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1.png" ContentType="image/png"/>
  <Override PartName="/ppt/media/image20.png" ContentType="image/png"/>
  <Override PartName="/ppt/media/image19.wmf" ContentType="image/x-wmf"/>
  <Override PartName="/ppt/media/image18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2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9.jpeg" ContentType="image/jpeg"/>
  <Override PartName="/ppt/media/image7.png" ContentType="image/png"/>
  <Override PartName="/ppt/media/image14.png" ContentType="image/png"/>
  <Override PartName="/ppt/media/image10.jpeg" ContentType="image/jpeg"/>
  <Override PartName="/ppt/media/image17.png" ContentType="image/png"/>
  <Override PartName="/ppt/media/image8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2D5AD79-D9C2-4135-A7AA-738AF3E8AD51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</a:t>
            </a: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>
            <a:off x="11468520" y="6256440"/>
            <a:ext cx="96480" cy="60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65120" y="417240"/>
            <a:ext cx="464400" cy="46440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3006360" y="2318040"/>
            <a:ext cx="2221200" cy="2221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9228960" y="3200400"/>
            <a:ext cx="557280" cy="5572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745000" y="1382400"/>
            <a:ext cx="4092480" cy="4092480"/>
          </a:xfrm>
          <a:prstGeom prst="ellipse">
            <a:avLst/>
          </a:prstGeom>
          <a:noFill/>
          <a:ln w="57240"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1661760" y="2424600"/>
            <a:ext cx="9333720" cy="9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CA" sz="2800" spc="296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方正粗谭黑简体"/>
                <a:ea typeface="方正粗谭黑简体"/>
              </a:rPr>
              <a:t>Methodology of Single Shot Instance Segmentation on Edge Device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999400" y="4101480"/>
            <a:ext cx="397620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0" lang="en-CA" sz="2400" spc="219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Longfei Zeng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400" spc="219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Lakehead University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split dir="out" orient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65120" y="417240"/>
            <a:ext cx="385560" cy="38556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006560" y="276120"/>
            <a:ext cx="263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2298680" y="-3429000"/>
            <a:ext cx="2965320" cy="29516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168000" y="936000"/>
            <a:ext cx="2944440" cy="29397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6104520" y="947880"/>
            <a:ext cx="2895120" cy="287244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9072000" y="947880"/>
            <a:ext cx="2890800" cy="28998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2376000" y="3876120"/>
            <a:ext cx="2879640" cy="28659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6"/>
          <a:stretch/>
        </p:blipFill>
        <p:spPr>
          <a:xfrm>
            <a:off x="5450040" y="3876120"/>
            <a:ext cx="2901600" cy="2887920"/>
          </a:xfrm>
          <a:prstGeom prst="rect">
            <a:avLst/>
          </a:prstGeom>
          <a:ln>
            <a:noFill/>
          </a:ln>
        </p:spPr>
      </p:pic>
      <p:sp>
        <p:nvSpPr>
          <p:cNvPr id="112" name="TextShape 3"/>
          <p:cNvSpPr txBox="1"/>
          <p:nvPr/>
        </p:nvSpPr>
        <p:spPr>
          <a:xfrm>
            <a:off x="9144000" y="4392000"/>
            <a:ext cx="1728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Quadrant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Gaussion Distribution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of ellipse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dissolv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65120" y="417240"/>
            <a:ext cx="464400" cy="46440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9821160" y="3624480"/>
            <a:ext cx="557280" cy="5572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1269360" y="205920"/>
            <a:ext cx="33768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Part three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2091600" y="2775960"/>
            <a:ext cx="1775520" cy="1775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1882800" y="2027880"/>
            <a:ext cx="3271320" cy="3271320"/>
          </a:xfrm>
          <a:prstGeom prst="ellipse">
            <a:avLst/>
          </a:prstGeom>
          <a:noFill/>
          <a:ln w="57240"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4646160" y="2959200"/>
            <a:ext cx="5877000" cy="12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CA" sz="7500" spc="219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Experiment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2037240" y="2959200"/>
            <a:ext cx="18298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8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02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65120" y="417240"/>
            <a:ext cx="385560" cy="38556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989280" y="276120"/>
            <a:ext cx="5108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Center &amp; LRTB Regression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008000" y="1656000"/>
            <a:ext cx="2951640" cy="336456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151520" y="1584000"/>
            <a:ext cx="7512120" cy="3697560"/>
          </a:xfrm>
          <a:prstGeom prst="rect">
            <a:avLst/>
          </a:prstGeom>
          <a:ln>
            <a:noFill/>
          </a:ln>
        </p:spPr>
      </p:pic>
    </p:spTree>
  </p:cSld>
  <p:transition spd="slow">
    <p:blinds dir="vert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65120" y="417240"/>
            <a:ext cx="385560" cy="38556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989280" y="276120"/>
            <a:ext cx="5108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Center &amp; LRTB Regression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248000" y="1700280"/>
            <a:ext cx="7559640" cy="35553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354600" y="1656000"/>
            <a:ext cx="3389040" cy="3373920"/>
          </a:xfrm>
          <a:prstGeom prst="rect">
            <a:avLst/>
          </a:prstGeom>
          <a:ln>
            <a:noFill/>
          </a:ln>
        </p:spPr>
      </p:pic>
    </p:spTree>
  </p:cSld>
  <p:transition spd="slow">
    <p:blinds dir="vert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65120" y="417240"/>
            <a:ext cx="464400" cy="46440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3006360" y="2318040"/>
            <a:ext cx="2221200" cy="2221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9228960" y="3200400"/>
            <a:ext cx="557280" cy="5572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2745000" y="1382400"/>
            <a:ext cx="4092480" cy="4092480"/>
          </a:xfrm>
          <a:prstGeom prst="ellipse">
            <a:avLst/>
          </a:prstGeom>
          <a:noFill/>
          <a:ln w="57240"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1956960" y="3533760"/>
            <a:ext cx="223920" cy="22392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3695760" y="2980080"/>
            <a:ext cx="4658760" cy="8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CA" sz="5400" spc="219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Thanks</a:t>
            </a:r>
            <a:r>
              <a:rPr b="0" lang="en-CA" sz="3200" spc="219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 flipH="1">
            <a:off x="11310480" y="810360"/>
            <a:ext cx="41472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vert="vert"/>
          <a:p>
            <a:pPr>
              <a:lnSpc>
                <a:spcPct val="100000"/>
              </a:lnSpc>
            </a:pPr>
            <a:r>
              <a:rPr b="0" lang="en-CA" sz="1800" spc="219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WORK PLAN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 flipH="1">
            <a:off x="11341800" y="5016600"/>
            <a:ext cx="353160" cy="184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vert="vert"/>
          <a:p>
            <a:pPr>
              <a:lnSpc>
                <a:spcPct val="100000"/>
              </a:lnSpc>
            </a:pPr>
            <a:r>
              <a:rPr b="0" lang="en-CA" sz="1400" spc="219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WORK PLAN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 flipH="1">
            <a:off x="11468520" y="6256440"/>
            <a:ext cx="96480" cy="60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split dir="out" orient="vert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65120" y="417240"/>
            <a:ext cx="464400" cy="46440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467720" y="2361600"/>
            <a:ext cx="2221200" cy="2221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5201280" y="4613040"/>
            <a:ext cx="557280" cy="5572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301040" y="1830600"/>
            <a:ext cx="3283560" cy="3283560"/>
          </a:xfrm>
          <a:prstGeom prst="ellipse">
            <a:avLst/>
          </a:prstGeom>
          <a:noFill/>
          <a:ln w="57240"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851480" y="2935800"/>
            <a:ext cx="36759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7273440" y="2079000"/>
            <a:ext cx="4420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Review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6498000" y="2197800"/>
            <a:ext cx="559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7362360" y="3125520"/>
            <a:ext cx="2861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Methodology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6498000" y="3227760"/>
            <a:ext cx="4536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 flipH="1">
            <a:off x="11468520" y="6256440"/>
            <a:ext cx="96480" cy="60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1"/>
          <p:cNvSpPr/>
          <p:nvPr/>
        </p:nvSpPr>
        <p:spPr>
          <a:xfrm>
            <a:off x="7344360" y="4586760"/>
            <a:ext cx="2861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Experiment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6480000" y="4689000"/>
            <a:ext cx="4536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65120" y="417240"/>
            <a:ext cx="464400" cy="46440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9821160" y="3624480"/>
            <a:ext cx="557280" cy="5572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1269720" y="205920"/>
            <a:ext cx="23878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Part one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2091600" y="2775960"/>
            <a:ext cx="1775520" cy="1775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1882800" y="2027880"/>
            <a:ext cx="3271320" cy="3271320"/>
          </a:xfrm>
          <a:prstGeom prst="ellipse">
            <a:avLst/>
          </a:prstGeom>
          <a:noFill/>
          <a:ln w="57240"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4646160" y="2959200"/>
            <a:ext cx="6912360" cy="12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CA" sz="7500" spc="219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Review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2037240" y="2959200"/>
            <a:ext cx="18298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8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01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465120" y="417240"/>
            <a:ext cx="385560" cy="38556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2576160" y="276120"/>
            <a:ext cx="1651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DataSet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641880" y="1428120"/>
            <a:ext cx="77097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Verify the correctness of the model:  COCO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Extention tasks: TACO &amp;  SODA Dataset &amp; FLIR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2671920" y="5467320"/>
            <a:ext cx="557280" cy="5572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" name="图片 135" descr=""/>
          <p:cNvPicPr/>
          <p:nvPr/>
        </p:nvPicPr>
        <p:blipFill>
          <a:blip r:embed="rId1"/>
          <a:stretch/>
        </p:blipFill>
        <p:spPr>
          <a:xfrm>
            <a:off x="728280" y="3024000"/>
            <a:ext cx="3735360" cy="2807640"/>
          </a:xfrm>
          <a:prstGeom prst="rect">
            <a:avLst/>
          </a:prstGeom>
          <a:ln>
            <a:noFill/>
          </a:ln>
        </p:spPr>
      </p:pic>
      <p:sp>
        <p:nvSpPr>
          <p:cNvPr id="72" name="CustomShape 5"/>
          <p:cNvSpPr/>
          <p:nvPr/>
        </p:nvSpPr>
        <p:spPr>
          <a:xfrm>
            <a:off x="5806800" y="2448000"/>
            <a:ext cx="62168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Thermal Image Detection  and Semantic Segmentation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720000" y="2461320"/>
            <a:ext cx="4391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 Segmentation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896000" y="2963520"/>
            <a:ext cx="3167640" cy="30841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8280000" y="3050280"/>
            <a:ext cx="3476520" cy="2827440"/>
          </a:xfrm>
          <a:prstGeom prst="rect">
            <a:avLst/>
          </a:prstGeom>
          <a:ln>
            <a:noFill/>
          </a:ln>
        </p:spPr>
      </p:pic>
    </p:spTree>
  </p:cSld>
  <p:transition spd="slow">
    <p:dissolv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65120" y="417240"/>
            <a:ext cx="464400" cy="46440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9821160" y="3624480"/>
            <a:ext cx="557280" cy="5572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1269720" y="205920"/>
            <a:ext cx="23878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Part two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2091600" y="2775960"/>
            <a:ext cx="1775520" cy="1775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1882800" y="2027880"/>
            <a:ext cx="3271320" cy="3271320"/>
          </a:xfrm>
          <a:prstGeom prst="ellipse">
            <a:avLst/>
          </a:prstGeom>
          <a:noFill/>
          <a:ln w="57240">
            <a:solidFill>
              <a:schemeClr val="bg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6"/>
          <p:cNvSpPr/>
          <p:nvPr/>
        </p:nvSpPr>
        <p:spPr>
          <a:xfrm>
            <a:off x="4646160" y="2959200"/>
            <a:ext cx="6912360" cy="12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>
              <a:lnSpc>
                <a:spcPct val="100000"/>
              </a:lnSpc>
            </a:pPr>
            <a:r>
              <a:rPr b="1" lang="en-CA" sz="7500" spc="219" strike="noStrike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Methodology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2037240" y="2959200"/>
            <a:ext cx="18298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8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02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65120" y="417240"/>
            <a:ext cx="385560" cy="38556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006560" y="276120"/>
            <a:ext cx="263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821160" y="1054080"/>
            <a:ext cx="2744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1. Three Branches</a:t>
            </a: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04000" y="1800000"/>
            <a:ext cx="11048400" cy="4390200"/>
          </a:xfrm>
          <a:prstGeom prst="rect">
            <a:avLst/>
          </a:prstGeom>
          <a:ln>
            <a:noFill/>
          </a:ln>
        </p:spPr>
      </p:pic>
    </p:spTree>
  </p:cSld>
  <p:transition spd="slow">
    <p:dissolv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65120" y="417240"/>
            <a:ext cx="385560" cy="38556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1006560" y="276120"/>
            <a:ext cx="263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图片 2" descr=""/>
          <p:cNvPicPr/>
          <p:nvPr/>
        </p:nvPicPr>
        <p:blipFill>
          <a:blip r:embed="rId1"/>
          <a:stretch/>
        </p:blipFill>
        <p:spPr>
          <a:xfrm>
            <a:off x="993600" y="2369880"/>
            <a:ext cx="3062520" cy="2117520"/>
          </a:xfrm>
          <a:prstGeom prst="rect">
            <a:avLst/>
          </a:prstGeom>
          <a:ln>
            <a:noFill/>
          </a:ln>
        </p:spPr>
      </p:pic>
      <p:pic>
        <p:nvPicPr>
          <p:cNvPr id="90" name="图片 17" descr=""/>
          <p:cNvPicPr/>
          <p:nvPr/>
        </p:nvPicPr>
        <p:blipFill>
          <a:blip r:embed="rId2"/>
          <a:stretch/>
        </p:blipFill>
        <p:spPr>
          <a:xfrm>
            <a:off x="4175640" y="2369880"/>
            <a:ext cx="3016800" cy="2811240"/>
          </a:xfrm>
          <a:prstGeom prst="rect">
            <a:avLst/>
          </a:prstGeom>
          <a:ln>
            <a:noFill/>
          </a:ln>
        </p:spPr>
      </p:pic>
      <p:pic>
        <p:nvPicPr>
          <p:cNvPr id="91" name="图片 18" descr=""/>
          <p:cNvPicPr/>
          <p:nvPr/>
        </p:nvPicPr>
        <p:blipFill>
          <a:blip r:embed="rId3"/>
          <a:stretch/>
        </p:blipFill>
        <p:spPr>
          <a:xfrm>
            <a:off x="7555320" y="2282760"/>
            <a:ext cx="3024360" cy="31464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821160" y="1054080"/>
            <a:ext cx="2744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1. Three Branches</a:t>
            </a: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993600" y="1637640"/>
            <a:ext cx="2788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Center Heatmap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Channels: 1 (0~1)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175640" y="1724760"/>
            <a:ext cx="3467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LRTB Regression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Channels: 4 (for each pixel)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7555320" y="1637640"/>
            <a:ext cx="2788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Semantic Segmentation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Channels: K (k classes)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dissolv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65120" y="417240"/>
            <a:ext cx="385560" cy="38556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006560" y="276120"/>
            <a:ext cx="263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821160" y="1054080"/>
            <a:ext cx="2744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1. Three Branches</a:t>
            </a: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43840" y="936000"/>
            <a:ext cx="9883800" cy="5652360"/>
          </a:xfrm>
          <a:prstGeom prst="rect">
            <a:avLst/>
          </a:prstGeom>
          <a:ln>
            <a:noFill/>
          </a:ln>
        </p:spPr>
      </p:pic>
    </p:spTree>
  </p:cSld>
  <p:transition spd="slow">
    <p:dissolv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65120" y="417240"/>
            <a:ext cx="385560" cy="385560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1006560" y="276120"/>
            <a:ext cx="2632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1597320" y="1054080"/>
            <a:ext cx="1191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1. FPN</a:t>
            </a:r>
            <a:r>
              <a:rPr b="0" lang="en-CA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157920" y="2549880"/>
            <a:ext cx="4761720" cy="1913760"/>
          </a:xfrm>
          <a:prstGeom prst="rect">
            <a:avLst/>
          </a:prstGeom>
          <a:ln>
            <a:noFill/>
          </a:ln>
        </p:spPr>
      </p:pic>
    </p:spTree>
  </p:cSld>
  <p:transition spd="slow">
    <p:dissolv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LibreOffice/5.1.6.2$Linux_X86_64 LibreOffice_project/10m0$Build-2</Application>
  <Words>722</Words>
  <Paragraphs>78</Paragraphs>
  <Company>第一PPT，www.1ppt.com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2019-06-11T09:29:00Z</dcterms:created>
  <dc:creator>第一PPT</dc:creator>
  <dc:description>www.1ppt.com</dc:description>
  <cp:keywords>www.1ppt.com</cp:keywords>
  <dc:language>en-CA</dc:language>
  <cp:lastModifiedBy/>
  <dcterms:modified xsi:type="dcterms:W3CDTF">2020-02-04T15:57:28Z</dcterms:modified>
  <cp:revision>74</cp:revision>
  <dc:subject/>
  <dc:title>简洁述职报告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第一PPT，www.1ppt.com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2052-11.1.0.9440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25</vt:i4>
  </property>
  <property fmtid="{D5CDD505-2E9C-101B-9397-08002B2CF9AE}" pid="10" name="PresentationFormat">
    <vt:lpwstr>自定义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11</vt:i4>
  </property>
</Properties>
</file>