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  <a:srgbClr val="BDD7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7" y="2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7237F-C650-49B6-989E-FADB7AF5580C}" type="datetimeFigureOut">
              <a:rPr lang="zh-CN" altLang="en-US" smtClean="0"/>
              <a:t>2017/6/6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F3975-D8C0-440B-B458-7E57E7B92C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7555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7237F-C650-49B6-989E-FADB7AF5580C}" type="datetimeFigureOut">
              <a:rPr lang="zh-CN" altLang="en-US" smtClean="0"/>
              <a:t>2017/6/6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F3975-D8C0-440B-B458-7E57E7B92C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3412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7237F-C650-49B6-989E-FADB7AF5580C}" type="datetimeFigureOut">
              <a:rPr lang="zh-CN" altLang="en-US" smtClean="0"/>
              <a:t>2017/6/6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F3975-D8C0-440B-B458-7E57E7B92C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2377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7237F-C650-49B6-989E-FADB7AF5580C}" type="datetimeFigureOut">
              <a:rPr lang="zh-CN" altLang="en-US" smtClean="0"/>
              <a:t>2017/6/6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F3975-D8C0-440B-B458-7E57E7B92C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7172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7237F-C650-49B6-989E-FADB7AF5580C}" type="datetimeFigureOut">
              <a:rPr lang="zh-CN" altLang="en-US" smtClean="0"/>
              <a:t>2017/6/6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F3975-D8C0-440B-B458-7E57E7B92C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4245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7237F-C650-49B6-989E-FADB7AF5580C}" type="datetimeFigureOut">
              <a:rPr lang="zh-CN" altLang="en-US" smtClean="0"/>
              <a:t>2017/6/6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F3975-D8C0-440B-B458-7E57E7B92C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4522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7237F-C650-49B6-989E-FADB7AF5580C}" type="datetimeFigureOut">
              <a:rPr lang="zh-CN" altLang="en-US" smtClean="0"/>
              <a:t>2017/6/6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F3975-D8C0-440B-B458-7E57E7B92C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8830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7237F-C650-49B6-989E-FADB7AF5580C}" type="datetimeFigureOut">
              <a:rPr lang="zh-CN" altLang="en-US" smtClean="0"/>
              <a:t>2017/6/6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F3975-D8C0-440B-B458-7E57E7B92C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978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7237F-C650-49B6-989E-FADB7AF5580C}" type="datetimeFigureOut">
              <a:rPr lang="zh-CN" altLang="en-US" smtClean="0"/>
              <a:t>2017/6/6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F3975-D8C0-440B-B458-7E57E7B92C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8851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7237F-C650-49B6-989E-FADB7AF5580C}" type="datetimeFigureOut">
              <a:rPr lang="zh-CN" altLang="en-US" smtClean="0"/>
              <a:t>2017/6/6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F3975-D8C0-440B-B458-7E57E7B92C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6809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7237F-C650-49B6-989E-FADB7AF5580C}" type="datetimeFigureOut">
              <a:rPr lang="zh-CN" altLang="en-US" smtClean="0"/>
              <a:t>2017/6/6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F3975-D8C0-440B-B458-7E57E7B92C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243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E7237F-C650-49B6-989E-FADB7AF5580C}" type="datetimeFigureOut">
              <a:rPr lang="zh-CN" altLang="en-US" smtClean="0"/>
              <a:t>2017/6/6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8F3975-D8C0-440B-B458-7E57E7B92C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1392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938900" y="3060936"/>
            <a:ext cx="2339387" cy="91738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CPU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923711" y="4396958"/>
            <a:ext cx="2339387" cy="4827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寄存器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073274" y="3060936"/>
            <a:ext cx="1002594" cy="181875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内存</a:t>
            </a:r>
            <a:r>
              <a:rPr lang="en-US" altLang="zh-CN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&amp;</a:t>
            </a:r>
            <a:r>
              <a:rPr lang="zh-CN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缓存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7524057" y="1055747"/>
            <a:ext cx="1083612" cy="356478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外设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923711" y="585468"/>
            <a:ext cx="4648393" cy="1721626"/>
          </a:xfrm>
          <a:prstGeom prst="rect">
            <a:avLst/>
          </a:prstGeom>
          <a:noFill/>
          <a:ln w="63500">
            <a:solidFill>
              <a:schemeClr val="accent1">
                <a:shade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2247780" y="846032"/>
            <a:ext cx="1579845" cy="112116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能量储存（电容）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4455513" y="846032"/>
            <a:ext cx="1802646" cy="40213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电压检测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4455513" y="1563484"/>
            <a:ext cx="1802646" cy="40213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系统状态管理</a:t>
            </a:r>
            <a:endParaRPr lang="zh-CN" altLang="en-US" dirty="0"/>
          </a:p>
        </p:txBody>
      </p:sp>
      <p:cxnSp>
        <p:nvCxnSpPr>
          <p:cNvPr id="12" name="直接箭头连接符 11"/>
          <p:cNvCxnSpPr>
            <a:stCxn id="10" idx="1"/>
          </p:cNvCxnSpPr>
          <p:nvPr/>
        </p:nvCxnSpPr>
        <p:spPr>
          <a:xfrm flipH="1">
            <a:off x="3827624" y="1047098"/>
            <a:ext cx="627888" cy="0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5372026" y="1248165"/>
            <a:ext cx="0" cy="315320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stCxn id="4" idx="0"/>
          </p:cNvCxnSpPr>
          <p:nvPr/>
        </p:nvCxnSpPr>
        <p:spPr>
          <a:xfrm flipH="1" flipV="1">
            <a:off x="3108593" y="2838138"/>
            <a:ext cx="1" cy="22279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stCxn id="6" idx="0"/>
          </p:cNvCxnSpPr>
          <p:nvPr/>
        </p:nvCxnSpPr>
        <p:spPr>
          <a:xfrm flipV="1">
            <a:off x="5574571" y="2838138"/>
            <a:ext cx="0" cy="22279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3093404" y="3973255"/>
            <a:ext cx="1" cy="42871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1923712" y="5430705"/>
            <a:ext cx="4648393" cy="70890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非易</a:t>
            </a:r>
            <a:r>
              <a:rPr lang="zh-CN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失储存器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1417349" y="2838138"/>
            <a:ext cx="6106712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5364432" y="2307094"/>
            <a:ext cx="7594" cy="753842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 flipH="1">
            <a:off x="1660402" y="2584958"/>
            <a:ext cx="3711624" cy="0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1660402" y="2564703"/>
            <a:ext cx="0" cy="3220455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endCxn id="17" idx="1"/>
          </p:cNvCxnSpPr>
          <p:nvPr/>
        </p:nvCxnSpPr>
        <p:spPr>
          <a:xfrm>
            <a:off x="1660402" y="5785158"/>
            <a:ext cx="263310" cy="0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endCxn id="5" idx="1"/>
          </p:cNvCxnSpPr>
          <p:nvPr/>
        </p:nvCxnSpPr>
        <p:spPr>
          <a:xfrm>
            <a:off x="1660402" y="4630655"/>
            <a:ext cx="263309" cy="7669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stCxn id="4" idx="1"/>
          </p:cNvCxnSpPr>
          <p:nvPr/>
        </p:nvCxnSpPr>
        <p:spPr>
          <a:xfrm flipH="1">
            <a:off x="1660402" y="3519628"/>
            <a:ext cx="278498" cy="7161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stCxn id="5" idx="2"/>
          </p:cNvCxnSpPr>
          <p:nvPr/>
        </p:nvCxnSpPr>
        <p:spPr>
          <a:xfrm flipH="1">
            <a:off x="3093404" y="4879689"/>
            <a:ext cx="1" cy="551016"/>
          </a:xfrm>
          <a:prstGeom prst="line">
            <a:avLst/>
          </a:prstGeom>
          <a:ln w="254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stCxn id="6" idx="2"/>
          </p:cNvCxnSpPr>
          <p:nvPr/>
        </p:nvCxnSpPr>
        <p:spPr>
          <a:xfrm>
            <a:off x="5574571" y="4879689"/>
            <a:ext cx="0" cy="551016"/>
          </a:xfrm>
          <a:prstGeom prst="line">
            <a:avLst/>
          </a:prstGeom>
          <a:ln w="254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880607" y="427860"/>
            <a:ext cx="6461164" cy="6025695"/>
          </a:xfrm>
          <a:prstGeom prst="rect">
            <a:avLst/>
          </a:prstGeom>
          <a:noFill/>
          <a:ln w="1270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右箭头 27"/>
          <p:cNvSpPr/>
          <p:nvPr/>
        </p:nvSpPr>
        <p:spPr>
          <a:xfrm>
            <a:off x="-263771" y="889047"/>
            <a:ext cx="2065952" cy="1023322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能量</a:t>
            </a:r>
          </a:p>
        </p:txBody>
      </p:sp>
      <p:sp>
        <p:nvSpPr>
          <p:cNvPr id="36" name="矩形 35"/>
          <p:cNvSpPr/>
          <p:nvPr/>
        </p:nvSpPr>
        <p:spPr>
          <a:xfrm>
            <a:off x="4967654" y="2031023"/>
            <a:ext cx="756138" cy="276071"/>
          </a:xfrm>
          <a:prstGeom prst="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EngyPort</a:t>
            </a:r>
            <a:endParaRPr lang="zh-CN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5088463" y="3069966"/>
            <a:ext cx="756138" cy="276071"/>
          </a:xfrm>
          <a:prstGeom prst="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EngyPort</a:t>
            </a:r>
            <a:endParaRPr lang="zh-CN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1938900" y="3381591"/>
            <a:ext cx="756138" cy="276071"/>
          </a:xfrm>
          <a:prstGeom prst="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EngyPort</a:t>
            </a:r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1938070" y="4492619"/>
            <a:ext cx="756138" cy="276071"/>
          </a:xfrm>
          <a:prstGeom prst="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EngyPort</a:t>
            </a:r>
            <a:endParaRPr lang="zh-CN" altLang="en-US" dirty="0"/>
          </a:p>
        </p:txBody>
      </p:sp>
      <p:sp>
        <p:nvSpPr>
          <p:cNvPr id="40" name="矩形 39"/>
          <p:cNvSpPr/>
          <p:nvPr/>
        </p:nvSpPr>
        <p:spPr>
          <a:xfrm>
            <a:off x="1955655" y="5647122"/>
            <a:ext cx="756138" cy="276071"/>
          </a:xfrm>
          <a:prstGeom prst="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EngyPort</a:t>
            </a:r>
            <a:endParaRPr lang="zh-CN" altLang="en-US" dirty="0"/>
          </a:p>
        </p:txBody>
      </p:sp>
      <p:sp>
        <p:nvSpPr>
          <p:cNvPr id="41" name="矩形 40"/>
          <p:cNvSpPr/>
          <p:nvPr/>
        </p:nvSpPr>
        <p:spPr>
          <a:xfrm>
            <a:off x="7524057" y="2287314"/>
            <a:ext cx="756138" cy="276071"/>
          </a:xfrm>
          <a:prstGeom prst="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EngyPort</a:t>
            </a:r>
            <a:endParaRPr lang="zh-CN" altLang="en-US" dirty="0"/>
          </a:p>
        </p:txBody>
      </p:sp>
      <p:cxnSp>
        <p:nvCxnSpPr>
          <p:cNvPr id="42" name="直接连接符 41"/>
          <p:cNvCxnSpPr/>
          <p:nvPr/>
        </p:nvCxnSpPr>
        <p:spPr>
          <a:xfrm flipH="1">
            <a:off x="5372026" y="2425349"/>
            <a:ext cx="2152031" cy="0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/>
          <p:cNvSpPr/>
          <p:nvPr/>
        </p:nvSpPr>
        <p:spPr>
          <a:xfrm>
            <a:off x="-1710491" y="7105889"/>
            <a:ext cx="11643360" cy="4114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SWIG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1833344" y="8031659"/>
            <a:ext cx="4616448" cy="6096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Python Script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7" name="上箭头 46"/>
          <p:cNvSpPr/>
          <p:nvPr/>
        </p:nvSpPr>
        <p:spPr>
          <a:xfrm>
            <a:off x="3703320" y="7517369"/>
            <a:ext cx="767385" cy="514290"/>
          </a:xfrm>
          <a:prstGeom prst="upArrow">
            <a:avLst/>
          </a:prstGeom>
          <a:solidFill>
            <a:srgbClr val="BDD7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0" name="直接连接符 49"/>
          <p:cNvCxnSpPr/>
          <p:nvPr/>
        </p:nvCxnSpPr>
        <p:spPr>
          <a:xfrm flipH="1">
            <a:off x="-411480" y="1965617"/>
            <a:ext cx="2335191" cy="1242384"/>
          </a:xfrm>
          <a:prstGeom prst="line">
            <a:avLst/>
          </a:prstGeom>
          <a:ln w="31750">
            <a:solidFill>
              <a:srgbClr val="BDD7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>
            <a:stCxn id="7" idx="2"/>
          </p:cNvCxnSpPr>
          <p:nvPr/>
        </p:nvCxnSpPr>
        <p:spPr>
          <a:xfrm>
            <a:off x="8065863" y="4620528"/>
            <a:ext cx="0" cy="2485361"/>
          </a:xfrm>
          <a:prstGeom prst="line">
            <a:avLst/>
          </a:prstGeom>
          <a:ln w="31750">
            <a:solidFill>
              <a:srgbClr val="BDD7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/>
          <p:nvPr/>
        </p:nvCxnSpPr>
        <p:spPr>
          <a:xfrm flipH="1">
            <a:off x="0" y="3970312"/>
            <a:ext cx="1938070" cy="426646"/>
          </a:xfrm>
          <a:prstGeom prst="line">
            <a:avLst/>
          </a:prstGeom>
          <a:ln w="31750">
            <a:solidFill>
              <a:srgbClr val="BDD7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/>
          <p:nvPr/>
        </p:nvCxnSpPr>
        <p:spPr>
          <a:xfrm flipH="1">
            <a:off x="320040" y="4879689"/>
            <a:ext cx="1618030" cy="393351"/>
          </a:xfrm>
          <a:prstGeom prst="line">
            <a:avLst/>
          </a:prstGeom>
          <a:ln w="31750">
            <a:solidFill>
              <a:srgbClr val="BDD7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>
            <a:stCxn id="17" idx="2"/>
          </p:cNvCxnSpPr>
          <p:nvPr/>
        </p:nvCxnSpPr>
        <p:spPr>
          <a:xfrm flipH="1">
            <a:off x="4247907" y="6139611"/>
            <a:ext cx="2" cy="966278"/>
          </a:xfrm>
          <a:prstGeom prst="line">
            <a:avLst/>
          </a:prstGeom>
          <a:ln w="31750">
            <a:solidFill>
              <a:srgbClr val="BDD7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/>
          <p:nvPr/>
        </p:nvCxnSpPr>
        <p:spPr>
          <a:xfrm>
            <a:off x="-411480" y="3187626"/>
            <a:ext cx="0" cy="3885270"/>
          </a:xfrm>
          <a:prstGeom prst="line">
            <a:avLst/>
          </a:prstGeom>
          <a:ln w="31750">
            <a:solidFill>
              <a:srgbClr val="BDD7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/>
        </p:nvCxnSpPr>
        <p:spPr>
          <a:xfrm>
            <a:off x="0" y="4396958"/>
            <a:ext cx="0" cy="2708931"/>
          </a:xfrm>
          <a:prstGeom prst="line">
            <a:avLst/>
          </a:prstGeom>
          <a:ln w="31750">
            <a:solidFill>
              <a:srgbClr val="BDD7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/>
          <p:nvPr/>
        </p:nvCxnSpPr>
        <p:spPr>
          <a:xfrm>
            <a:off x="320040" y="5273040"/>
            <a:ext cx="0" cy="1832849"/>
          </a:xfrm>
          <a:prstGeom prst="line">
            <a:avLst/>
          </a:prstGeom>
          <a:ln w="31750">
            <a:solidFill>
              <a:srgbClr val="BDD7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7549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组合 45"/>
          <p:cNvGrpSpPr/>
          <p:nvPr/>
        </p:nvGrpSpPr>
        <p:grpSpPr>
          <a:xfrm>
            <a:off x="-3227564" y="4731194"/>
            <a:ext cx="4349782" cy="3068401"/>
            <a:chOff x="-3227564" y="4731194"/>
            <a:chExt cx="4349782" cy="3068401"/>
          </a:xfrm>
        </p:grpSpPr>
        <p:sp>
          <p:nvSpPr>
            <p:cNvPr id="2" name="矩形 1"/>
            <p:cNvSpPr/>
            <p:nvPr/>
          </p:nvSpPr>
          <p:spPr>
            <a:xfrm>
              <a:off x="-1864207" y="5714871"/>
              <a:ext cx="873959" cy="34272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" name="矩形 2"/>
            <p:cNvSpPr/>
            <p:nvPr/>
          </p:nvSpPr>
          <p:spPr>
            <a:xfrm>
              <a:off x="-1869881" y="6213989"/>
              <a:ext cx="873959" cy="180341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" name="矩形 3"/>
            <p:cNvSpPr/>
            <p:nvPr/>
          </p:nvSpPr>
          <p:spPr>
            <a:xfrm>
              <a:off x="-693253" y="5714871"/>
              <a:ext cx="374554" cy="679458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222323" y="4965763"/>
              <a:ext cx="404821" cy="1331748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" name="矩形 5"/>
            <p:cNvSpPr/>
            <p:nvPr/>
          </p:nvSpPr>
          <p:spPr>
            <a:xfrm>
              <a:off x="-1869881" y="4790074"/>
              <a:ext cx="1736569" cy="643173"/>
            </a:xfrm>
            <a:prstGeom prst="rect">
              <a:avLst/>
            </a:prstGeom>
            <a:noFill/>
            <a:ln w="63500">
              <a:solidFill>
                <a:schemeClr val="accent1">
                  <a:shade val="50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-1748814" y="4887417"/>
              <a:ext cx="590206" cy="41885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" name="矩形 7"/>
            <p:cNvSpPr/>
            <p:nvPr/>
          </p:nvSpPr>
          <p:spPr>
            <a:xfrm>
              <a:off x="-924039" y="4887417"/>
              <a:ext cx="673441" cy="150231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" name="矩形 8"/>
            <p:cNvSpPr/>
            <p:nvPr/>
          </p:nvSpPr>
          <p:spPr>
            <a:xfrm>
              <a:off x="-924039" y="5155446"/>
              <a:ext cx="673441" cy="150231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10" name="直接箭头连接符 9"/>
            <p:cNvCxnSpPr>
              <a:stCxn id="8" idx="1"/>
            </p:cNvCxnSpPr>
            <p:nvPr/>
          </p:nvCxnSpPr>
          <p:spPr>
            <a:xfrm flipH="1">
              <a:off x="-1158609" y="4962532"/>
              <a:ext cx="23456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10"/>
            <p:cNvCxnSpPr/>
            <p:nvPr/>
          </p:nvCxnSpPr>
          <p:spPr>
            <a:xfrm>
              <a:off x="-581643" y="5037647"/>
              <a:ext cx="0" cy="117799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>
              <a:stCxn id="2" idx="0"/>
            </p:cNvCxnSpPr>
            <p:nvPr/>
          </p:nvCxnSpPr>
          <p:spPr>
            <a:xfrm flipH="1" flipV="1">
              <a:off x="-1427228" y="5631637"/>
              <a:ext cx="0" cy="83234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>
              <a:stCxn id="4" idx="0"/>
            </p:cNvCxnSpPr>
            <p:nvPr/>
          </p:nvCxnSpPr>
          <p:spPr>
            <a:xfrm flipV="1">
              <a:off x="-505976" y="5631637"/>
              <a:ext cx="0" cy="83234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>
              <a:off x="-1432902" y="6055700"/>
              <a:ext cx="0" cy="160163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矩形 14"/>
            <p:cNvSpPr/>
            <p:nvPr/>
          </p:nvSpPr>
          <p:spPr>
            <a:xfrm>
              <a:off x="-1869881" y="6600181"/>
              <a:ext cx="1736569" cy="26483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16" name="直接连接符 15"/>
            <p:cNvCxnSpPr/>
            <p:nvPr/>
          </p:nvCxnSpPr>
          <p:spPr>
            <a:xfrm>
              <a:off x="-2059051" y="5631637"/>
              <a:ext cx="2281375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>
              <a:off x="-584480" y="5433247"/>
              <a:ext cx="2837" cy="281624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 flipH="1">
              <a:off x="-1968250" y="5537053"/>
              <a:ext cx="1386606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>
              <a:off x="-1968250" y="5529486"/>
              <a:ext cx="0" cy="1203113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>
              <a:endCxn id="15" idx="1"/>
            </p:cNvCxnSpPr>
            <p:nvPr/>
          </p:nvCxnSpPr>
          <p:spPr>
            <a:xfrm>
              <a:off x="-1968250" y="6732599"/>
              <a:ext cx="983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>
              <a:endCxn id="3" idx="1"/>
            </p:cNvCxnSpPr>
            <p:nvPr/>
          </p:nvCxnSpPr>
          <p:spPr>
            <a:xfrm>
              <a:off x="-1968250" y="6301294"/>
              <a:ext cx="98368" cy="2865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>
              <a:stCxn id="2" idx="1"/>
            </p:cNvCxnSpPr>
            <p:nvPr/>
          </p:nvCxnSpPr>
          <p:spPr>
            <a:xfrm flipH="1">
              <a:off x="-1968250" y="5886232"/>
              <a:ext cx="104043" cy="2675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>
              <a:stCxn id="3" idx="2"/>
            </p:cNvCxnSpPr>
            <p:nvPr/>
          </p:nvCxnSpPr>
          <p:spPr>
            <a:xfrm flipH="1">
              <a:off x="-1432902" y="6394330"/>
              <a:ext cx="0" cy="205851"/>
            </a:xfrm>
            <a:prstGeom prst="line">
              <a:avLst/>
            </a:prstGeom>
            <a:ln w="254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>
              <a:stCxn id="4" idx="2"/>
            </p:cNvCxnSpPr>
            <p:nvPr/>
          </p:nvCxnSpPr>
          <p:spPr>
            <a:xfrm>
              <a:off x="-505976" y="6394330"/>
              <a:ext cx="0" cy="205851"/>
            </a:xfrm>
            <a:prstGeom prst="line">
              <a:avLst/>
            </a:prstGeom>
            <a:ln w="254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矩形 24"/>
            <p:cNvSpPr/>
            <p:nvPr/>
          </p:nvSpPr>
          <p:spPr>
            <a:xfrm>
              <a:off x="-2259569" y="4731194"/>
              <a:ext cx="2413792" cy="2251108"/>
            </a:xfrm>
            <a:prstGeom prst="rect">
              <a:avLst/>
            </a:prstGeom>
            <a:noFill/>
            <a:ln w="1270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右箭头 25"/>
            <p:cNvSpPr/>
            <p:nvPr/>
          </p:nvSpPr>
          <p:spPr>
            <a:xfrm>
              <a:off x="-2687091" y="4903486"/>
              <a:ext cx="771808" cy="382298"/>
            </a:xfrm>
            <a:prstGeom prst="right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-732711" y="5330111"/>
              <a:ext cx="282482" cy="103136"/>
            </a:xfrm>
            <a:prstGeom prst="rect">
              <a:avLst/>
            </a:prstGeom>
            <a:noFill/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8" name="矩形 27"/>
            <p:cNvSpPr/>
            <p:nvPr/>
          </p:nvSpPr>
          <p:spPr>
            <a:xfrm>
              <a:off x="-687578" y="5718245"/>
              <a:ext cx="282482" cy="103136"/>
            </a:xfrm>
            <a:prstGeom prst="rect">
              <a:avLst/>
            </a:prstGeom>
            <a:noFill/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9" name="矩形 28"/>
            <p:cNvSpPr/>
            <p:nvPr/>
          </p:nvSpPr>
          <p:spPr>
            <a:xfrm>
              <a:off x="-1864207" y="5834663"/>
              <a:ext cx="282482" cy="103136"/>
            </a:xfrm>
            <a:prstGeom prst="rect">
              <a:avLst/>
            </a:prstGeom>
            <a:noFill/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0" name="矩形 29"/>
            <p:cNvSpPr/>
            <p:nvPr/>
          </p:nvSpPr>
          <p:spPr>
            <a:xfrm>
              <a:off x="-1864517" y="6249726"/>
              <a:ext cx="282482" cy="103136"/>
            </a:xfrm>
            <a:prstGeom prst="rect">
              <a:avLst/>
            </a:prstGeom>
            <a:noFill/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1" name="矩形 30"/>
            <p:cNvSpPr/>
            <p:nvPr/>
          </p:nvSpPr>
          <p:spPr>
            <a:xfrm>
              <a:off x="-1857948" y="6681031"/>
              <a:ext cx="282482" cy="103136"/>
            </a:xfrm>
            <a:prstGeom prst="rect">
              <a:avLst/>
            </a:prstGeom>
            <a:noFill/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2" name="矩形 31"/>
            <p:cNvSpPr/>
            <p:nvPr/>
          </p:nvSpPr>
          <p:spPr>
            <a:xfrm>
              <a:off x="222323" y="5425858"/>
              <a:ext cx="282482" cy="103136"/>
            </a:xfrm>
            <a:prstGeom prst="rect">
              <a:avLst/>
            </a:prstGeom>
            <a:noFill/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33" name="直接连接符 32"/>
            <p:cNvCxnSpPr/>
            <p:nvPr/>
          </p:nvCxnSpPr>
          <p:spPr>
            <a:xfrm flipH="1">
              <a:off x="-581643" y="5477426"/>
              <a:ext cx="803966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矩形 33"/>
            <p:cNvSpPr/>
            <p:nvPr/>
          </p:nvSpPr>
          <p:spPr>
            <a:xfrm>
              <a:off x="-3227564" y="7226004"/>
              <a:ext cx="4349782" cy="15372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5" name="圆角矩形 34"/>
            <p:cNvSpPr/>
            <p:nvPr/>
          </p:nvSpPr>
          <p:spPr>
            <a:xfrm>
              <a:off x="-1903641" y="7571858"/>
              <a:ext cx="1724635" cy="227737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6" name="上箭头 35"/>
            <p:cNvSpPr/>
            <p:nvPr/>
          </p:nvSpPr>
          <p:spPr>
            <a:xfrm>
              <a:off x="-1205047" y="7379727"/>
              <a:ext cx="286683" cy="192131"/>
            </a:xfrm>
            <a:prstGeom prst="upArrow">
              <a:avLst/>
            </a:prstGeom>
            <a:solidFill>
              <a:srgbClr val="BDD7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7" name="直接连接符 36"/>
            <p:cNvCxnSpPr/>
            <p:nvPr/>
          </p:nvCxnSpPr>
          <p:spPr>
            <a:xfrm flipH="1">
              <a:off x="-2742273" y="5305677"/>
              <a:ext cx="872392" cy="464136"/>
            </a:xfrm>
            <a:prstGeom prst="line">
              <a:avLst/>
            </a:prstGeom>
            <a:ln w="31750">
              <a:solidFill>
                <a:srgbClr val="BDD7E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>
              <a:stCxn id="5" idx="2"/>
            </p:cNvCxnSpPr>
            <p:nvPr/>
          </p:nvCxnSpPr>
          <p:spPr>
            <a:xfrm>
              <a:off x="424733" y="6297511"/>
              <a:ext cx="0" cy="928493"/>
            </a:xfrm>
            <a:prstGeom prst="line">
              <a:avLst/>
            </a:prstGeom>
            <a:ln w="31750">
              <a:solidFill>
                <a:srgbClr val="BDD7E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/>
            <p:nvPr/>
          </p:nvCxnSpPr>
          <p:spPr>
            <a:xfrm flipH="1">
              <a:off x="-2588551" y="6054600"/>
              <a:ext cx="724033" cy="159388"/>
            </a:xfrm>
            <a:prstGeom prst="line">
              <a:avLst/>
            </a:prstGeom>
            <a:ln w="31750">
              <a:solidFill>
                <a:srgbClr val="BDD7E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/>
            <p:nvPr/>
          </p:nvCxnSpPr>
          <p:spPr>
            <a:xfrm flipH="1">
              <a:off x="-2468989" y="6394330"/>
              <a:ext cx="604471" cy="146950"/>
            </a:xfrm>
            <a:prstGeom prst="line">
              <a:avLst/>
            </a:prstGeom>
            <a:ln w="31750">
              <a:solidFill>
                <a:srgbClr val="BDD7E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>
              <a:stCxn id="15" idx="2"/>
            </p:cNvCxnSpPr>
            <p:nvPr/>
          </p:nvCxnSpPr>
          <p:spPr>
            <a:xfrm flipH="1">
              <a:off x="-1001597" y="6865017"/>
              <a:ext cx="1" cy="360987"/>
            </a:xfrm>
            <a:prstGeom prst="line">
              <a:avLst/>
            </a:prstGeom>
            <a:ln w="31750">
              <a:solidFill>
                <a:srgbClr val="BDD7E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>
              <a:off x="-2742273" y="5762201"/>
              <a:ext cx="0" cy="1451478"/>
            </a:xfrm>
            <a:prstGeom prst="line">
              <a:avLst/>
            </a:prstGeom>
            <a:ln w="31750">
              <a:solidFill>
                <a:srgbClr val="BDD7E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/>
            <p:nvPr/>
          </p:nvCxnSpPr>
          <p:spPr>
            <a:xfrm>
              <a:off x="-2588551" y="6213989"/>
              <a:ext cx="0" cy="1012015"/>
            </a:xfrm>
            <a:prstGeom prst="line">
              <a:avLst/>
            </a:prstGeom>
            <a:ln w="31750">
              <a:solidFill>
                <a:srgbClr val="BDD7E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>
              <a:off x="-2468989" y="6541280"/>
              <a:ext cx="0" cy="684725"/>
            </a:xfrm>
            <a:prstGeom prst="line">
              <a:avLst/>
            </a:prstGeom>
            <a:ln w="31750">
              <a:solidFill>
                <a:srgbClr val="BDD7E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8" name="直接连接符 47"/>
          <p:cNvCxnSpPr>
            <a:stCxn id="6" idx="0"/>
          </p:cNvCxnSpPr>
          <p:nvPr/>
        </p:nvCxnSpPr>
        <p:spPr>
          <a:xfrm flipV="1">
            <a:off x="-1001596" y="1849582"/>
            <a:ext cx="2799223" cy="29404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>
            <a:stCxn id="6" idx="2"/>
          </p:cNvCxnSpPr>
          <p:nvPr/>
        </p:nvCxnSpPr>
        <p:spPr>
          <a:xfrm flipV="1">
            <a:off x="-1001596" y="5041020"/>
            <a:ext cx="2799223" cy="3922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 51"/>
          <p:cNvSpPr/>
          <p:nvPr/>
        </p:nvSpPr>
        <p:spPr>
          <a:xfrm>
            <a:off x="1797627" y="1849581"/>
            <a:ext cx="6463146" cy="3188065"/>
          </a:xfrm>
          <a:prstGeom prst="rect">
            <a:avLst/>
          </a:prstGeom>
          <a:noFill/>
          <a:ln w="63500">
            <a:solidFill>
              <a:schemeClr val="accent1">
                <a:shade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/>
          <p:cNvSpPr/>
          <p:nvPr/>
        </p:nvSpPr>
        <p:spPr>
          <a:xfrm>
            <a:off x="4455513" y="2198663"/>
            <a:ext cx="1137003" cy="238372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能量储存（电容）</a:t>
            </a:r>
            <a:endParaRPr lang="zh-CN" altLang="en-US" dirty="0"/>
          </a:p>
        </p:txBody>
      </p:sp>
      <p:sp>
        <p:nvSpPr>
          <p:cNvPr id="55" name="矩形 54"/>
          <p:cNvSpPr/>
          <p:nvPr/>
        </p:nvSpPr>
        <p:spPr>
          <a:xfrm>
            <a:off x="2132279" y="2198662"/>
            <a:ext cx="533633" cy="2383729"/>
          </a:xfrm>
          <a:prstGeom prst="rect">
            <a:avLst/>
          </a:prstGeom>
          <a:noFill/>
          <a:ln w="254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事件触发</a:t>
            </a:r>
            <a:endParaRPr lang="zh-CN" altLang="en-US" dirty="0"/>
          </a:p>
        </p:txBody>
      </p:sp>
      <p:sp>
        <p:nvSpPr>
          <p:cNvPr id="56" name="右箭头 55"/>
          <p:cNvSpPr/>
          <p:nvPr/>
        </p:nvSpPr>
        <p:spPr>
          <a:xfrm>
            <a:off x="66327" y="2267066"/>
            <a:ext cx="2065952" cy="1023322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能量</a:t>
            </a:r>
          </a:p>
        </p:txBody>
      </p:sp>
      <p:sp>
        <p:nvSpPr>
          <p:cNvPr id="57" name="矩形 56"/>
          <p:cNvSpPr/>
          <p:nvPr/>
        </p:nvSpPr>
        <p:spPr>
          <a:xfrm>
            <a:off x="1797627" y="4738451"/>
            <a:ext cx="756138" cy="276071"/>
          </a:xfrm>
          <a:prstGeom prst="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EngyPort</a:t>
            </a:r>
            <a:endParaRPr lang="zh-CN" altLang="en-US" dirty="0"/>
          </a:p>
        </p:txBody>
      </p:sp>
      <p:sp>
        <p:nvSpPr>
          <p:cNvPr id="58" name="矩形 57"/>
          <p:cNvSpPr/>
          <p:nvPr/>
        </p:nvSpPr>
        <p:spPr>
          <a:xfrm>
            <a:off x="6020663" y="2198662"/>
            <a:ext cx="1802646" cy="40213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电压检测</a:t>
            </a:r>
            <a:endParaRPr lang="zh-CN" altLang="en-US" dirty="0"/>
          </a:p>
        </p:txBody>
      </p:sp>
      <p:sp>
        <p:nvSpPr>
          <p:cNvPr id="59" name="矩形 58"/>
          <p:cNvSpPr/>
          <p:nvPr/>
        </p:nvSpPr>
        <p:spPr>
          <a:xfrm>
            <a:off x="6020663" y="2917695"/>
            <a:ext cx="1802646" cy="1664696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系统状态</a:t>
            </a:r>
            <a:r>
              <a:rPr lang="zh-CN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机</a:t>
            </a:r>
            <a:endParaRPr lang="zh-CN" altLang="en-US" dirty="0"/>
          </a:p>
        </p:txBody>
      </p:sp>
      <p:sp>
        <p:nvSpPr>
          <p:cNvPr id="60" name="矩形 59"/>
          <p:cNvSpPr/>
          <p:nvPr/>
        </p:nvSpPr>
        <p:spPr>
          <a:xfrm>
            <a:off x="3227366" y="2204842"/>
            <a:ext cx="666693" cy="1085546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能量采集模块</a:t>
            </a:r>
            <a:endParaRPr lang="zh-CN" altLang="en-US" dirty="0"/>
          </a:p>
        </p:txBody>
      </p:sp>
      <p:cxnSp>
        <p:nvCxnSpPr>
          <p:cNvPr id="62" name="直接连接符 61"/>
          <p:cNvCxnSpPr>
            <a:stCxn id="57" idx="1"/>
          </p:cNvCxnSpPr>
          <p:nvPr/>
        </p:nvCxnSpPr>
        <p:spPr>
          <a:xfrm flipH="1" flipV="1">
            <a:off x="1392382" y="4876486"/>
            <a:ext cx="405245" cy="1"/>
          </a:xfrm>
          <a:prstGeom prst="line">
            <a:avLst/>
          </a:prstGeom>
          <a:ln w="2222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/>
          <p:nvPr/>
        </p:nvCxnSpPr>
        <p:spPr>
          <a:xfrm flipV="1">
            <a:off x="1381991" y="3936389"/>
            <a:ext cx="0" cy="951028"/>
          </a:xfrm>
          <a:prstGeom prst="line">
            <a:avLst/>
          </a:prstGeom>
          <a:ln w="2222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/>
        </p:nvCxnSpPr>
        <p:spPr>
          <a:xfrm>
            <a:off x="1392382" y="3927764"/>
            <a:ext cx="739897" cy="0"/>
          </a:xfrm>
          <a:prstGeom prst="line">
            <a:avLst/>
          </a:prstGeom>
          <a:ln w="2222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/>
          <p:nvPr/>
        </p:nvCxnSpPr>
        <p:spPr>
          <a:xfrm>
            <a:off x="2665912" y="3936389"/>
            <a:ext cx="1789601" cy="0"/>
          </a:xfrm>
          <a:prstGeom prst="line">
            <a:avLst/>
          </a:prstGeom>
          <a:ln w="2222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右箭头 68"/>
          <p:cNvSpPr/>
          <p:nvPr/>
        </p:nvSpPr>
        <p:spPr>
          <a:xfrm>
            <a:off x="2665912" y="2263692"/>
            <a:ext cx="592838" cy="1023322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75" name="直接连接符 74"/>
          <p:cNvCxnSpPr>
            <a:stCxn id="60" idx="3"/>
          </p:cNvCxnSpPr>
          <p:nvPr/>
        </p:nvCxnSpPr>
        <p:spPr>
          <a:xfrm flipV="1">
            <a:off x="3894059" y="2743200"/>
            <a:ext cx="561454" cy="4415"/>
          </a:xfrm>
          <a:prstGeom prst="line">
            <a:avLst/>
          </a:prstGeom>
          <a:ln w="2222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/>
          <p:nvPr/>
        </p:nvCxnSpPr>
        <p:spPr>
          <a:xfrm flipH="1">
            <a:off x="5592516" y="2394314"/>
            <a:ext cx="428147" cy="7510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/>
          <p:cNvCxnSpPr/>
          <p:nvPr/>
        </p:nvCxnSpPr>
        <p:spPr>
          <a:xfrm>
            <a:off x="6938698" y="2600795"/>
            <a:ext cx="0" cy="315320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/>
          <p:cNvCxnSpPr/>
          <p:nvPr/>
        </p:nvCxnSpPr>
        <p:spPr>
          <a:xfrm>
            <a:off x="2553765" y="4876486"/>
            <a:ext cx="4384933" cy="0"/>
          </a:xfrm>
          <a:prstGeom prst="line">
            <a:avLst/>
          </a:prstGeom>
          <a:ln w="2222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/>
          <p:cNvCxnSpPr/>
          <p:nvPr/>
        </p:nvCxnSpPr>
        <p:spPr>
          <a:xfrm flipV="1">
            <a:off x="6938698" y="4586025"/>
            <a:ext cx="0" cy="301392"/>
          </a:xfrm>
          <a:prstGeom prst="line">
            <a:avLst/>
          </a:prstGeom>
          <a:ln w="2222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5365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88693" y="2662178"/>
            <a:ext cx="1886673" cy="57873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能量采集模块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矩形 4"/>
          <p:cNvSpPr/>
          <p:nvPr/>
        </p:nvSpPr>
        <p:spPr>
          <a:xfrm>
            <a:off x="688694" y="1506639"/>
            <a:ext cx="1886673" cy="57873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能量采集事件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688693" y="3817717"/>
            <a:ext cx="4195823" cy="57873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修改系统储存能量值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矩形 6"/>
          <p:cNvSpPr/>
          <p:nvPr/>
        </p:nvSpPr>
        <p:spPr>
          <a:xfrm>
            <a:off x="688693" y="4973256"/>
            <a:ext cx="4195823" cy="57873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通知系统状态机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矩形 7"/>
          <p:cNvSpPr/>
          <p:nvPr/>
        </p:nvSpPr>
        <p:spPr>
          <a:xfrm>
            <a:off x="2997843" y="1506639"/>
            <a:ext cx="1886673" cy="57873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能量消耗事件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矩形 8"/>
          <p:cNvSpPr/>
          <p:nvPr/>
        </p:nvSpPr>
        <p:spPr>
          <a:xfrm>
            <a:off x="688693" y="6128795"/>
            <a:ext cx="7610355" cy="578734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状态改变队列（能量消息）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997844" y="351100"/>
            <a:ext cx="5301204" cy="578734"/>
          </a:xfrm>
          <a:prstGeom prst="rect">
            <a:avLst/>
          </a:prstGeom>
          <a:solidFill>
            <a:srgbClr val="FFC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能量接口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2" name="直接箭头连接符 11"/>
          <p:cNvCxnSpPr>
            <a:stCxn id="5" idx="2"/>
            <a:endCxn id="2" idx="0"/>
          </p:cNvCxnSpPr>
          <p:nvPr/>
        </p:nvCxnSpPr>
        <p:spPr>
          <a:xfrm flipH="1">
            <a:off x="1632030" y="2085373"/>
            <a:ext cx="1" cy="57680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H="1">
            <a:off x="1632029" y="3240912"/>
            <a:ext cx="1" cy="57680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H="1">
            <a:off x="2786604" y="4408991"/>
            <a:ext cx="1" cy="57680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H="1">
            <a:off x="2786603" y="5539450"/>
            <a:ext cx="1" cy="57680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flipH="1">
            <a:off x="3941179" y="2097913"/>
            <a:ext cx="1" cy="170726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 flipH="1">
            <a:off x="3941179" y="917294"/>
            <a:ext cx="1" cy="576805"/>
          </a:xfrm>
          <a:prstGeom prst="straightConnector1">
            <a:avLst/>
          </a:prstGeom>
          <a:ln w="635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V="1">
            <a:off x="6609144" y="917294"/>
            <a:ext cx="0" cy="5211501"/>
          </a:xfrm>
          <a:prstGeom prst="straightConnector1">
            <a:avLst/>
          </a:prstGeom>
          <a:ln w="635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1550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>
            <a:off x="1600200" y="1872761"/>
            <a:ext cx="6242535" cy="3319893"/>
            <a:chOff x="1600200" y="1872761"/>
            <a:chExt cx="6242535" cy="3319893"/>
          </a:xfrm>
        </p:grpSpPr>
        <p:sp>
          <p:nvSpPr>
            <p:cNvPr id="2" name="矩形 1"/>
            <p:cNvSpPr/>
            <p:nvPr/>
          </p:nvSpPr>
          <p:spPr>
            <a:xfrm>
              <a:off x="2053003" y="3613638"/>
              <a:ext cx="2031023" cy="796459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CPU</a:t>
              </a:r>
              <a:endParaRPr lang="zh-CN" altLang="en-US" dirty="0"/>
            </a:p>
          </p:txBody>
        </p:sp>
        <p:sp>
          <p:nvSpPr>
            <p:cNvPr id="3" name="矩形 2"/>
            <p:cNvSpPr/>
            <p:nvPr/>
          </p:nvSpPr>
          <p:spPr>
            <a:xfrm>
              <a:off x="2039816" y="4773553"/>
              <a:ext cx="2031023" cy="419101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寄存器</a:t>
              </a:r>
              <a:endParaRPr lang="zh-CN" altLang="en-US" dirty="0"/>
            </a:p>
          </p:txBody>
        </p:sp>
        <p:sp>
          <p:nvSpPr>
            <p:cNvPr id="4" name="矩形 3"/>
            <p:cNvSpPr/>
            <p:nvPr/>
          </p:nvSpPr>
          <p:spPr>
            <a:xfrm>
              <a:off x="4774223" y="3613638"/>
              <a:ext cx="870438" cy="1579016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内存</a:t>
              </a:r>
              <a:r>
                <a:rPr lang="en-US" altLang="zh-CN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&amp;</a:t>
              </a:r>
              <a:r>
                <a:rPr lang="zh-CN" alt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缓存</a:t>
              </a:r>
              <a:endParaRPr lang="zh-CN" altLang="en-US" dirty="0"/>
            </a:p>
          </p:txBody>
        </p:sp>
        <p:sp>
          <p:nvSpPr>
            <p:cNvPr id="5" name="矩形 4"/>
            <p:cNvSpPr/>
            <p:nvPr/>
          </p:nvSpPr>
          <p:spPr>
            <a:xfrm>
              <a:off x="6901958" y="1872761"/>
              <a:ext cx="940777" cy="309489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外设</a:t>
              </a:r>
              <a:endParaRPr lang="zh-CN" altLang="en-US" dirty="0"/>
            </a:p>
          </p:txBody>
        </p:sp>
        <p:cxnSp>
          <p:nvCxnSpPr>
            <p:cNvPr id="12" name="直接连接符 11"/>
            <p:cNvCxnSpPr>
              <a:stCxn id="2" idx="0"/>
            </p:cNvCxnSpPr>
            <p:nvPr/>
          </p:nvCxnSpPr>
          <p:spPr>
            <a:xfrm flipH="1" flipV="1">
              <a:off x="3068514" y="3420208"/>
              <a:ext cx="1" cy="19343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>
              <a:stCxn id="4" idx="0"/>
            </p:cNvCxnSpPr>
            <p:nvPr/>
          </p:nvCxnSpPr>
          <p:spPr>
            <a:xfrm flipV="1">
              <a:off x="5209442" y="3420208"/>
              <a:ext cx="0" cy="19343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>
              <a:off x="3055327" y="4405700"/>
              <a:ext cx="1" cy="372207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>
              <a:off x="1600200" y="3420208"/>
              <a:ext cx="5301762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组合 27"/>
          <p:cNvGrpSpPr/>
          <p:nvPr/>
        </p:nvGrpSpPr>
        <p:grpSpPr>
          <a:xfrm>
            <a:off x="2039817" y="5192654"/>
            <a:ext cx="4035670" cy="1093846"/>
            <a:chOff x="2039817" y="5192654"/>
            <a:chExt cx="4035670" cy="1093846"/>
          </a:xfrm>
        </p:grpSpPr>
        <p:sp>
          <p:nvSpPr>
            <p:cNvPr id="15" name="矩形 14"/>
            <p:cNvSpPr/>
            <p:nvPr/>
          </p:nvSpPr>
          <p:spPr>
            <a:xfrm>
              <a:off x="2039817" y="5671038"/>
              <a:ext cx="4035670" cy="61546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非易</a:t>
              </a:r>
              <a:r>
                <a:rPr lang="zh-CN" alt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失储存器</a:t>
              </a:r>
              <a:endParaRPr lang="zh-CN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23" name="直接连接符 22"/>
            <p:cNvCxnSpPr>
              <a:stCxn id="3" idx="2"/>
            </p:cNvCxnSpPr>
            <p:nvPr/>
          </p:nvCxnSpPr>
          <p:spPr>
            <a:xfrm flipH="1">
              <a:off x="3055327" y="5192654"/>
              <a:ext cx="1" cy="478384"/>
            </a:xfrm>
            <a:prstGeom prst="line">
              <a:avLst/>
            </a:prstGeom>
            <a:ln w="254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>
              <a:stCxn id="4" idx="2"/>
            </p:cNvCxnSpPr>
            <p:nvPr/>
          </p:nvCxnSpPr>
          <p:spPr>
            <a:xfrm>
              <a:off x="5209442" y="5192654"/>
              <a:ext cx="0" cy="478384"/>
            </a:xfrm>
            <a:prstGeom prst="line">
              <a:avLst/>
            </a:prstGeom>
            <a:ln w="254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组合 29"/>
          <p:cNvGrpSpPr/>
          <p:nvPr/>
        </p:nvGrpSpPr>
        <p:grpSpPr>
          <a:xfrm>
            <a:off x="140675" y="1327638"/>
            <a:ext cx="6603025" cy="5231424"/>
            <a:chOff x="140675" y="1327638"/>
            <a:chExt cx="6603025" cy="5231424"/>
          </a:xfrm>
        </p:grpSpPr>
        <p:sp>
          <p:nvSpPr>
            <p:cNvPr id="25" name="矩形 24"/>
            <p:cNvSpPr/>
            <p:nvPr/>
          </p:nvSpPr>
          <p:spPr>
            <a:xfrm>
              <a:off x="1134208" y="1327638"/>
              <a:ext cx="5609492" cy="5231424"/>
            </a:xfrm>
            <a:prstGeom prst="rect">
              <a:avLst/>
            </a:prstGeom>
            <a:noFill/>
            <a:ln w="1270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9" name="组合 28"/>
            <p:cNvGrpSpPr/>
            <p:nvPr/>
          </p:nvGrpSpPr>
          <p:grpSpPr>
            <a:xfrm>
              <a:off x="140675" y="1464471"/>
              <a:ext cx="5934811" cy="4514298"/>
              <a:chOff x="140675" y="1464471"/>
              <a:chExt cx="5934811" cy="4514298"/>
            </a:xfrm>
          </p:grpSpPr>
          <p:sp>
            <p:nvSpPr>
              <p:cNvPr id="6" name="矩形 5"/>
              <p:cNvSpPr/>
              <p:nvPr/>
            </p:nvSpPr>
            <p:spPr>
              <a:xfrm>
                <a:off x="2039816" y="1464471"/>
                <a:ext cx="4035670" cy="1494692"/>
              </a:xfrm>
              <a:prstGeom prst="rect">
                <a:avLst/>
              </a:prstGeom>
              <a:noFill/>
              <a:ln w="63500">
                <a:solidFill>
                  <a:schemeClr val="accent1">
                    <a:shade val="50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矩形 6"/>
              <p:cNvSpPr/>
              <p:nvPr/>
            </p:nvSpPr>
            <p:spPr>
              <a:xfrm>
                <a:off x="2321168" y="1690689"/>
                <a:ext cx="1371599" cy="97338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能量储存（电容）</a:t>
                </a:r>
                <a:endParaRPr lang="zh-CN" altLang="en-US" dirty="0"/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4237891" y="1690689"/>
                <a:ext cx="1565032" cy="34912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电压检测</a:t>
                </a:r>
                <a:endParaRPr lang="zh-CN" altLang="en-US" dirty="0"/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4237891" y="2313571"/>
                <a:ext cx="1565032" cy="34912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系统状态管理</a:t>
                </a:r>
                <a:endParaRPr lang="zh-CN" altLang="en-US" dirty="0"/>
              </a:p>
            </p:txBody>
          </p:sp>
          <p:cxnSp>
            <p:nvCxnSpPr>
              <p:cNvPr id="10" name="直接箭头连接符 9"/>
              <p:cNvCxnSpPr>
                <a:stCxn id="8" idx="1"/>
              </p:cNvCxnSpPr>
              <p:nvPr/>
            </p:nvCxnSpPr>
            <p:spPr>
              <a:xfrm flipH="1">
                <a:off x="3692767" y="1865252"/>
                <a:ext cx="545124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箭头连接符 10"/>
              <p:cNvCxnSpPr/>
              <p:nvPr/>
            </p:nvCxnSpPr>
            <p:spPr>
              <a:xfrm>
                <a:off x="5033595" y="2039815"/>
                <a:ext cx="0" cy="27375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连接符 16"/>
              <p:cNvCxnSpPr>
                <a:stCxn id="9" idx="2"/>
              </p:cNvCxnSpPr>
              <p:nvPr/>
            </p:nvCxnSpPr>
            <p:spPr>
              <a:xfrm>
                <a:off x="5020407" y="2662697"/>
                <a:ext cx="13188" cy="950941"/>
              </a:xfrm>
              <a:prstGeom prst="line">
                <a:avLst/>
              </a:prstGeom>
              <a:ln w="254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连接符 17"/>
              <p:cNvCxnSpPr/>
              <p:nvPr/>
            </p:nvCxnSpPr>
            <p:spPr>
              <a:xfrm flipH="1">
                <a:off x="1811215" y="3200400"/>
                <a:ext cx="3222380" cy="0"/>
              </a:xfrm>
              <a:prstGeom prst="line">
                <a:avLst/>
              </a:prstGeom>
              <a:ln w="254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连接符 18"/>
              <p:cNvCxnSpPr/>
              <p:nvPr/>
            </p:nvCxnSpPr>
            <p:spPr>
              <a:xfrm>
                <a:off x="1811215" y="3182815"/>
                <a:ext cx="0" cy="2795954"/>
              </a:xfrm>
              <a:prstGeom prst="line">
                <a:avLst/>
              </a:prstGeom>
              <a:ln w="254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连接符 19"/>
              <p:cNvCxnSpPr>
                <a:endCxn id="15" idx="1"/>
              </p:cNvCxnSpPr>
              <p:nvPr/>
            </p:nvCxnSpPr>
            <p:spPr>
              <a:xfrm>
                <a:off x="1811215" y="5978769"/>
                <a:ext cx="228602" cy="0"/>
              </a:xfrm>
              <a:prstGeom prst="line">
                <a:avLst/>
              </a:prstGeom>
              <a:ln w="254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连接符 20"/>
              <p:cNvCxnSpPr>
                <a:endCxn id="3" idx="1"/>
              </p:cNvCxnSpPr>
              <p:nvPr/>
            </p:nvCxnSpPr>
            <p:spPr>
              <a:xfrm>
                <a:off x="1811215" y="4976446"/>
                <a:ext cx="228601" cy="6658"/>
              </a:xfrm>
              <a:prstGeom prst="line">
                <a:avLst/>
              </a:prstGeom>
              <a:ln w="254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连接符 21"/>
              <p:cNvCxnSpPr>
                <a:stCxn id="2" idx="1"/>
              </p:cNvCxnSpPr>
              <p:nvPr/>
            </p:nvCxnSpPr>
            <p:spPr>
              <a:xfrm flipH="1">
                <a:off x="1811215" y="4011868"/>
                <a:ext cx="241788" cy="6217"/>
              </a:xfrm>
              <a:prstGeom prst="line">
                <a:avLst/>
              </a:prstGeom>
              <a:ln w="254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右箭头 25"/>
              <p:cNvSpPr/>
              <p:nvPr/>
            </p:nvSpPr>
            <p:spPr>
              <a:xfrm>
                <a:off x="140675" y="1728034"/>
                <a:ext cx="1793631" cy="888434"/>
              </a:xfrm>
              <a:prstGeom prst="rightArrow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能量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69202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00926" y="2761692"/>
            <a:ext cx="1644677" cy="64495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CPU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790247" y="3700966"/>
            <a:ext cx="1644677" cy="33937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寄存器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004508" y="2761692"/>
            <a:ext cx="704861" cy="127865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内存</a:t>
            </a:r>
            <a:r>
              <a:rPr lang="en-US" altLang="zh-CN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&amp;</a:t>
            </a:r>
            <a:r>
              <a:rPr lang="zh-CN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缓存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6727501" y="1351969"/>
            <a:ext cx="761820" cy="250617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外设</a:t>
            </a:r>
            <a:endParaRPr lang="zh-CN" altLang="en-US" dirty="0"/>
          </a:p>
        </p:txBody>
      </p:sp>
      <p:grpSp>
        <p:nvGrpSpPr>
          <p:cNvPr id="30" name="组合 29"/>
          <p:cNvGrpSpPr/>
          <p:nvPr/>
        </p:nvGrpSpPr>
        <p:grpSpPr>
          <a:xfrm>
            <a:off x="2790247" y="1021345"/>
            <a:ext cx="3267995" cy="1210368"/>
            <a:chOff x="2790247" y="1021345"/>
            <a:chExt cx="3267995" cy="1210368"/>
          </a:xfrm>
        </p:grpSpPr>
        <p:sp>
          <p:nvSpPr>
            <p:cNvPr id="8" name="矩形 7"/>
            <p:cNvSpPr/>
            <p:nvPr/>
          </p:nvSpPr>
          <p:spPr>
            <a:xfrm>
              <a:off x="2790247" y="1021345"/>
              <a:ext cx="3267995" cy="1210368"/>
            </a:xfrm>
            <a:prstGeom prst="rect">
              <a:avLst/>
            </a:prstGeom>
            <a:noFill/>
            <a:ln w="63500">
              <a:solidFill>
                <a:schemeClr val="accent1">
                  <a:shade val="50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3018080" y="1204532"/>
              <a:ext cx="1110690" cy="788221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能量储存（电容）</a:t>
              </a:r>
              <a:endParaRPr lang="zh-CN" altLang="en-US" dirty="0"/>
            </a:p>
          </p:txBody>
        </p:sp>
        <p:sp>
          <p:nvSpPr>
            <p:cNvPr id="10" name="矩形 9"/>
            <p:cNvSpPr/>
            <p:nvPr/>
          </p:nvSpPr>
          <p:spPr>
            <a:xfrm>
              <a:off x="4570199" y="1204532"/>
              <a:ext cx="1267328" cy="28271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电压检测</a:t>
              </a:r>
              <a:endParaRPr lang="zh-CN" altLang="en-US" dirty="0"/>
            </a:p>
          </p:txBody>
        </p:sp>
        <p:sp>
          <p:nvSpPr>
            <p:cNvPr id="11" name="矩形 10"/>
            <p:cNvSpPr/>
            <p:nvPr/>
          </p:nvSpPr>
          <p:spPr>
            <a:xfrm>
              <a:off x="4570199" y="1708927"/>
              <a:ext cx="1267328" cy="28271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系统状态管理</a:t>
              </a:r>
              <a:endParaRPr lang="zh-CN" altLang="en-US" sz="1400" dirty="0"/>
            </a:p>
          </p:txBody>
        </p:sp>
        <p:cxnSp>
          <p:nvCxnSpPr>
            <p:cNvPr id="12" name="直接箭头连接符 11"/>
            <p:cNvCxnSpPr>
              <a:stCxn id="10" idx="1"/>
            </p:cNvCxnSpPr>
            <p:nvPr/>
          </p:nvCxnSpPr>
          <p:spPr>
            <a:xfrm flipH="1">
              <a:off x="4128770" y="1345889"/>
              <a:ext cx="44142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/>
            <p:nvPr/>
          </p:nvCxnSpPr>
          <p:spPr>
            <a:xfrm>
              <a:off x="5214542" y="1487246"/>
              <a:ext cx="0" cy="221682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" name="直接连接符 13"/>
          <p:cNvCxnSpPr>
            <a:stCxn id="4" idx="0"/>
          </p:cNvCxnSpPr>
          <p:nvPr/>
        </p:nvCxnSpPr>
        <p:spPr>
          <a:xfrm flipH="1" flipV="1">
            <a:off x="3623264" y="2605057"/>
            <a:ext cx="1" cy="156635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stCxn id="6" idx="0"/>
          </p:cNvCxnSpPr>
          <p:nvPr/>
        </p:nvCxnSpPr>
        <p:spPr>
          <a:xfrm flipV="1">
            <a:off x="5356939" y="2605057"/>
            <a:ext cx="0" cy="156635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3612585" y="3403087"/>
            <a:ext cx="1" cy="301405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2790248" y="4427729"/>
            <a:ext cx="3267995" cy="49838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非易</a:t>
            </a:r>
            <a:r>
              <a:rPr lang="zh-CN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失储存器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2434256" y="2605057"/>
            <a:ext cx="4293248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5209203" y="2231713"/>
            <a:ext cx="5339" cy="529979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stCxn id="5" idx="2"/>
          </p:cNvCxnSpPr>
          <p:nvPr/>
        </p:nvCxnSpPr>
        <p:spPr>
          <a:xfrm flipH="1">
            <a:off x="3612585" y="4040344"/>
            <a:ext cx="1" cy="387385"/>
          </a:xfrm>
          <a:prstGeom prst="line">
            <a:avLst/>
          </a:prstGeom>
          <a:ln w="254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stCxn id="6" idx="2"/>
          </p:cNvCxnSpPr>
          <p:nvPr/>
        </p:nvCxnSpPr>
        <p:spPr>
          <a:xfrm>
            <a:off x="5356939" y="4040344"/>
            <a:ext cx="0" cy="387385"/>
          </a:xfrm>
          <a:prstGeom prst="line">
            <a:avLst/>
          </a:prstGeom>
          <a:ln w="254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2056906" y="910541"/>
            <a:ext cx="4542441" cy="4236290"/>
          </a:xfrm>
          <a:prstGeom prst="rect">
            <a:avLst/>
          </a:prstGeom>
          <a:noFill/>
          <a:ln w="1270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右箭头 27"/>
          <p:cNvSpPr/>
          <p:nvPr/>
        </p:nvSpPr>
        <p:spPr>
          <a:xfrm>
            <a:off x="1252365" y="1234773"/>
            <a:ext cx="1452442" cy="719434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能量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2605131" y="2037625"/>
            <a:ext cx="4653963" cy="2736341"/>
            <a:chOff x="2605131" y="2037625"/>
            <a:chExt cx="4653963" cy="2736341"/>
          </a:xfrm>
        </p:grpSpPr>
        <p:cxnSp>
          <p:nvCxnSpPr>
            <p:cNvPr id="20" name="直接连接符 19"/>
            <p:cNvCxnSpPr/>
            <p:nvPr/>
          </p:nvCxnSpPr>
          <p:spPr>
            <a:xfrm flipH="1">
              <a:off x="2605131" y="2427062"/>
              <a:ext cx="2609411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2605131" y="2412822"/>
              <a:ext cx="0" cy="2264101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>
              <a:endCxn id="17" idx="1"/>
            </p:cNvCxnSpPr>
            <p:nvPr/>
          </p:nvCxnSpPr>
          <p:spPr>
            <a:xfrm>
              <a:off x="2605131" y="4676923"/>
              <a:ext cx="185117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>
              <a:endCxn id="5" idx="1"/>
            </p:cNvCxnSpPr>
            <p:nvPr/>
          </p:nvCxnSpPr>
          <p:spPr>
            <a:xfrm>
              <a:off x="2605131" y="3865264"/>
              <a:ext cx="185116" cy="5392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>
              <a:stCxn id="4" idx="1"/>
            </p:cNvCxnSpPr>
            <p:nvPr/>
          </p:nvCxnSpPr>
          <p:spPr>
            <a:xfrm flipH="1">
              <a:off x="2605131" y="3084170"/>
              <a:ext cx="195795" cy="5034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矩形 35"/>
            <p:cNvSpPr/>
            <p:nvPr/>
          </p:nvSpPr>
          <p:spPr>
            <a:xfrm>
              <a:off x="4930254" y="2037625"/>
              <a:ext cx="531593" cy="194088"/>
            </a:xfrm>
            <a:prstGeom prst="rect">
              <a:avLst/>
            </a:prstGeom>
            <a:noFill/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err="1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EngyPort</a:t>
              </a:r>
              <a:endParaRPr lang="zh-CN" altLang="en-US" dirty="0"/>
            </a:p>
          </p:txBody>
        </p:sp>
        <p:sp>
          <p:nvSpPr>
            <p:cNvPr id="37" name="矩形 36"/>
            <p:cNvSpPr/>
            <p:nvPr/>
          </p:nvSpPr>
          <p:spPr>
            <a:xfrm>
              <a:off x="5015187" y="2768041"/>
              <a:ext cx="531593" cy="194088"/>
            </a:xfrm>
            <a:prstGeom prst="rect">
              <a:avLst/>
            </a:prstGeom>
            <a:noFill/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err="1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EngyPort</a:t>
              </a:r>
              <a:endParaRPr lang="zh-CN" altLang="en-US" dirty="0"/>
            </a:p>
          </p:txBody>
        </p:sp>
        <p:sp>
          <p:nvSpPr>
            <p:cNvPr id="38" name="矩形 37"/>
            <p:cNvSpPr/>
            <p:nvPr/>
          </p:nvSpPr>
          <p:spPr>
            <a:xfrm>
              <a:off x="2800926" y="2987125"/>
              <a:ext cx="531593" cy="194088"/>
            </a:xfrm>
            <a:prstGeom prst="rect">
              <a:avLst/>
            </a:prstGeom>
            <a:noFill/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err="1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EngyPort</a:t>
              </a:r>
              <a:endParaRPr lang="zh-CN" altLang="en-US" dirty="0"/>
            </a:p>
          </p:txBody>
        </p:sp>
        <p:sp>
          <p:nvSpPr>
            <p:cNvPr id="39" name="矩形 38"/>
            <p:cNvSpPr/>
            <p:nvPr/>
          </p:nvSpPr>
          <p:spPr>
            <a:xfrm>
              <a:off x="2800342" y="3768219"/>
              <a:ext cx="531593" cy="194088"/>
            </a:xfrm>
            <a:prstGeom prst="rect">
              <a:avLst/>
            </a:prstGeom>
            <a:noFill/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err="1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EngyPort</a:t>
              </a:r>
              <a:endParaRPr lang="zh-CN" altLang="en-US" dirty="0"/>
            </a:p>
          </p:txBody>
        </p:sp>
        <p:sp>
          <p:nvSpPr>
            <p:cNvPr id="40" name="矩形 39"/>
            <p:cNvSpPr/>
            <p:nvPr/>
          </p:nvSpPr>
          <p:spPr>
            <a:xfrm>
              <a:off x="2812705" y="4579878"/>
              <a:ext cx="531593" cy="194088"/>
            </a:xfrm>
            <a:prstGeom prst="rect">
              <a:avLst/>
            </a:prstGeom>
            <a:noFill/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err="1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EngyPort</a:t>
              </a:r>
              <a:endParaRPr lang="zh-CN" altLang="en-US" dirty="0"/>
            </a:p>
          </p:txBody>
        </p:sp>
        <p:sp>
          <p:nvSpPr>
            <p:cNvPr id="41" name="矩形 40"/>
            <p:cNvSpPr/>
            <p:nvPr/>
          </p:nvSpPr>
          <p:spPr>
            <a:xfrm>
              <a:off x="6727501" y="2217807"/>
              <a:ext cx="531593" cy="194088"/>
            </a:xfrm>
            <a:prstGeom prst="rect">
              <a:avLst/>
            </a:prstGeom>
            <a:noFill/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err="1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EngyPort</a:t>
              </a:r>
              <a:endParaRPr lang="zh-CN" altLang="en-US" dirty="0"/>
            </a:p>
          </p:txBody>
        </p:sp>
        <p:cxnSp>
          <p:nvCxnSpPr>
            <p:cNvPr id="42" name="直接连接符 41"/>
            <p:cNvCxnSpPr/>
            <p:nvPr/>
          </p:nvCxnSpPr>
          <p:spPr>
            <a:xfrm flipH="1">
              <a:off x="5214542" y="2314851"/>
              <a:ext cx="151295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2" name="直接连接符 61"/>
          <p:cNvCxnSpPr>
            <a:stCxn id="17" idx="2"/>
          </p:cNvCxnSpPr>
          <p:nvPr/>
        </p:nvCxnSpPr>
        <p:spPr>
          <a:xfrm flipH="1">
            <a:off x="4424244" y="4926116"/>
            <a:ext cx="1" cy="679330"/>
          </a:xfrm>
          <a:prstGeom prst="line">
            <a:avLst/>
          </a:prstGeom>
          <a:ln w="31750">
            <a:solidFill>
              <a:srgbClr val="BDD7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组合 28"/>
          <p:cNvGrpSpPr/>
          <p:nvPr/>
        </p:nvGrpSpPr>
        <p:grpSpPr>
          <a:xfrm>
            <a:off x="235267" y="1991642"/>
            <a:ext cx="8185719" cy="4693227"/>
            <a:chOff x="235267" y="1991642"/>
            <a:chExt cx="8185719" cy="4693227"/>
          </a:xfrm>
        </p:grpSpPr>
        <p:sp>
          <p:nvSpPr>
            <p:cNvPr id="45" name="矩形 44"/>
            <p:cNvSpPr/>
            <p:nvPr/>
          </p:nvSpPr>
          <p:spPr>
            <a:xfrm>
              <a:off x="235267" y="5605446"/>
              <a:ext cx="8185719" cy="28928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SWIG</a:t>
              </a:r>
              <a:endParaRPr lang="zh-CN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46" name="圆角矩形 45"/>
            <p:cNvSpPr/>
            <p:nvPr/>
          </p:nvSpPr>
          <p:spPr>
            <a:xfrm>
              <a:off x="2726716" y="6256297"/>
              <a:ext cx="3245536" cy="428572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Python Script</a:t>
              </a:r>
              <a:endParaRPr lang="zh-CN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47" name="上箭头 46"/>
            <p:cNvSpPr/>
            <p:nvPr/>
          </p:nvSpPr>
          <p:spPr>
            <a:xfrm>
              <a:off x="4041379" y="5894732"/>
              <a:ext cx="539500" cy="361565"/>
            </a:xfrm>
            <a:prstGeom prst="upArrow">
              <a:avLst/>
            </a:prstGeom>
            <a:solidFill>
              <a:srgbClr val="BDD7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0" name="直接连接符 49"/>
            <p:cNvCxnSpPr/>
            <p:nvPr/>
          </p:nvCxnSpPr>
          <p:spPr>
            <a:xfrm flipH="1">
              <a:off x="1148520" y="1991642"/>
              <a:ext cx="1641727" cy="873443"/>
            </a:xfrm>
            <a:prstGeom prst="line">
              <a:avLst/>
            </a:prstGeom>
            <a:ln w="31750">
              <a:solidFill>
                <a:srgbClr val="BDD7E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>
              <a:stCxn id="7" idx="2"/>
            </p:cNvCxnSpPr>
            <p:nvPr/>
          </p:nvCxnSpPr>
          <p:spPr>
            <a:xfrm>
              <a:off x="7108411" y="3858144"/>
              <a:ext cx="0" cy="1747302"/>
            </a:xfrm>
            <a:prstGeom prst="line">
              <a:avLst/>
            </a:prstGeom>
            <a:ln w="31750">
              <a:solidFill>
                <a:srgbClr val="BDD7E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/>
            <p:cNvCxnSpPr/>
            <p:nvPr/>
          </p:nvCxnSpPr>
          <p:spPr>
            <a:xfrm flipH="1">
              <a:off x="1437806" y="3401018"/>
              <a:ext cx="1362536" cy="299948"/>
            </a:xfrm>
            <a:prstGeom prst="line">
              <a:avLst/>
            </a:prstGeom>
            <a:ln w="31750">
              <a:solidFill>
                <a:srgbClr val="BDD7E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/>
            <p:cNvCxnSpPr/>
            <p:nvPr/>
          </p:nvCxnSpPr>
          <p:spPr>
            <a:xfrm flipH="1">
              <a:off x="1662806" y="4040344"/>
              <a:ext cx="1137536" cy="276541"/>
            </a:xfrm>
            <a:prstGeom prst="line">
              <a:avLst/>
            </a:prstGeom>
            <a:ln w="31750">
              <a:solidFill>
                <a:srgbClr val="BDD7E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/>
            <p:cNvCxnSpPr/>
            <p:nvPr/>
          </p:nvCxnSpPr>
          <p:spPr>
            <a:xfrm>
              <a:off x="1148520" y="2850760"/>
              <a:ext cx="0" cy="2731491"/>
            </a:xfrm>
            <a:prstGeom prst="line">
              <a:avLst/>
            </a:prstGeom>
            <a:ln w="31750">
              <a:solidFill>
                <a:srgbClr val="BDD7E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/>
            <p:cNvCxnSpPr/>
            <p:nvPr/>
          </p:nvCxnSpPr>
          <p:spPr>
            <a:xfrm>
              <a:off x="1437806" y="3700966"/>
              <a:ext cx="0" cy="1904480"/>
            </a:xfrm>
            <a:prstGeom prst="line">
              <a:avLst/>
            </a:prstGeom>
            <a:ln w="31750">
              <a:solidFill>
                <a:srgbClr val="BDD7E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连接符 67"/>
            <p:cNvCxnSpPr/>
            <p:nvPr/>
          </p:nvCxnSpPr>
          <p:spPr>
            <a:xfrm>
              <a:off x="1662806" y="4316885"/>
              <a:ext cx="0" cy="1288562"/>
            </a:xfrm>
            <a:prstGeom prst="line">
              <a:avLst/>
            </a:prstGeom>
            <a:ln w="31750">
              <a:solidFill>
                <a:srgbClr val="BDD7E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17083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59773" y="2452255"/>
            <a:ext cx="2815936" cy="14859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Mgmt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5243945" y="966355"/>
            <a:ext cx="2815936" cy="14859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CPU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243945" y="3938155"/>
            <a:ext cx="2815936" cy="14859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Mem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243944" y="1194956"/>
            <a:ext cx="1219201" cy="363994"/>
          </a:xfrm>
          <a:prstGeom prst="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Master </a:t>
            </a:r>
            <a:r>
              <a:rPr lang="en-US" altLang="zh-CN" sz="1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Port</a:t>
            </a:r>
            <a:endParaRPr lang="zh-CN" altLang="en-US" sz="2400" dirty="0"/>
          </a:p>
        </p:txBody>
      </p:sp>
      <p:sp>
        <p:nvSpPr>
          <p:cNvPr id="6" name="矩形 5"/>
          <p:cNvSpPr/>
          <p:nvPr/>
        </p:nvSpPr>
        <p:spPr>
          <a:xfrm>
            <a:off x="5243944" y="1787551"/>
            <a:ext cx="1219201" cy="363994"/>
          </a:xfrm>
          <a:prstGeom prst="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Slave </a:t>
            </a:r>
            <a:r>
              <a:rPr lang="en-US" altLang="zh-CN" sz="1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Port</a:t>
            </a:r>
            <a:endParaRPr lang="zh-CN" altLang="en-US" sz="2400" dirty="0"/>
          </a:p>
        </p:txBody>
      </p:sp>
      <p:sp>
        <p:nvSpPr>
          <p:cNvPr id="7" name="矩形 6"/>
          <p:cNvSpPr/>
          <p:nvPr/>
        </p:nvSpPr>
        <p:spPr>
          <a:xfrm>
            <a:off x="1880756" y="3304231"/>
            <a:ext cx="1182829" cy="363994"/>
          </a:xfrm>
          <a:prstGeom prst="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Slave </a:t>
            </a:r>
            <a:r>
              <a:rPr lang="en-US" altLang="zh-CN" sz="1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Port</a:t>
            </a:r>
            <a:endParaRPr lang="zh-CN" altLang="en-US" sz="2400" dirty="0"/>
          </a:p>
        </p:txBody>
      </p:sp>
      <p:sp>
        <p:nvSpPr>
          <p:cNvPr id="8" name="矩形 7"/>
          <p:cNvSpPr/>
          <p:nvPr/>
        </p:nvSpPr>
        <p:spPr>
          <a:xfrm>
            <a:off x="1880756" y="2670308"/>
            <a:ext cx="1194954" cy="363994"/>
          </a:xfrm>
          <a:prstGeom prst="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Master </a:t>
            </a:r>
            <a:r>
              <a:rPr lang="en-US" altLang="zh-CN" sz="1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Port</a:t>
            </a:r>
            <a:endParaRPr lang="zh-CN" altLang="en-US" sz="2400" dirty="0"/>
          </a:p>
        </p:txBody>
      </p:sp>
      <p:sp>
        <p:nvSpPr>
          <p:cNvPr id="9" name="矩形 8"/>
          <p:cNvSpPr/>
          <p:nvPr/>
        </p:nvSpPr>
        <p:spPr>
          <a:xfrm>
            <a:off x="5243943" y="4173683"/>
            <a:ext cx="1219202" cy="363994"/>
          </a:xfrm>
          <a:prstGeom prst="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Master </a:t>
            </a:r>
            <a:r>
              <a:rPr lang="en-US" altLang="zh-CN" sz="1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Port</a:t>
            </a:r>
            <a:endParaRPr lang="zh-CN" altLang="en-US" sz="2400" dirty="0"/>
          </a:p>
        </p:txBody>
      </p:sp>
      <p:sp>
        <p:nvSpPr>
          <p:cNvPr id="10" name="矩形 9"/>
          <p:cNvSpPr/>
          <p:nvPr/>
        </p:nvSpPr>
        <p:spPr>
          <a:xfrm>
            <a:off x="5243942" y="4766278"/>
            <a:ext cx="1219203" cy="363994"/>
          </a:xfrm>
          <a:prstGeom prst="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Slave </a:t>
            </a:r>
            <a:r>
              <a:rPr lang="en-US" altLang="zh-CN" sz="1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Port</a:t>
            </a:r>
            <a:endParaRPr lang="zh-CN" altLang="en-US" sz="2400" dirty="0"/>
          </a:p>
        </p:txBody>
      </p:sp>
      <p:cxnSp>
        <p:nvCxnSpPr>
          <p:cNvPr id="12" name="直接连接符 11"/>
          <p:cNvCxnSpPr>
            <a:stCxn id="8" idx="3"/>
            <a:endCxn id="6" idx="1"/>
          </p:cNvCxnSpPr>
          <p:nvPr/>
        </p:nvCxnSpPr>
        <p:spPr>
          <a:xfrm flipV="1">
            <a:off x="3075710" y="1969548"/>
            <a:ext cx="2168234" cy="882757"/>
          </a:xfrm>
          <a:prstGeom prst="line">
            <a:avLst/>
          </a:prstGeom>
          <a:ln w="127000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stCxn id="8" idx="3"/>
            <a:endCxn id="10" idx="1"/>
          </p:cNvCxnSpPr>
          <p:nvPr/>
        </p:nvCxnSpPr>
        <p:spPr>
          <a:xfrm>
            <a:off x="3075710" y="2852305"/>
            <a:ext cx="2168232" cy="2095970"/>
          </a:xfrm>
          <a:prstGeom prst="line">
            <a:avLst/>
          </a:prstGeom>
          <a:ln w="127000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10363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454</TotalTime>
  <Words>137</Words>
  <Application>Microsoft Office PowerPoint</Application>
  <PresentationFormat>全屏显示(4:3)</PresentationFormat>
  <Paragraphs>66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等线</vt:lpstr>
      <vt:lpstr>等线 Light</vt:lpstr>
      <vt:lpstr>Arial</vt:lpstr>
      <vt:lpstr>Calibri</vt:lpstr>
      <vt:lpstr>Calibri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lf-Z</dc:creator>
  <cp:lastModifiedBy>lf-Z</cp:lastModifiedBy>
  <cp:revision>10</cp:revision>
  <dcterms:created xsi:type="dcterms:W3CDTF">2017-05-10T11:32:44Z</dcterms:created>
  <dcterms:modified xsi:type="dcterms:W3CDTF">2017-06-05T16:55:38Z</dcterms:modified>
</cp:coreProperties>
</file>