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3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5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2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2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5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842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1258-6063-47FE-AA69-4CF2DDE19CD1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FE12-45AF-4515-9D98-5BD684BA8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zlfkzlfk.dothome.co.kr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96875"/>
            <a:ext cx="12192000" cy="6064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3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591"/>
            <a:ext cx="12192000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66"/>
            <a:ext cx="12192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82"/>
            <a:ext cx="12192000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b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93700"/>
            <a:ext cx="12192000" cy="60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50113" y="37061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4F68"/>
                </a:solidFill>
              </a:rPr>
              <a:t>🔍</a:t>
            </a:r>
            <a:endParaRPr lang="ko-KR" altLang="en-US" dirty="0">
              <a:solidFill>
                <a:srgbClr val="FF4F68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62065" y="3638938"/>
            <a:ext cx="7143504" cy="50385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6454" y="3706198"/>
            <a:ext cx="388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hlinkClick r:id="rId2"/>
              </a:rPr>
              <a:t>yujeong's</a:t>
            </a:r>
            <a:r>
              <a:rPr lang="en-US" altLang="ko-KR" dirty="0" smtClean="0">
                <a:hlinkClick r:id="rId2"/>
              </a:rPr>
              <a:t> portfolio (dothome.co.kr)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99784" y="1637251"/>
            <a:ext cx="343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i-LK" altLang="ko-KR" sz="6000" dirty="0" smtClean="0">
                <a:latin typeface="Cooper Black" panose="0208090404030B020404" pitchFamily="18" charset="0"/>
              </a:rPr>
              <a:t>⸜</a:t>
            </a:r>
            <a:r>
              <a:rPr lang="en-US" altLang="ko-KR" sz="6000" dirty="0" smtClean="0">
                <a:latin typeface="Cooper Black" panose="0208090404030B020404" pitchFamily="18" charset="0"/>
              </a:rPr>
              <a:t> </a:t>
            </a:r>
            <a:r>
              <a:rPr lang="en-US" altLang="ko-KR" sz="6000" dirty="0" smtClean="0">
                <a:latin typeface="Cooper Black" panose="0208090404030B020404" pitchFamily="18" charset="0"/>
              </a:rPr>
              <a:t>click </a:t>
            </a:r>
            <a:r>
              <a:rPr lang="si-LK" altLang="ko-KR" sz="6000" dirty="0" smtClean="0">
                <a:latin typeface="Cooper Black" panose="0208090404030B020404" pitchFamily="18" charset="0"/>
              </a:rPr>
              <a:t>⸝‍</a:t>
            </a:r>
            <a:endParaRPr lang="ko-KR" altLang="en-US" sz="6000" dirty="0">
              <a:latin typeface="Cooper Black" panose="0208090404030B0204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6534" y="2460563"/>
            <a:ext cx="8226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 smtClean="0"/>
              <a:t>⬊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450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와이드스크린</ep:PresentationFormat>
  <ep:Paragraphs>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2024-03-18T05:28:01.000</dcterms:created>
  <dc:creator>user</dc:creator>
  <cp:lastModifiedBy>Administrator</cp:lastModifiedBy>
  <dcterms:modified xsi:type="dcterms:W3CDTF">2024-03-19T00:53:48.529</dcterms:modified>
  <cp:revision>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