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33f3d57d04f4db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1332564-6229-44D5-902F-313CF6C56DF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684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4513D48D-AB5A-4263-A282-C9960E02C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zh-C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B49FEC-5F32-4BD0-8171-09EEDE337D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ACC84C-3282-469E-AEB0-D41A9D57E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F001C7-CBFF-4552-B2DA-F3E85741FD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AD8A22-69B7-4915-9625-77BA905407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92E67C-6FE6-4CC8-A991-AFC4B319E4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A0DC9-47BA-416B-A9F3-E76C98E912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63BE81-741C-4FB1-B9BA-5AEF27381C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80D78F-C731-435B-BEBA-BAEEA1756D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DDE17-F251-446C-AED4-CCBB0E2414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702A80-D12A-4062-A442-754BDCA8DA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F44C08-DD53-4728-9DE8-E239245FF8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EA0F9F2E-5A6E-4B5E-9940-F32FABAA1F0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altLang="zh-CN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zh-CN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ES5  alpha4的leader选举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zh-CN" altLang="en-US" dirty="0" smtClean="0"/>
              <a:t>入口</a:t>
            </a:r>
            <a:endParaRPr lang="en-US" altLang="zh-CN" dirty="0" smtClean="0"/>
          </a:p>
          <a:p>
            <a:pPr lvl="0"/>
            <a:r>
              <a:rPr lang="en-US" sz="2400" dirty="0" err="1" smtClean="0"/>
              <a:t>Node.start</a:t>
            </a:r>
            <a:r>
              <a:rPr lang="en-US" sz="2400" dirty="0" smtClean="0"/>
              <a:t>-&gt;</a:t>
            </a:r>
            <a:r>
              <a:rPr lang="en-US" sz="2400" dirty="0" err="1" smtClean="0"/>
              <a:t>statInitialJoin</a:t>
            </a:r>
            <a:r>
              <a:rPr lang="en-US" sz="2400" dirty="0" smtClean="0"/>
              <a:t>()-&gt;</a:t>
            </a:r>
            <a:r>
              <a:rPr lang="en-US" sz="2400" dirty="0" err="1" smtClean="0"/>
              <a:t>starNewTheadIfNotRunning</a:t>
            </a:r>
            <a:endParaRPr lang="en-US" sz="2400" dirty="0" smtClean="0"/>
          </a:p>
          <a:p>
            <a:pPr lvl="0"/>
            <a:r>
              <a:rPr lang="zh-CN" altLang="en-US" sz="2400" dirty="0" smtClean="0"/>
              <a:t>选举过程中失败，如加入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失败或</a:t>
            </a:r>
            <a:r>
              <a:rPr lang="en-US" altLang="zh-CN" sz="2400" dirty="0" err="1" smtClean="0"/>
              <a:t>waittobeElected</a:t>
            </a:r>
            <a:r>
              <a:rPr lang="zh-CN" altLang="en-US" sz="2400" dirty="0" smtClean="0"/>
              <a:t>失败</a:t>
            </a:r>
            <a:endParaRPr lang="en-US" altLang="zh-CN" sz="2400" dirty="0" smtClean="0"/>
          </a:p>
          <a:p>
            <a:pPr lvl="0"/>
            <a:r>
              <a:rPr lang="en-US" sz="2400" dirty="0" smtClean="0"/>
              <a:t>Rejoin() </a:t>
            </a:r>
          </a:p>
          <a:p>
            <a:pPr lvl="1"/>
            <a:r>
              <a:rPr lang="en-US" sz="2000" dirty="0" smtClean="0"/>
              <a:t>Master gone</a:t>
            </a:r>
          </a:p>
          <a:p>
            <a:pPr lvl="1"/>
            <a:r>
              <a:rPr lang="en-US" sz="2000" dirty="0" err="1" smtClean="0"/>
              <a:t>Nodefailure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配置 </a:t>
            </a:r>
            <a:r>
              <a:rPr lang="en-US" sz="2000" dirty="0" err="1" smtClean="0"/>
              <a:t>minimumMasterNodeschanged</a:t>
            </a:r>
            <a:r>
              <a:rPr lang="en-US" sz="2000" dirty="0" smtClean="0"/>
              <a:t>  </a:t>
            </a:r>
          </a:p>
          <a:p>
            <a:pPr lvl="1"/>
            <a:r>
              <a:rPr lang="zh-CN" altLang="en-US" sz="2000" dirty="0" smtClean="0"/>
              <a:t>有两个</a:t>
            </a:r>
            <a:r>
              <a:rPr lang="en-US" altLang="zh-CN" sz="2000" dirty="0" smtClean="0"/>
              <a:t>master</a:t>
            </a:r>
          </a:p>
          <a:p>
            <a:pPr lvl="1"/>
            <a:r>
              <a:rPr lang="en-US" sz="2000" dirty="0" smtClean="0"/>
              <a:t>Leave request</a:t>
            </a:r>
          </a:p>
          <a:p>
            <a:pPr lvl="1"/>
            <a:r>
              <a:rPr lang="en-US" sz="2000" dirty="0" smtClean="0"/>
              <a:t>…….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000" dirty="0" err="1"/>
              <a:t>ZenDiscovery.innerJoinCluster</a:t>
            </a:r>
            <a:r>
              <a:rPr lang="en-US" sz="2000" dirty="0"/>
              <a:t>()  </a:t>
            </a:r>
            <a:r>
              <a:rPr lang="zh-CN" altLang="en-US" sz="2000" dirty="0"/>
              <a:t>节点启动时加入集群的入口</a:t>
            </a:r>
          </a:p>
          <a:p>
            <a:pPr lvl="1" rtl="0" hangingPunct="0"/>
            <a:r>
              <a:rPr lang="zh-CN" altLang="en-US" sz="2000" dirty="0"/>
              <a:t>内有</a:t>
            </a:r>
            <a:r>
              <a:rPr lang="en-US" sz="2000" dirty="0"/>
              <a:t>while(true)</a:t>
            </a:r>
            <a:r>
              <a:rPr lang="zh-CN" altLang="en-US" sz="2000" dirty="0"/>
              <a:t>直到找到</a:t>
            </a:r>
            <a:r>
              <a:rPr lang="en-US" sz="2000" dirty="0"/>
              <a:t>master</a:t>
            </a:r>
            <a:r>
              <a:rPr lang="zh-CN" altLang="en-US" sz="2000" dirty="0"/>
              <a:t>为止</a:t>
            </a:r>
          </a:p>
          <a:p>
            <a:pPr lvl="1" rtl="0" hangingPunct="0"/>
            <a:r>
              <a:rPr lang="zh-CN" altLang="en-US" sz="2000" dirty="0"/>
              <a:t>如查当前节点被</a:t>
            </a:r>
            <a:r>
              <a:rPr lang="en-US" sz="2000" dirty="0"/>
              <a:t>elected as  master  ,</a:t>
            </a:r>
          </a:p>
          <a:p>
            <a:pPr lvl="2" rtl="0" hangingPunct="0"/>
            <a:r>
              <a:rPr lang="en-US" sz="2000" dirty="0" err="1"/>
              <a:t>waitToBeElectedAsMaster</a:t>
            </a:r>
            <a:r>
              <a:rPr lang="en-US" sz="2000" dirty="0"/>
              <a:t> ,waiting for enough incoming joins</a:t>
            </a:r>
          </a:p>
          <a:p>
            <a:pPr lvl="3" rtl="0" hangingPunct="0"/>
            <a:r>
              <a:rPr lang="en-US" dirty="0" err="1"/>
              <a:t>NodesFD.updateNodesAndPing</a:t>
            </a:r>
            <a:r>
              <a:rPr lang="en-US" dirty="0" smtClean="0"/>
              <a:t>()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1.6</a:t>
            </a:r>
            <a:r>
              <a:rPr lang="zh-CN" altLang="en-US" dirty="0" smtClean="0"/>
              <a:t>没有，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以上新加）</a:t>
            </a:r>
            <a:endParaRPr lang="en-US" dirty="0"/>
          </a:p>
          <a:p>
            <a:pPr lvl="2" rtl="0" hangingPunct="0"/>
            <a:r>
              <a:rPr lang="zh-CN" altLang="en-US" sz="2000" dirty="0"/>
              <a:t>如果失败， </a:t>
            </a:r>
            <a:r>
              <a:rPr lang="en-US" sz="2000" dirty="0" err="1"/>
              <a:t>markThreadAsDoneAndStartNew</a:t>
            </a:r>
            <a:r>
              <a:rPr lang="zh-CN" altLang="en-US" sz="2000" dirty="0"/>
              <a:t>， 就是</a:t>
            </a:r>
            <a:r>
              <a:rPr lang="en-US" sz="2000" dirty="0" err="1"/>
              <a:t>innerJoinCluster</a:t>
            </a:r>
            <a:endParaRPr lang="en-US" sz="2000" dirty="0"/>
          </a:p>
          <a:p>
            <a:pPr lvl="1" rtl="0" hangingPunct="0"/>
            <a:r>
              <a:rPr lang="zh-CN" altLang="en-US" sz="2000" dirty="0"/>
              <a:t>如果当前节点不是</a:t>
            </a:r>
            <a:r>
              <a:rPr lang="en-US" sz="2000" dirty="0"/>
              <a:t>master</a:t>
            </a:r>
            <a:r>
              <a:rPr lang="zh-CN" altLang="en-US" sz="2000" dirty="0"/>
              <a:t>，发送</a:t>
            </a:r>
            <a:r>
              <a:rPr lang="en-US" sz="2000" dirty="0" err="1"/>
              <a:t>joinrequest</a:t>
            </a:r>
            <a:endParaRPr lang="en-US" sz="2000" dirty="0"/>
          </a:p>
          <a:p>
            <a:pPr lvl="2" rtl="0" hangingPunct="0"/>
            <a:r>
              <a:rPr lang="zh-CN" altLang="en-US" sz="2000" dirty="0"/>
              <a:t>先和选出来的</a:t>
            </a:r>
            <a:r>
              <a:rPr lang="en-US" sz="2000" dirty="0"/>
              <a:t>master</a:t>
            </a:r>
            <a:r>
              <a:rPr lang="zh-CN" altLang="en-US" sz="2000" dirty="0"/>
              <a:t>建立连接</a:t>
            </a:r>
            <a:r>
              <a:rPr lang="en-US" sz="2000" dirty="0"/>
              <a:t>,</a:t>
            </a:r>
            <a:r>
              <a:rPr lang="zh-CN" altLang="en-US" sz="2000" dirty="0"/>
              <a:t>如果失败，返回</a:t>
            </a:r>
            <a:r>
              <a:rPr lang="en-US" sz="2000" dirty="0"/>
              <a:t>false</a:t>
            </a:r>
          </a:p>
          <a:p>
            <a:pPr lvl="2" rtl="0" hangingPunct="0"/>
            <a:r>
              <a:rPr lang="en-US" sz="2000" dirty="0"/>
              <a:t>while (true) {</a:t>
            </a:r>
            <a:r>
              <a:rPr lang="en-US" sz="2000" dirty="0" err="1"/>
              <a:t>membership.sendJoinRequestBlocking</a:t>
            </a:r>
            <a:r>
              <a:rPr lang="en-US" sz="2000" dirty="0"/>
              <a:t>}</a:t>
            </a:r>
          </a:p>
          <a:p>
            <a:pPr lvl="3" rtl="0" hangingPunct="0"/>
            <a:r>
              <a:rPr lang="zh-CN" altLang="en-US" dirty="0"/>
              <a:t>如果返回异常为：</a:t>
            </a:r>
            <a:r>
              <a:rPr lang="en-US" dirty="0" err="1"/>
              <a:t>NotMasterException</a:t>
            </a:r>
            <a:r>
              <a:rPr lang="zh-CN" altLang="en-US" dirty="0"/>
              <a:t>，重试一定次数，返回</a:t>
            </a:r>
            <a:r>
              <a:rPr lang="en-US" dirty="0"/>
              <a:t>false</a:t>
            </a:r>
          </a:p>
          <a:p>
            <a:pPr lvl="3" rtl="0" hangingPunct="0"/>
            <a:r>
              <a:rPr lang="zh-CN" altLang="en-US" dirty="0"/>
              <a:t>其它异常，返回</a:t>
            </a:r>
            <a:r>
              <a:rPr lang="en-US" dirty="0"/>
              <a:t>false</a:t>
            </a:r>
          </a:p>
          <a:p>
            <a:pPr lvl="2" rtl="0" hangingPunct="0"/>
            <a:r>
              <a:rPr lang="zh-CN" altLang="en-US" sz="2000" dirty="0"/>
              <a:t>如果</a:t>
            </a:r>
            <a:r>
              <a:rPr lang="en-US" sz="2000" dirty="0" err="1"/>
              <a:t>joinrequest</a:t>
            </a:r>
            <a:r>
              <a:rPr lang="zh-CN" altLang="en-US" sz="2000" dirty="0"/>
              <a:t>返回值为</a:t>
            </a:r>
            <a:r>
              <a:rPr lang="en-US" sz="2000" dirty="0"/>
              <a:t>false</a:t>
            </a:r>
          </a:p>
          <a:p>
            <a:pPr lvl="3" rtl="0" hangingPunct="0"/>
            <a:r>
              <a:rPr lang="zh-CN" altLang="en-US" dirty="0"/>
              <a:t>重启新线程进行</a:t>
            </a:r>
            <a:r>
              <a:rPr lang="en-US" dirty="0" err="1"/>
              <a:t>innerJoinCluster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72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000" dirty="0"/>
              <a:t>private  </a:t>
            </a:r>
            <a:r>
              <a:rPr lang="en-US" sz="2000" dirty="0" err="1"/>
              <a:t>ZenDiscovery.findMaster</a:t>
            </a:r>
            <a:r>
              <a:rPr lang="en-US" sz="2000" dirty="0"/>
              <a:t>()  </a:t>
            </a:r>
          </a:p>
          <a:p>
            <a:pPr lvl="1" rtl="0" hangingPunct="0"/>
            <a:r>
              <a:rPr lang="en-US" sz="2000" dirty="0" err="1"/>
              <a:t>fullPingResponses</a:t>
            </a:r>
            <a:r>
              <a:rPr lang="en-US" sz="2000" dirty="0"/>
              <a:t> = </a:t>
            </a:r>
            <a:r>
              <a:rPr lang="en-US" sz="2000" dirty="0" err="1"/>
              <a:t>pingService.pingAndWait</a:t>
            </a:r>
            <a:r>
              <a:rPr lang="en-US" sz="2000" dirty="0"/>
              <a:t>(</a:t>
            </a:r>
            <a:r>
              <a:rPr lang="en-US" sz="2000" dirty="0" err="1"/>
              <a:t>pingTimeout</a:t>
            </a:r>
            <a:r>
              <a:rPr lang="en-US" sz="2000" dirty="0"/>
              <a:t>);</a:t>
            </a:r>
            <a:r>
              <a:rPr lang="zh-CN" altLang="en-US" sz="2000" dirty="0"/>
              <a:t>拿到所有可拿到的</a:t>
            </a:r>
            <a:r>
              <a:rPr lang="en-US" sz="2000" dirty="0"/>
              <a:t>node</a:t>
            </a:r>
            <a:r>
              <a:rPr lang="zh-CN" altLang="en-US" sz="2000" dirty="0"/>
              <a:t>节点</a:t>
            </a:r>
          </a:p>
          <a:p>
            <a:pPr lvl="1" rtl="0" hangingPunct="0"/>
            <a:r>
              <a:rPr lang="zh-CN" altLang="en-US" sz="2000" dirty="0"/>
              <a:t>选举</a:t>
            </a:r>
          </a:p>
          <a:p>
            <a:pPr lvl="2" rtl="0" hangingPunct="0"/>
            <a:r>
              <a:rPr lang="zh-CN" altLang="en-US" sz="2000" dirty="0"/>
              <a:t>如果</a:t>
            </a:r>
            <a:r>
              <a:rPr lang="en-US" sz="2000" dirty="0" err="1"/>
              <a:t>PingResponses</a:t>
            </a:r>
            <a:r>
              <a:rPr lang="zh-CN" altLang="en-US" sz="2000" dirty="0"/>
              <a:t>里有</a:t>
            </a:r>
            <a:r>
              <a:rPr lang="en-US" sz="2000" dirty="0"/>
              <a:t>master</a:t>
            </a:r>
            <a:r>
              <a:rPr lang="zh-CN" altLang="en-US" sz="2000" dirty="0"/>
              <a:t>，选举该</a:t>
            </a:r>
            <a:r>
              <a:rPr lang="en-US" sz="2000" dirty="0"/>
              <a:t>master</a:t>
            </a:r>
            <a:r>
              <a:rPr lang="zh-CN" altLang="en-US" sz="2000" dirty="0"/>
              <a:t>列表中</a:t>
            </a:r>
            <a:r>
              <a:rPr lang="en-US" sz="2000" dirty="0"/>
              <a:t>ID</a:t>
            </a:r>
            <a:r>
              <a:rPr lang="zh-CN" altLang="en-US" sz="2000" dirty="0"/>
              <a:t>最小的。 不需判断最少</a:t>
            </a:r>
            <a:r>
              <a:rPr lang="en-US" sz="2000" dirty="0"/>
              <a:t>master</a:t>
            </a:r>
            <a:r>
              <a:rPr lang="zh-CN" altLang="en-US" sz="2000" dirty="0"/>
              <a:t>节点配置</a:t>
            </a:r>
          </a:p>
          <a:p>
            <a:pPr lvl="2" rtl="0" hangingPunct="0"/>
            <a:r>
              <a:rPr lang="zh-CN" altLang="en-US" sz="2000" dirty="0"/>
              <a:t>如果</a:t>
            </a:r>
            <a:r>
              <a:rPr lang="en-US" sz="2000" dirty="0" err="1"/>
              <a:t>PingResponses</a:t>
            </a:r>
            <a:r>
              <a:rPr lang="zh-CN" altLang="en-US" sz="2000" dirty="0"/>
              <a:t>有以前加入过集群的，优先从该列表里选主 </a:t>
            </a:r>
            <a:r>
              <a:rPr lang="en-US" sz="2000" dirty="0"/>
              <a:t>  </a:t>
            </a:r>
            <a:r>
              <a:rPr lang="zh-CN" altLang="en-US" sz="2000" dirty="0"/>
              <a:t>判</a:t>
            </a:r>
            <a:r>
              <a:rPr lang="zh-CN" altLang="en-US" sz="2000" dirty="0">
                <a:solidFill>
                  <a:srgbClr val="FF3300"/>
                </a:solidFill>
              </a:rPr>
              <a:t>断最少</a:t>
            </a:r>
            <a:r>
              <a:rPr lang="en-US" sz="2000" dirty="0">
                <a:solidFill>
                  <a:srgbClr val="FF3300"/>
                </a:solidFill>
              </a:rPr>
              <a:t>master</a:t>
            </a:r>
            <a:r>
              <a:rPr lang="zh-CN" altLang="en-US" sz="2000" dirty="0">
                <a:solidFill>
                  <a:srgbClr val="FF3300"/>
                </a:solidFill>
              </a:rPr>
              <a:t>节点</a:t>
            </a:r>
          </a:p>
          <a:p>
            <a:pPr lvl="2" rtl="0" hangingPunct="0"/>
            <a:r>
              <a:rPr lang="zh-CN" altLang="en-US" sz="2000" dirty="0"/>
              <a:t>从所有的</a:t>
            </a:r>
            <a:r>
              <a:rPr lang="en-US" sz="2000" dirty="0"/>
              <a:t>active node</a:t>
            </a:r>
            <a:r>
              <a:rPr lang="zh-CN" altLang="en-US" sz="2000" dirty="0"/>
              <a:t>里选主 </a:t>
            </a:r>
            <a:r>
              <a:rPr lang="en-US" sz="2000" dirty="0"/>
              <a:t>   </a:t>
            </a:r>
            <a:r>
              <a:rPr lang="zh-CN" altLang="en-US" sz="2000" dirty="0"/>
              <a:t>判</a:t>
            </a:r>
            <a:r>
              <a:rPr lang="zh-CN" altLang="en-US" sz="2000" dirty="0">
                <a:solidFill>
                  <a:srgbClr val="FF3300"/>
                </a:solidFill>
              </a:rPr>
              <a:t>断最少</a:t>
            </a:r>
            <a:r>
              <a:rPr lang="en-US" sz="2000" dirty="0">
                <a:solidFill>
                  <a:srgbClr val="FF3300"/>
                </a:solidFill>
              </a:rPr>
              <a:t>master</a:t>
            </a:r>
            <a:r>
              <a:rPr lang="zh-CN" altLang="en-US" sz="2000" dirty="0">
                <a:solidFill>
                  <a:srgbClr val="FF3300"/>
                </a:solidFill>
              </a:rPr>
              <a:t>节点</a:t>
            </a:r>
          </a:p>
          <a:p>
            <a:pPr lvl="3" rtl="0" hangingPunct="0"/>
            <a:r>
              <a:rPr lang="zh-CN" altLang="en-US" dirty="0"/>
              <a:t>选主</a:t>
            </a:r>
          </a:p>
          <a:p>
            <a:pPr lvl="4" rtl="0" hangingPunct="0"/>
            <a:r>
              <a:rPr lang="zh-CN" altLang="en-US" dirty="0"/>
              <a:t>选出所有的的</a:t>
            </a:r>
            <a:r>
              <a:rPr lang="en-US" dirty="0"/>
              <a:t>master</a:t>
            </a:r>
            <a:r>
              <a:rPr lang="zh-CN" altLang="en-US" dirty="0"/>
              <a:t>节点</a:t>
            </a:r>
          </a:p>
          <a:p>
            <a:pPr lvl="4" rtl="0" hangingPunct="0"/>
            <a:r>
              <a:rPr lang="zh-CN" altLang="en-US" dirty="0"/>
              <a:t>排序</a:t>
            </a:r>
          </a:p>
          <a:p>
            <a:pPr lvl="4" rtl="0" hangingPunct="0"/>
            <a:r>
              <a:rPr lang="zh-CN" altLang="en-US" dirty="0"/>
              <a:t>取第一个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000" dirty="0" err="1"/>
              <a:t>pingService.pingAndWait</a:t>
            </a:r>
            <a:r>
              <a:rPr lang="en-US" sz="2000" dirty="0"/>
              <a:t>   </a:t>
            </a:r>
          </a:p>
          <a:p>
            <a:pPr lvl="1" rtl="0" hangingPunct="0"/>
            <a:r>
              <a:rPr lang="en-US" sz="2000" dirty="0" err="1"/>
              <a:t>UnicastZenPing.ping</a:t>
            </a:r>
            <a:r>
              <a:rPr lang="en-US" sz="2000" dirty="0"/>
              <a:t>()</a:t>
            </a:r>
          </a:p>
          <a:p>
            <a:pPr lvl="2" rtl="0" hangingPunct="0"/>
            <a:r>
              <a:rPr lang="zh-CN" altLang="en-US" sz="2000" dirty="0"/>
              <a:t>生成一个</a:t>
            </a:r>
            <a:r>
              <a:rPr lang="en-US" sz="2000" dirty="0" err="1"/>
              <a:t>requestId</a:t>
            </a:r>
            <a:r>
              <a:rPr lang="en-US" sz="2000" dirty="0"/>
              <a:t> </a:t>
            </a:r>
            <a:r>
              <a:rPr lang="zh-CN" altLang="en-US" sz="2000" dirty="0"/>
              <a:t>（</a:t>
            </a:r>
            <a:r>
              <a:rPr lang="en-US" sz="2000" dirty="0" err="1"/>
              <a:t>incrementAndGet</a:t>
            </a:r>
            <a:r>
              <a:rPr lang="zh-CN" altLang="en-US" sz="2000" dirty="0"/>
              <a:t>）</a:t>
            </a:r>
          </a:p>
          <a:p>
            <a:pPr lvl="2" rtl="0" hangingPunct="0"/>
            <a:r>
              <a:rPr lang="zh-CN" altLang="en-US" sz="2000" dirty="0"/>
              <a:t>发送三次</a:t>
            </a:r>
            <a:r>
              <a:rPr lang="en-US" sz="2000" dirty="0" err="1"/>
              <a:t>sendPings</a:t>
            </a:r>
            <a:r>
              <a:rPr lang="en-US" sz="2000" dirty="0"/>
              <a:t>(duration, null, </a:t>
            </a:r>
            <a:r>
              <a:rPr lang="en-US" sz="2000" dirty="0" err="1"/>
              <a:t>sendPingsHandler</a:t>
            </a:r>
            <a:r>
              <a:rPr lang="en-US" sz="2000" dirty="0"/>
              <a:t>);    </a:t>
            </a:r>
            <a:r>
              <a:rPr lang="zh-CN" altLang="en-US" sz="2000" dirty="0"/>
              <a:t>时间隔为前次 </a:t>
            </a:r>
            <a:r>
              <a:rPr lang="en-US" sz="2000" dirty="0"/>
              <a:t>duration/2       </a:t>
            </a:r>
            <a:r>
              <a:rPr lang="en-US" sz="2000" dirty="0">
                <a:solidFill>
                  <a:srgbClr val="FF3333"/>
                </a:solidFill>
              </a:rPr>
              <a:t>why</a:t>
            </a:r>
            <a:r>
              <a:rPr lang="zh-CN" altLang="en-US" sz="2000" dirty="0">
                <a:solidFill>
                  <a:srgbClr val="FF3333"/>
                </a:solidFill>
              </a:rPr>
              <a:t>？</a:t>
            </a:r>
          </a:p>
          <a:p>
            <a:pPr lvl="3" rtl="0" hangingPunct="0"/>
            <a:r>
              <a:rPr lang="zh-CN" altLang="en-US" dirty="0"/>
              <a:t>创建</a:t>
            </a:r>
            <a:r>
              <a:rPr lang="en-US" dirty="0" err="1"/>
              <a:t>pingRequest</a:t>
            </a:r>
            <a:r>
              <a:rPr lang="zh-CN" altLang="en-US" dirty="0"/>
              <a:t>，放入当前节点信息，被</a:t>
            </a:r>
            <a:r>
              <a:rPr lang="en-US" dirty="0"/>
              <a:t>ping</a:t>
            </a:r>
            <a:r>
              <a:rPr lang="zh-CN" altLang="en-US" dirty="0"/>
              <a:t>节点会缓存发送</a:t>
            </a:r>
            <a:r>
              <a:rPr lang="en-US" dirty="0" err="1"/>
              <a:t>pingRequest</a:t>
            </a:r>
            <a:r>
              <a:rPr lang="zh-CN" altLang="en-US" dirty="0"/>
              <a:t>的节点</a:t>
            </a:r>
          </a:p>
          <a:p>
            <a:pPr lvl="3" rtl="0" hangingPunct="0"/>
            <a:r>
              <a:rPr lang="zh-CN" altLang="en-US" dirty="0"/>
              <a:t>收集</a:t>
            </a:r>
            <a:r>
              <a:rPr lang="en-US" dirty="0" err="1"/>
              <a:t>nodesToPingSet</a:t>
            </a:r>
            <a:r>
              <a:rPr lang="en-US" dirty="0"/>
              <a:t>  </a:t>
            </a:r>
          </a:p>
          <a:p>
            <a:pPr lvl="4" rtl="0" hangingPunct="0"/>
            <a:r>
              <a:rPr lang="zh-CN" altLang="en-US" dirty="0"/>
              <a:t>缓存的其它节点通过</a:t>
            </a:r>
            <a:r>
              <a:rPr lang="en-US" dirty="0" err="1"/>
              <a:t>pingrequest</a:t>
            </a:r>
            <a:r>
              <a:rPr lang="zh-CN" altLang="en-US" dirty="0"/>
              <a:t>过来的</a:t>
            </a:r>
            <a:r>
              <a:rPr lang="en-US" dirty="0"/>
              <a:t>node</a:t>
            </a:r>
          </a:p>
          <a:p>
            <a:pPr lvl="4" rtl="0" hangingPunct="0"/>
            <a:r>
              <a:rPr lang="zh-CN" altLang="en-US" dirty="0"/>
              <a:t>当前节点，如果当前节点不是</a:t>
            </a:r>
            <a:r>
              <a:rPr lang="en-US" dirty="0"/>
              <a:t>master</a:t>
            </a:r>
            <a:r>
              <a:rPr lang="zh-CN" altLang="en-US" dirty="0"/>
              <a:t>忽略</a:t>
            </a:r>
          </a:p>
          <a:p>
            <a:pPr lvl="4" rtl="0" hangingPunct="0"/>
            <a:r>
              <a:rPr lang="zh-CN" altLang="en-US" dirty="0"/>
              <a:t>配置文件里配置的节点</a:t>
            </a:r>
          </a:p>
          <a:p>
            <a:pPr lvl="3" rtl="0" hangingPunct="0"/>
            <a:r>
              <a:rPr lang="zh-CN" altLang="en-US" dirty="0"/>
              <a:t>通过</a:t>
            </a:r>
            <a:r>
              <a:rPr lang="en-US" dirty="0" err="1"/>
              <a:t>for+CountDownLatch</a:t>
            </a:r>
            <a:r>
              <a:rPr lang="en-US" dirty="0"/>
              <a:t>  </a:t>
            </a:r>
            <a:r>
              <a:rPr lang="zh-CN" altLang="en-US" dirty="0"/>
              <a:t>对每个节点发送</a:t>
            </a:r>
            <a:r>
              <a:rPr lang="en-US" dirty="0" err="1"/>
              <a:t>pingRequest</a:t>
            </a:r>
            <a:endParaRPr lang="en-US" dirty="0"/>
          </a:p>
          <a:p>
            <a:pPr lvl="3" rtl="0" hangingPunct="0"/>
            <a:r>
              <a:rPr lang="zh-CN" altLang="en-US" dirty="0"/>
              <a:t>被</a:t>
            </a:r>
            <a:r>
              <a:rPr lang="en-US" dirty="0"/>
              <a:t>ping</a:t>
            </a:r>
            <a:r>
              <a:rPr lang="zh-CN" altLang="en-US" dirty="0"/>
              <a:t>节点返回：</a:t>
            </a:r>
            <a:r>
              <a:rPr lang="en-US" dirty="0"/>
              <a:t>(timeout</a:t>
            </a:r>
            <a:r>
              <a:rPr lang="zh-CN" altLang="en-US" dirty="0"/>
              <a:t>时间内</a:t>
            </a:r>
            <a:r>
              <a:rPr lang="en-US" dirty="0"/>
              <a:t>)</a:t>
            </a:r>
            <a:r>
              <a:rPr lang="zh-CN" altLang="en-US" dirty="0"/>
              <a:t>缓存的发送</a:t>
            </a:r>
            <a:r>
              <a:rPr lang="en-US" dirty="0" err="1"/>
              <a:t>pingRequest</a:t>
            </a:r>
            <a:r>
              <a:rPr lang="zh-CN" altLang="en-US" dirty="0"/>
              <a:t>的节点</a:t>
            </a:r>
            <a:r>
              <a:rPr lang="en-US" dirty="0"/>
              <a:t>+</a:t>
            </a:r>
            <a:r>
              <a:rPr lang="zh-CN" altLang="en-US" dirty="0"/>
              <a:t>当前节点</a:t>
            </a:r>
          </a:p>
          <a:p>
            <a:pPr lvl="3" rtl="0" hangingPunct="0"/>
            <a:r>
              <a:rPr lang="zh-CN" altLang="en-US" dirty="0"/>
              <a:t>汇总所有被</a:t>
            </a:r>
            <a:r>
              <a:rPr lang="en-US" dirty="0"/>
              <a:t>ping</a:t>
            </a:r>
            <a:r>
              <a:rPr lang="zh-CN" altLang="en-US" dirty="0"/>
              <a:t>节点的返回值，并滤重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000" dirty="0" err="1"/>
              <a:t>JoinRequest</a:t>
            </a:r>
            <a:endParaRPr lang="en-US" sz="2000" dirty="0"/>
          </a:p>
          <a:p>
            <a:pPr lvl="1" rtl="0" hangingPunct="0"/>
            <a:r>
              <a:rPr lang="zh-CN" altLang="en-US" sz="2000" dirty="0"/>
              <a:t>内含发送该请求的节点</a:t>
            </a:r>
          </a:p>
          <a:p>
            <a:pPr lvl="0"/>
            <a:r>
              <a:rPr lang="en-US" sz="2000" dirty="0" err="1"/>
              <a:t>JoinRequestHandler</a:t>
            </a:r>
            <a:endParaRPr lang="en-US" sz="2000" dirty="0"/>
          </a:p>
          <a:p>
            <a:pPr lvl="1" rtl="0" hangingPunct="0"/>
            <a:r>
              <a:rPr lang="en-US" sz="2000" dirty="0" err="1"/>
              <a:t>ConnectToNode</a:t>
            </a:r>
            <a:r>
              <a:rPr lang="en-US" sz="2000" dirty="0"/>
              <a:t>  master-&gt;node</a:t>
            </a:r>
          </a:p>
          <a:p>
            <a:pPr lvl="1" rtl="0" hangingPunct="0"/>
            <a:r>
              <a:rPr lang="en-US" sz="2000" dirty="0" err="1"/>
              <a:t>SendValidateJoinRequest</a:t>
            </a:r>
            <a:r>
              <a:rPr lang="en-US" sz="2000" dirty="0"/>
              <a:t> to this node  </a:t>
            </a:r>
            <a:r>
              <a:rPr lang="zh-CN" altLang="en-US" sz="2000" dirty="0"/>
              <a:t>把当前的</a:t>
            </a:r>
            <a:r>
              <a:rPr lang="en-US" sz="2000" dirty="0" err="1"/>
              <a:t>clusterstate</a:t>
            </a:r>
            <a:r>
              <a:rPr lang="zh-CN" altLang="en-US" sz="2000" dirty="0"/>
              <a:t>发过去，能发，能收到返回值，接收端不需处理接收到的</a:t>
            </a:r>
            <a:r>
              <a:rPr lang="en-US" sz="2000" dirty="0" err="1"/>
              <a:t>clusterstate</a:t>
            </a:r>
            <a:endParaRPr lang="en-US" sz="2000" dirty="0"/>
          </a:p>
          <a:p>
            <a:pPr lvl="1" rtl="0" hangingPunct="0"/>
            <a:r>
              <a:rPr lang="en-US" sz="2000" dirty="0" err="1"/>
              <a:t>AddIncomingJoin</a:t>
            </a:r>
            <a:endParaRPr lang="en-US" sz="2000" dirty="0"/>
          </a:p>
          <a:p>
            <a:pPr lvl="2" rtl="0" hangingPunct="0"/>
            <a:r>
              <a:rPr lang="en-US" sz="2000" dirty="0" err="1"/>
              <a:t>JoinRequestAccumulator.add</a:t>
            </a:r>
            <a:r>
              <a:rPr lang="en-US" sz="2000" dirty="0"/>
              <a:t>,  key : node   value: </a:t>
            </a:r>
            <a:r>
              <a:rPr lang="en-US" sz="2000" dirty="0" err="1"/>
              <a:t>MembershipAction.JoinCallback</a:t>
            </a:r>
            <a:endParaRPr lang="en-US" sz="2000" dirty="0"/>
          </a:p>
          <a:p>
            <a:pPr lvl="2" rtl="0" hangingPunct="0"/>
            <a:r>
              <a:rPr lang="en-US" sz="2000" dirty="0" err="1"/>
              <a:t>CheckPendingJoinsAndElectIfNeeded</a:t>
            </a:r>
            <a:endParaRPr lang="en-US" sz="2000" dirty="0"/>
          </a:p>
          <a:p>
            <a:pPr lvl="3" rtl="0" hangingPunct="0"/>
            <a:r>
              <a:rPr lang="en-US" dirty="0"/>
              <a:t>Enough</a:t>
            </a:r>
          </a:p>
          <a:p>
            <a:pPr lvl="4" rtl="0" hangingPunct="0"/>
            <a:r>
              <a:rPr lang="en-US" dirty="0" err="1"/>
              <a:t>CloseAndBecomeMaster</a:t>
            </a:r>
            <a:endParaRPr lang="en-US" dirty="0"/>
          </a:p>
          <a:p>
            <a:pPr lvl="5" rtl="0" hangingPunct="0"/>
            <a:r>
              <a:rPr lang="en-US" dirty="0"/>
              <a:t>Close elect  context</a:t>
            </a:r>
          </a:p>
          <a:p>
            <a:pPr lvl="5" rtl="0" hangingPunct="0"/>
            <a:r>
              <a:rPr lang="zh-CN" altLang="en-US" dirty="0"/>
              <a:t>给所有的</a:t>
            </a:r>
            <a:r>
              <a:rPr lang="en-US" dirty="0" err="1"/>
              <a:t>JoinCallback</a:t>
            </a:r>
            <a:r>
              <a:rPr lang="zh-CN" altLang="en-US" dirty="0"/>
              <a:t>回写</a:t>
            </a:r>
            <a:r>
              <a:rPr lang="en-US" dirty="0"/>
              <a:t>true --- --</a:t>
            </a:r>
            <a:r>
              <a:rPr lang="zh-CN" altLang="en-US" dirty="0"/>
              <a:t>模糊</a:t>
            </a:r>
          </a:p>
          <a:p>
            <a:pPr lvl="3" rtl="0" hangingPunct="0"/>
            <a:r>
              <a:rPr lang="en-US" dirty="0"/>
              <a:t>Not enough</a:t>
            </a:r>
          </a:p>
          <a:p>
            <a:pPr lvl="4" rtl="0" hangingPunct="0"/>
            <a:r>
              <a:rPr lang="en-US" dirty="0"/>
              <a:t>Log </a:t>
            </a:r>
            <a:r>
              <a:rPr lang="zh-CN" altLang="en-US" dirty="0"/>
              <a:t>一下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endParaRPr lang="en-US" sz="1400" dirty="0"/>
          </a:p>
          <a:p>
            <a:pPr lvl="0"/>
            <a:endParaRPr lang="en-US" sz="1400" dirty="0"/>
          </a:p>
        </p:txBody>
      </p:sp>
      <p:sp>
        <p:nvSpPr>
          <p:cNvPr id="3" name="椭圆 2"/>
          <p:cNvSpPr/>
          <p:nvPr/>
        </p:nvSpPr>
        <p:spPr>
          <a:xfrm>
            <a:off x="4852644" y="3267345"/>
            <a:ext cx="792088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89184" y="4917369"/>
            <a:ext cx="792088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569504" y="6552138"/>
            <a:ext cx="792088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793640" y="3267345"/>
            <a:ext cx="792088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233800" y="4917369"/>
            <a:ext cx="792088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9" name="直接连接符 8"/>
          <p:cNvCxnSpPr>
            <a:endCxn id="5" idx="0"/>
          </p:cNvCxnSpPr>
          <p:nvPr/>
        </p:nvCxnSpPr>
        <p:spPr>
          <a:xfrm>
            <a:off x="6965548" y="2757129"/>
            <a:ext cx="0" cy="379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4"/>
          </p:cNvCxnSpPr>
          <p:nvPr/>
        </p:nvCxnSpPr>
        <p:spPr>
          <a:xfrm>
            <a:off x="5248688" y="3915417"/>
            <a:ext cx="1608848" cy="273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5" idx="2"/>
          </p:cNvCxnSpPr>
          <p:nvPr/>
        </p:nvCxnSpPr>
        <p:spPr>
          <a:xfrm>
            <a:off x="4397427" y="5421425"/>
            <a:ext cx="2172077" cy="1454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5" idx="7"/>
          </p:cNvCxnSpPr>
          <p:nvPr/>
        </p:nvCxnSpPr>
        <p:spPr>
          <a:xfrm flipH="1">
            <a:off x="7245593" y="3765241"/>
            <a:ext cx="944091" cy="288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5" idx="6"/>
          </p:cNvCxnSpPr>
          <p:nvPr/>
        </p:nvCxnSpPr>
        <p:spPr>
          <a:xfrm flipH="1">
            <a:off x="7361592" y="5470533"/>
            <a:ext cx="1988207" cy="140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9792" y="539477"/>
            <a:ext cx="9270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以下情况不会形成脑裂，如果配置了最少</a:t>
            </a:r>
            <a:r>
              <a:rPr lang="en-US" altLang="zh-CN" dirty="0" smtClean="0"/>
              <a:t>master=size/2+1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  只要配置文件中配置了</a:t>
            </a:r>
            <a:r>
              <a:rPr lang="en-US" altLang="zh-CN" dirty="0" smtClean="0"/>
              <a:t>e</a:t>
            </a:r>
            <a:r>
              <a:rPr lang="zh-CN" altLang="en-US" dirty="0" smtClean="0"/>
              <a:t>节点的连接信息，这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个节点可以通过</a:t>
            </a:r>
            <a:r>
              <a:rPr lang="en-US" altLang="zh-CN" dirty="0" smtClean="0"/>
              <a:t>e</a:t>
            </a:r>
            <a:r>
              <a:rPr lang="zh-CN" altLang="en-US" dirty="0" smtClean="0"/>
              <a:t>节点拿到所有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个节点的信息，这时只会选举出一个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，只是有两个节点连不上集群。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如果只配置了</a:t>
            </a:r>
            <a:r>
              <a:rPr lang="en-US" altLang="zh-CN" dirty="0" smtClean="0"/>
              <a:t>ab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abe</a:t>
            </a:r>
            <a:r>
              <a:rPr lang="zh-CN" altLang="en-US" dirty="0" smtClean="0"/>
              <a:t>会选出一个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19656</TotalTime>
  <Words>486</Words>
  <Application>Microsoft Office PowerPoint</Application>
  <PresentationFormat>自定义</PresentationFormat>
  <Paragraphs>70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</vt:lpstr>
      <vt:lpstr>ES5  alpha4的leader选举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ES5  alpha4的leader选举</dc:title>
  <dc:creator>王松林</dc:creator>
  <cp:lastModifiedBy>Helpdesk</cp:lastModifiedBy>
  <cp:revision>186</cp:revision>
  <dcterms:created xsi:type="dcterms:W3CDTF">2016-07-21T18:07:22Z</dcterms:created>
  <dcterms:modified xsi:type="dcterms:W3CDTF">2016-08-25T06:16:17Z</dcterms:modified>
</cp:coreProperties>
</file>