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56" r:id="rId5"/>
    <p:sldId id="258" r:id="rId6"/>
    <p:sldId id="259" r:id="rId7"/>
    <p:sldId id="257" r:id="rId8"/>
    <p:sldId id="260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API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472608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创建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更改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删除</a:t>
            </a:r>
            <a:endParaRPr lang="en-US" altLang="zh-CN" sz="2000" dirty="0"/>
          </a:p>
          <a:p>
            <a:r>
              <a:rPr lang="zh-CN" altLang="en-US" sz="2000" dirty="0" smtClean="0"/>
              <a:t>批量创建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更新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删除</a:t>
            </a:r>
            <a:endParaRPr lang="en-US" altLang="zh-CN" sz="2000" dirty="0" smtClean="0"/>
          </a:p>
          <a:p>
            <a:r>
              <a:rPr lang="zh-CN" altLang="en-US" sz="2000" dirty="0"/>
              <a:t>查询</a:t>
            </a:r>
            <a:r>
              <a:rPr lang="en-US" altLang="zh-CN" sz="2000" dirty="0"/>
              <a:t>/</a:t>
            </a:r>
            <a:r>
              <a:rPr lang="zh-CN" altLang="en-US" sz="2000" dirty="0"/>
              <a:t>批量查询  </a:t>
            </a:r>
            <a:r>
              <a:rPr lang="zh-CN" altLang="en-US" sz="2000" dirty="0" smtClean="0"/>
              <a:t>聚合</a:t>
            </a:r>
            <a:endParaRPr lang="en-US" altLang="zh-CN" sz="2000" dirty="0" smtClean="0"/>
          </a:p>
          <a:p>
            <a:r>
              <a:rPr lang="zh-CN" altLang="en-US" sz="2000" dirty="0" smtClean="0"/>
              <a:t>集群状态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022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472608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Preference  </a:t>
            </a:r>
          </a:p>
          <a:p>
            <a:pPr marL="0" indent="0">
              <a:buNone/>
            </a:pPr>
            <a:r>
              <a:rPr lang="en-US" altLang="zh-CN" sz="2000" dirty="0" smtClean="0"/>
              <a:t>(1) _primary</a:t>
            </a:r>
            <a:r>
              <a:rPr lang="zh-CN" altLang="en-US" sz="2000" dirty="0" smtClean="0"/>
              <a:t>指查询只在主分片中查询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(2) _</a:t>
            </a:r>
            <a:r>
              <a:rPr lang="en-US" altLang="zh-CN" sz="2000" dirty="0" err="1" smtClean="0"/>
              <a:t>primary_first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指查询会先在主分片中查询，如果主分片找不到（挂了），就会在副本中查询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(3) _local: </a:t>
            </a:r>
            <a:r>
              <a:rPr lang="zh-CN" altLang="en-US" sz="2000" dirty="0" smtClean="0"/>
              <a:t>指查询操作会优先在本地节点有的分片中查询，没有的话再在其它节点查询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(4)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only_node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指在指定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的节点里面进行查询，如果该节点只有要查询索引的部分分片，就只在这部分分片中查找，所以查询结果可能不完整</a:t>
            </a:r>
            <a:endParaRPr lang="en-US" altLang="zh-CN" sz="2000" dirty="0" smtClean="0"/>
          </a:p>
          <a:p>
            <a:r>
              <a:rPr lang="en-US" altLang="zh-CN" sz="2000" dirty="0"/>
              <a:t>Routing  </a:t>
            </a:r>
            <a:r>
              <a:rPr lang="zh-CN" altLang="en-US" sz="2000" dirty="0"/>
              <a:t>指定路由属性，将相同属性的</a:t>
            </a:r>
            <a:r>
              <a:rPr lang="en-US" altLang="zh-CN" sz="2000" dirty="0"/>
              <a:t>document</a:t>
            </a:r>
            <a:r>
              <a:rPr lang="zh-CN" altLang="en-US" sz="2000" dirty="0"/>
              <a:t>放到同一个</a:t>
            </a:r>
            <a:r>
              <a:rPr lang="en-US" altLang="zh-CN" sz="2000" dirty="0"/>
              <a:t>shard</a:t>
            </a:r>
            <a:r>
              <a:rPr lang="zh-CN" altLang="en-US" sz="2000" dirty="0" smtClean="0"/>
              <a:t>上</a:t>
            </a:r>
            <a:endParaRPr lang="en-US" altLang="zh-CN" sz="2000" dirty="0" smtClean="0"/>
          </a:p>
          <a:p>
            <a:r>
              <a:rPr lang="en-US" altLang="zh-CN" sz="2000" dirty="0" smtClean="0"/>
              <a:t>TTL   </a:t>
            </a:r>
            <a:r>
              <a:rPr lang="zh-CN" altLang="en-US" sz="2000" dirty="0" smtClean="0"/>
              <a:t>消息过期，指定过期时间</a:t>
            </a:r>
            <a:endParaRPr lang="en-US" altLang="zh-CN" sz="2000" dirty="0"/>
          </a:p>
          <a:p>
            <a:r>
              <a:rPr lang="en-US" altLang="zh-CN" sz="2000" dirty="0"/>
              <a:t>Parents &amp; Children</a:t>
            </a:r>
          </a:p>
          <a:p>
            <a:r>
              <a:rPr lang="en-US" altLang="zh-CN" sz="2000" dirty="0"/>
              <a:t>Timestamp</a:t>
            </a:r>
          </a:p>
          <a:p>
            <a:r>
              <a:rPr lang="en-US" altLang="zh-CN" sz="2000" dirty="0"/>
              <a:t>Timeout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094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_search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1840" y="2420888"/>
            <a:ext cx="26642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计算出一个主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3212976"/>
            <a:ext cx="26642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，第一次查找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4734" y="4005064"/>
            <a:ext cx="26642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进行合并和分页处理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4734" y="4797152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第二次查询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获取完整的查询结果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6857" y="63093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3888" y="566124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endCxn id="5" idx="0"/>
          </p:cNvCxnSpPr>
          <p:nvPr/>
        </p:nvCxnSpPr>
        <p:spPr>
          <a:xfrm>
            <a:off x="4463988" y="29969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66882" y="37890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66882" y="458112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66882" y="54452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499992" y="60932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55776" y="1484784"/>
            <a:ext cx="37444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，找到所属所有的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，找到所有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463988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283968" y="98072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63988" y="126876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_search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NettyTransport</a:t>
            </a:r>
            <a:r>
              <a:rPr lang="zh-CN" altLang="en-US" sz="2800" dirty="0" smtClean="0"/>
              <a:t>启动</a:t>
            </a:r>
            <a:r>
              <a:rPr lang="en-US" altLang="zh-CN" sz="2800" dirty="0" err="1" smtClean="0"/>
              <a:t>netty</a:t>
            </a:r>
            <a:r>
              <a:rPr lang="zh-CN" altLang="en-US" sz="2800" dirty="0" smtClean="0"/>
              <a:t>服务</a:t>
            </a:r>
            <a:r>
              <a:rPr lang="en-US" altLang="zh-CN" sz="2800" dirty="0" smtClean="0"/>
              <a:t>9300</a:t>
            </a:r>
          </a:p>
          <a:p>
            <a:r>
              <a:rPr lang="en-US" altLang="zh-CN" sz="2800" dirty="0" err="1" smtClean="0"/>
              <a:t>NettyHttpServerTransport</a:t>
            </a:r>
            <a:r>
              <a:rPr lang="zh-CN" altLang="en-US" sz="2800" dirty="0"/>
              <a:t>启动</a:t>
            </a:r>
            <a:r>
              <a:rPr lang="en-US" altLang="zh-CN" sz="2800" dirty="0" err="1"/>
              <a:t>netty</a:t>
            </a:r>
            <a:r>
              <a:rPr lang="zh-CN" altLang="en-US" sz="2800" dirty="0"/>
              <a:t>服务</a:t>
            </a:r>
            <a:r>
              <a:rPr lang="en-US" altLang="zh-CN" sz="2800" dirty="0" smtClean="0"/>
              <a:t>9200</a:t>
            </a:r>
          </a:p>
          <a:p>
            <a:r>
              <a:rPr lang="en-US" altLang="zh-CN" sz="2800" dirty="0" err="1" smtClean="0"/>
              <a:t>RestControll</a:t>
            </a:r>
            <a:r>
              <a:rPr lang="zh-CN" altLang="en-US" sz="2800" dirty="0" smtClean="0"/>
              <a:t>负责找到相应</a:t>
            </a:r>
            <a:r>
              <a:rPr lang="en-US" altLang="zh-CN" sz="2800" dirty="0" smtClean="0"/>
              <a:t>Action</a:t>
            </a:r>
          </a:p>
          <a:p>
            <a:r>
              <a:rPr lang="en-US" altLang="zh-CN" sz="2800" dirty="0" err="1" smtClean="0"/>
              <a:t>RestSearchAction.handleRequest</a:t>
            </a:r>
            <a:endParaRPr lang="en-US" altLang="zh-CN" sz="2800" dirty="0" smtClean="0"/>
          </a:p>
          <a:p>
            <a:r>
              <a:rPr lang="en-US" altLang="zh-CN" sz="2800" dirty="0" err="1" smtClean="0"/>
              <a:t>HeadersAndContextCopyClient.search</a:t>
            </a:r>
            <a:endParaRPr lang="en-US" altLang="zh-CN" sz="2800" dirty="0" smtClean="0"/>
          </a:p>
          <a:p>
            <a:r>
              <a:rPr lang="en-US" altLang="zh-CN" sz="2800" dirty="0" err="1" smtClean="0"/>
              <a:t>TransportSearchQueryThenFetchAction.doExecute</a:t>
            </a:r>
            <a:endParaRPr lang="en-US" altLang="zh-CN" sz="2800" dirty="0" smtClean="0"/>
          </a:p>
          <a:p>
            <a:r>
              <a:rPr lang="en-US" altLang="zh-CN" sz="2800" dirty="0" err="1" smtClean="0"/>
              <a:t>TransportSearchTypeAction.BaseAsyncAction.start</a:t>
            </a:r>
            <a:endParaRPr lang="en-US" altLang="zh-CN" sz="2800" dirty="0"/>
          </a:p>
          <a:p>
            <a:r>
              <a:rPr lang="en-US" altLang="zh-CN" sz="2800" dirty="0" err="1"/>
              <a:t>PlainOperationRouting.searchShards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51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63272" cy="5472608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TransportSearchQueryThenFetchAction</a:t>
            </a:r>
            <a:r>
              <a:rPr lang="en-US" altLang="zh-CN" sz="2400" dirty="0"/>
              <a:t>. </a:t>
            </a:r>
            <a:r>
              <a:rPr lang="en-US" altLang="zh-CN" sz="2400" dirty="0" err="1" smtClean="0"/>
              <a:t>sendExecuteFirstPhase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SearchServiceTransportAction.sendExecuteQuery</a:t>
            </a:r>
            <a:r>
              <a:rPr lang="zh-CN" altLang="en-US" sz="2400" dirty="0" smtClean="0"/>
              <a:t>第一次查询，获取</a:t>
            </a:r>
            <a:r>
              <a:rPr lang="en-US" altLang="zh-CN" sz="2400" dirty="0" err="1" smtClean="0"/>
              <a:t>docId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SearchService.executeQueryPhase</a:t>
            </a:r>
            <a:r>
              <a:rPr lang="zh-CN" altLang="en-US" sz="2400" dirty="0" smtClean="0"/>
              <a:t>查询本地节点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TransportService.sendRequest</a:t>
            </a:r>
            <a:r>
              <a:rPr lang="zh-CN" altLang="en-US" sz="2400" dirty="0" smtClean="0"/>
              <a:t>查询远程节点</a:t>
            </a:r>
            <a:endParaRPr lang="en-US" altLang="zh-CN" sz="2400" dirty="0" smtClean="0"/>
          </a:p>
          <a:p>
            <a:r>
              <a:rPr lang="en-US" altLang="zh-CN" sz="2400" dirty="0" smtClean="0"/>
              <a:t>TransportSearchTypeAction.BaseAsyncAction.innerMoveToSecondPhase</a:t>
            </a:r>
          </a:p>
          <a:p>
            <a:r>
              <a:rPr lang="en-US" altLang="zh-CN" sz="2400" dirty="0" smtClean="0"/>
              <a:t>TransportSearchQueryThenFetchAction.AsyncAction.moveToSecondPhase</a:t>
            </a:r>
          </a:p>
          <a:p>
            <a:r>
              <a:rPr lang="en-US" altLang="zh-CN" sz="2400" dirty="0" err="1" smtClean="0"/>
              <a:t>SearchPhaseController.sortDocs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合并</a:t>
            </a:r>
            <a:r>
              <a:rPr lang="en-US" altLang="zh-CN" sz="2400" dirty="0" err="1" smtClean="0"/>
              <a:t>docId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TransportSearchQueryThenFetchAction.finishHim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SearchPhaseController.merge</a:t>
            </a:r>
            <a:endParaRPr lang="en-US" altLang="zh-CN" sz="2400" dirty="0" smtClean="0"/>
          </a:p>
          <a:p>
            <a:r>
              <a:rPr lang="en-US" altLang="zh-CN" sz="2400" dirty="0" err="1" smtClean="0"/>
              <a:t>FetchPhase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HighlightPhase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64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新增</a:t>
            </a:r>
            <a:r>
              <a:rPr lang="en-US" altLang="zh-CN" dirty="0" smtClean="0"/>
              <a:t>document 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6978" y="1412776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1" y="2060848"/>
            <a:ext cx="26614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4" idx="2"/>
          </p:cNvCxnSpPr>
          <p:nvPr/>
        </p:nvCxnSpPr>
        <p:spPr>
          <a:xfrm>
            <a:off x="4749126" y="1844824"/>
            <a:ext cx="289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9" idx="2"/>
            <a:endCxn id="63" idx="0"/>
          </p:cNvCxnSpPr>
          <p:nvPr/>
        </p:nvCxnSpPr>
        <p:spPr>
          <a:xfrm>
            <a:off x="4770146" y="5013176"/>
            <a:ext cx="151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569106" y="8367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787616" y="1196752"/>
            <a:ext cx="289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467545" y="1988840"/>
            <a:ext cx="2304256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主</a:t>
            </a:r>
            <a:r>
              <a:rPr lang="en-US" altLang="zh-CN" sz="1600" dirty="0" smtClean="0"/>
              <a:t>shard</a:t>
            </a:r>
            <a:r>
              <a:rPr lang="zh-CN" altLang="en-US" sz="1600" dirty="0" smtClean="0"/>
              <a:t>是否存活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3416978" y="2780928"/>
            <a:ext cx="26614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</a:t>
            </a:r>
          </a:p>
        </p:txBody>
      </p:sp>
      <p:cxnSp>
        <p:nvCxnSpPr>
          <p:cNvPr id="31" name="直接箭头连接符 30"/>
          <p:cNvCxnSpPr>
            <a:stCxn id="5" idx="1"/>
            <a:endCxn id="28" idx="3"/>
          </p:cNvCxnSpPr>
          <p:nvPr/>
        </p:nvCxnSpPr>
        <p:spPr>
          <a:xfrm flipH="1">
            <a:off x="2771801" y="2276872"/>
            <a:ext cx="648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1"/>
          </p:cNvCxnSpPr>
          <p:nvPr/>
        </p:nvCxnSpPr>
        <p:spPr>
          <a:xfrm rot="16200000" flipH="1">
            <a:off x="2302301" y="1882275"/>
            <a:ext cx="432048" cy="1797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23529" y="3501008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将重试放入</a:t>
            </a:r>
            <a:r>
              <a:rPr lang="en-US" altLang="zh-CN" sz="1600" dirty="0" smtClean="0"/>
              <a:t>observer</a:t>
            </a:r>
            <a:r>
              <a:rPr lang="zh-CN" altLang="en-US" sz="1600" dirty="0" smtClean="0"/>
              <a:t>中，等待集群状态变化触发重试</a:t>
            </a:r>
            <a:endParaRPr lang="zh-CN" altLang="en-US" sz="1600" dirty="0"/>
          </a:p>
        </p:txBody>
      </p:sp>
      <p:cxnSp>
        <p:nvCxnSpPr>
          <p:cNvPr id="38" name="肘形连接符 37"/>
          <p:cNvCxnSpPr>
            <a:stCxn id="28" idx="1"/>
            <a:endCxn id="36" idx="1"/>
          </p:cNvCxnSpPr>
          <p:nvPr/>
        </p:nvCxnSpPr>
        <p:spPr>
          <a:xfrm rot="10800000" flipV="1">
            <a:off x="323529" y="2276872"/>
            <a:ext cx="144016" cy="1548172"/>
          </a:xfrm>
          <a:prstGeom prst="bentConnector3">
            <a:avLst>
              <a:gd name="adj1" fmla="val 258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85732" y="4509120"/>
            <a:ext cx="29688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开始写副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</a:t>
            </a:r>
          </a:p>
        </p:txBody>
      </p:sp>
      <p:sp>
        <p:nvSpPr>
          <p:cNvPr id="40" name="椭圆 39"/>
          <p:cNvSpPr/>
          <p:nvPr/>
        </p:nvSpPr>
        <p:spPr>
          <a:xfrm>
            <a:off x="4563208" y="616530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肘形连接符 42"/>
          <p:cNvCxnSpPr>
            <a:stCxn id="36" idx="2"/>
            <a:endCxn id="40" idx="2"/>
          </p:cNvCxnSpPr>
          <p:nvPr/>
        </p:nvCxnSpPr>
        <p:spPr>
          <a:xfrm rot="16200000" flipH="1">
            <a:off x="1993318" y="3775434"/>
            <a:ext cx="2196244" cy="2943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菱形 47"/>
          <p:cNvSpPr/>
          <p:nvPr/>
        </p:nvSpPr>
        <p:spPr>
          <a:xfrm>
            <a:off x="3602896" y="3537848"/>
            <a:ext cx="2304256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写入是否失败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29" idx="2"/>
            <a:endCxn id="48" idx="0"/>
          </p:cNvCxnSpPr>
          <p:nvPr/>
        </p:nvCxnSpPr>
        <p:spPr>
          <a:xfrm>
            <a:off x="4747680" y="3212976"/>
            <a:ext cx="7344" cy="324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1"/>
            <a:endCxn id="36" idx="3"/>
          </p:cNvCxnSpPr>
          <p:nvPr/>
        </p:nvCxnSpPr>
        <p:spPr>
          <a:xfrm flipH="1" flipV="1">
            <a:off x="2915817" y="3825044"/>
            <a:ext cx="687079" cy="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2"/>
            <a:endCxn id="39" idx="0"/>
          </p:cNvCxnSpPr>
          <p:nvPr/>
        </p:nvCxnSpPr>
        <p:spPr>
          <a:xfrm>
            <a:off x="4755024" y="4113912"/>
            <a:ext cx="15122" cy="395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187624" y="2708920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55976" y="4149080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58" name="矩形 57"/>
          <p:cNvSpPr/>
          <p:nvPr/>
        </p:nvSpPr>
        <p:spPr>
          <a:xfrm>
            <a:off x="3095836" y="3501008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7504" y="2924944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63" name="矩形 62"/>
          <p:cNvSpPr/>
          <p:nvPr/>
        </p:nvSpPr>
        <p:spPr>
          <a:xfrm>
            <a:off x="3442410" y="5301208"/>
            <a:ext cx="265850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3" idx="2"/>
            <a:endCxn id="40" idx="0"/>
          </p:cNvCxnSpPr>
          <p:nvPr/>
        </p:nvCxnSpPr>
        <p:spPr>
          <a:xfrm>
            <a:off x="4771665" y="5805264"/>
            <a:ext cx="756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472608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RestIndexAction</a:t>
            </a:r>
            <a:r>
              <a:rPr lang="en-US" altLang="zh-CN" sz="2400" dirty="0"/>
              <a:t>-&gt;</a:t>
            </a:r>
            <a:r>
              <a:rPr lang="en-US" altLang="zh-CN" sz="2400" dirty="0" err="1" smtClean="0"/>
              <a:t>handleRequest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TransportIndexAction.doExecute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TransportShardReplicationOperationAction.PrimaryPhase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doRun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TransportIndexAction.shards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根据</a:t>
            </a:r>
            <a:r>
              <a:rPr lang="en-US" altLang="zh-CN" sz="2400" dirty="0" err="1" smtClean="0"/>
              <a:t>docId</a:t>
            </a:r>
            <a:r>
              <a:rPr lang="zh-CN" altLang="en-US" sz="2400" dirty="0" smtClean="0"/>
              <a:t>计算相应的</a:t>
            </a:r>
            <a:r>
              <a:rPr lang="en-US" altLang="zh-CN" sz="2400" dirty="0" err="1" smtClean="0"/>
              <a:t>shardId</a:t>
            </a:r>
            <a:endParaRPr lang="en-US" altLang="zh-CN" sz="2400" dirty="0" smtClean="0"/>
          </a:p>
          <a:p>
            <a:r>
              <a:rPr lang="en-US" altLang="zh-CN" sz="2400" dirty="0" smtClean="0"/>
              <a:t>TransportShardReplicationOperationAction.routeRequestOrPerformLocally</a:t>
            </a:r>
          </a:p>
          <a:p>
            <a:r>
              <a:rPr lang="en-US" altLang="zh-CN" sz="2400" dirty="0" err="1" smtClean="0"/>
              <a:t>TransportIndexAction.shardOperationOnPrimary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主节点创建</a:t>
            </a:r>
            <a:r>
              <a:rPr lang="en-US" altLang="zh-CN" sz="2400" dirty="0" smtClean="0"/>
              <a:t>document</a:t>
            </a:r>
          </a:p>
          <a:p>
            <a:r>
              <a:rPr lang="en-US" altLang="zh-CN" sz="2400" dirty="0" err="1" smtClean="0"/>
              <a:t>TransportShardReplicationOperationAction.performOnReplica</a:t>
            </a:r>
            <a:r>
              <a:rPr lang="zh-CN" altLang="en-US" sz="2400" dirty="0" smtClean="0"/>
              <a:t>副本创建</a:t>
            </a:r>
            <a:r>
              <a:rPr lang="en-US" altLang="zh-CN" sz="2400" dirty="0" smtClean="0"/>
              <a:t>document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97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472608"/>
          </a:xfrm>
        </p:spPr>
        <p:txBody>
          <a:bodyPr>
            <a:noAutofit/>
          </a:bodyPr>
          <a:lstStyle/>
          <a:p>
            <a:pPr fontAlgn="base"/>
            <a:r>
              <a:rPr lang="en-US" altLang="zh-CN" sz="2000" dirty="0" smtClean="0"/>
              <a:t>Authorization</a:t>
            </a:r>
          </a:p>
          <a:p>
            <a:pPr marL="0" indent="0" fontAlgn="base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roles</a:t>
            </a:r>
          </a:p>
          <a:p>
            <a:pPr marL="0" indent="0" fontAlgn="base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permission</a:t>
            </a:r>
          </a:p>
          <a:p>
            <a:pPr marL="0" indent="0" fontAlgn="base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privileges</a:t>
            </a:r>
            <a:endParaRPr lang="en-US" altLang="zh-CN" sz="2000" dirty="0"/>
          </a:p>
          <a:p>
            <a:r>
              <a:rPr lang="en-US" altLang="zh-CN" sz="2000" dirty="0" smtClean="0"/>
              <a:t>Authentication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esuser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ldap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active directory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pki</a:t>
            </a:r>
            <a:endParaRPr lang="en-US" altLang="zh-CN" sz="2000" dirty="0"/>
          </a:p>
          <a:p>
            <a:r>
              <a:rPr lang="en-US" altLang="zh-CN" sz="2000" dirty="0" smtClean="0"/>
              <a:t>IP Filter</a:t>
            </a:r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shield.transport.filter.allow</a:t>
            </a:r>
            <a:r>
              <a:rPr lang="en-US" altLang="zh-CN" sz="2000" dirty="0"/>
              <a:t>: "192.168.0.1"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shield.transport.filter.deny</a:t>
            </a:r>
            <a:r>
              <a:rPr lang="en-US" altLang="zh-CN" sz="2000" dirty="0"/>
              <a:t>: "</a:t>
            </a:r>
            <a:r>
              <a:rPr lang="en-US" altLang="zh-CN" sz="2000" dirty="0" smtClean="0"/>
              <a:t>192.168.0.0/24“</a:t>
            </a:r>
          </a:p>
          <a:p>
            <a:r>
              <a:rPr lang="en-US" altLang="zh-CN" sz="2000" dirty="0" smtClean="0"/>
              <a:t>SSL/TSL</a:t>
            </a:r>
          </a:p>
          <a:p>
            <a:r>
              <a:rPr lang="en-US" altLang="zh-CN" sz="2000" dirty="0" smtClean="0"/>
              <a:t>CA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79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383</Words>
  <Application>Microsoft Office PowerPoint</Application>
  <PresentationFormat>全屏显示(4:3)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ES API</vt:lpstr>
      <vt:lpstr>API介绍</vt:lpstr>
      <vt:lpstr>API介绍</vt:lpstr>
      <vt:lpstr>查询_search 流程</vt:lpstr>
      <vt:lpstr>查询_search 类方法</vt:lpstr>
      <vt:lpstr>查询_search 类方法</vt:lpstr>
      <vt:lpstr>新增document 流程</vt:lpstr>
      <vt:lpstr>新增document 类方法</vt:lpstr>
      <vt:lpstr>Shield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鲍宁天</dc:creator>
  <cp:lastModifiedBy>鲍宁天</cp:lastModifiedBy>
  <cp:revision>98</cp:revision>
  <dcterms:created xsi:type="dcterms:W3CDTF">2015-07-07T02:39:28Z</dcterms:created>
  <dcterms:modified xsi:type="dcterms:W3CDTF">2015-07-09T01:49:24Z</dcterms:modified>
</cp:coreProperties>
</file>