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63" r:id="rId7"/>
    <p:sldId id="264" r:id="rId8"/>
    <p:sldId id="311" r:id="rId9"/>
    <p:sldId id="312" r:id="rId10"/>
    <p:sldId id="313" r:id="rId11"/>
    <p:sldId id="314" r:id="rId12"/>
    <p:sldId id="315" r:id="rId13"/>
    <p:sldId id="316" r:id="rId14"/>
    <p:sldId id="317" r:id="rId15"/>
    <p:sldId id="318" r:id="rId16"/>
    <p:sldId id="319" r:id="rId17"/>
    <p:sldId id="320" r:id="rId18"/>
    <p:sldId id="322" r:id="rId19"/>
    <p:sldId id="323" r:id="rId20"/>
    <p:sldId id="324" r:id="rId21"/>
    <p:sldId id="325" r:id="rId22"/>
    <p:sldId id="326" r:id="rId23"/>
    <p:sldId id="327" r:id="rId24"/>
    <p:sldId id="328" r:id="rId25"/>
    <p:sldId id="329" r:id="rId26"/>
    <p:sldId id="330" r:id="rId27"/>
    <p:sldId id="321" r:id="rId28"/>
    <p:sldId id="331" r:id="rId29"/>
    <p:sldId id="332" r:id="rId30"/>
    <p:sldId id="333" r:id="rId31"/>
    <p:sldId id="334" r:id="rId32"/>
    <p:sldId id="340" r:id="rId33"/>
    <p:sldId id="267" r:id="rId34"/>
    <p:sldId id="262" r:id="rId35"/>
    <p:sldId id="265"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7"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1"/>
          <p:cNvSpPr/>
          <p:nvPr userDrawn="1"/>
        </p:nvSpPr>
        <p:spPr bwMode="auto">
          <a:xfrm rot="859120" flipH="1">
            <a:off x="-1381342" y="-1207692"/>
            <a:ext cx="3371272" cy="8927307"/>
          </a:xfrm>
          <a:prstGeom prst="rect">
            <a:avLst/>
          </a:prstGeom>
          <a:gradFill rotWithShape="0">
            <a:gsLst>
              <a:gs pos="57000">
                <a:srgbClr val="549FF3"/>
              </a:gs>
              <a:gs pos="100000">
                <a:srgbClr val="3D36BA"/>
              </a:gs>
            </a:gsLst>
            <a:lin ang="5400000"/>
          </a:gradFill>
          <a:ln>
            <a:noFill/>
          </a:ln>
          <a:effectLst>
            <a:outerShdw blurRad="50800" dist="25400" dir="5400000" algn="ctr" rotWithShape="0">
              <a:srgbClr val="000000">
                <a:alpha val="50000"/>
              </a:srgbClr>
            </a:outerShdw>
          </a:effectLst>
        </p:spPr>
        <p:txBody>
          <a:bodyPr lIns="35719" tIns="35719" rIns="35719" bIns="35719"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eaLnBrk="1"/>
            <a:endParaRPr lang="zh-CN" altLang="zh-CN" sz="1600">
              <a:solidFill>
                <a:srgbClr val="FFFFFF"/>
              </a:solidFill>
              <a:ea typeface="宋体" panose="02010600030101010101" pitchFamily="2" charset="-122"/>
            </a:endParaRPr>
          </a:p>
        </p:txBody>
      </p:sp>
      <p:sp>
        <p:nvSpPr>
          <p:cNvPr id="2" name="Title 1"/>
          <p:cNvSpPr>
            <a:spLocks noGrp="1"/>
          </p:cNvSpPr>
          <p:nvPr>
            <p:ph type="ctrTitle"/>
          </p:nvPr>
        </p:nvSpPr>
        <p:spPr>
          <a:xfrm>
            <a:off x="1524000" y="1122363"/>
            <a:ext cx="9144000" cy="1835990"/>
          </a:xfrm>
        </p:spPr>
        <p:txBody>
          <a:bodyPr anchor="b"/>
          <a:lstStyle>
            <a:lvl1pPr algn="ct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524000" y="3602038"/>
            <a:ext cx="9144000" cy="1655763"/>
          </a:xfrm>
        </p:spPr>
        <p:txBody>
          <a:bodyPr/>
          <a:lstStyle>
            <a:lvl1pPr marL="0" indent="0" algn="r">
              <a:buNone/>
              <a:defRPr sz="28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n-US" altLang="zh-CN" dirty="0"/>
              <a:t>Click to edit Master subtitle style</a:t>
            </a:r>
            <a:endParaRPr lang="zh-CN" altLang="en-US" dirty="0"/>
          </a:p>
        </p:txBody>
      </p:sp>
      <p:sp>
        <p:nvSpPr>
          <p:cNvPr id="4" name="Rectangle 6"/>
          <p:cNvSpPr>
            <a:spLocks noGrp="1"/>
          </p:cNvSpPr>
          <p:nvPr>
            <p:ph type="sldNum" sz="quarter" idx="10"/>
          </p:nvPr>
        </p:nvSpPr>
        <p:spPr/>
        <p:txBody>
          <a:bodyPr/>
          <a:lstStyle>
            <a:lvl1pPr>
              <a:defRPr/>
            </a:lvl1pPr>
          </a:lstStyle>
          <a:p>
            <a:fld id="{342C2E44-293D-4CE9-B437-38578EAF30C8}"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618"/>
            <a:ext cx="2659642" cy="132982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6"/>
          <p:cNvSpPr>
            <a:spLocks noGrp="1"/>
          </p:cNvSpPr>
          <p:nvPr>
            <p:ph type="sldNum" sz="quarter" idx="10"/>
          </p:nvPr>
        </p:nvSpPr>
        <p:spPr/>
        <p:txBody>
          <a:bodyPr/>
          <a:lstStyle>
            <a:lvl1pPr>
              <a:defRPr/>
            </a:lvl1pPr>
          </a:lstStyle>
          <a:p>
            <a:fld id="{0D35C023-FE34-4344-A130-C228BB7E7256}" type="slidenum">
              <a:rPr lang="zh-CN" altLang="zh-CN"/>
            </a:fld>
            <a:endParaRPr lang="zh-CN" altLang="zh-CN"/>
          </a:p>
        </p:txBody>
      </p:sp>
      <p:pic>
        <p:nvPicPr>
          <p:cNvPr id="5" name="Picture 4"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47038" y="1830388"/>
            <a:ext cx="1951038" cy="4420394"/>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2193132" y="1830388"/>
            <a:ext cx="5777706" cy="4420394"/>
          </a:xfrm>
        </p:spPr>
        <p:txBody>
          <a:bodyPr vert="eaVert"/>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6"/>
          <p:cNvSpPr>
            <a:spLocks noGrp="1"/>
          </p:cNvSpPr>
          <p:nvPr>
            <p:ph type="sldNum" sz="quarter" idx="10"/>
          </p:nvPr>
        </p:nvSpPr>
        <p:spPr/>
        <p:txBody>
          <a:bodyPr/>
          <a:lstStyle>
            <a:lvl1pPr>
              <a:defRPr/>
            </a:lvl1pPr>
          </a:lstStyle>
          <a:p>
            <a:fld id="{373F4BDC-C434-4A9D-BBDF-64FA4D5C18DB}" type="slidenum">
              <a:rPr lang="zh-CN" altLang="zh-CN"/>
            </a:fld>
            <a:endParaRPr lang="zh-CN" altLang="zh-CN"/>
          </a:p>
        </p:txBody>
      </p:sp>
      <p:pic>
        <p:nvPicPr>
          <p:cNvPr id="5" name="Picture 4"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2" name="Picture 1"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nchor="t"/>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Rectangle 6"/>
          <p:cNvSpPr>
            <a:spLocks noGrp="1"/>
          </p:cNvSpPr>
          <p:nvPr>
            <p:ph type="sldNum" sz="quarter" idx="10"/>
          </p:nvPr>
        </p:nvSpPr>
        <p:spPr/>
        <p:txBody>
          <a:bodyPr/>
          <a:lstStyle>
            <a:lvl1pPr>
              <a:defRPr/>
            </a:lvl1pPr>
          </a:lstStyle>
          <a:p>
            <a:fld id="{7F95BF15-D72E-4E4E-91BA-005481991A52}"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a:spLocks noGrp="1"/>
          </p:cNvSpPr>
          <p:nvPr>
            <p:ph type="sldNum" sz="quarter" idx="10"/>
          </p:nvPr>
        </p:nvSpPr>
        <p:spPr/>
        <p:txBody>
          <a:bodyPr/>
          <a:lstStyle>
            <a:lvl1pPr>
              <a:defRPr/>
            </a:lvl1pPr>
          </a:lstStyle>
          <a:p>
            <a:fld id="{9B0512B6-C6BE-4337-A445-D3A171D563C3}" type="slidenum">
              <a:rPr lang="zh-CN" altLang="zh-CN"/>
            </a:fld>
            <a:endParaRPr lang="zh-CN" altLang="zh-CN"/>
          </a:p>
        </p:txBody>
      </p:sp>
      <p:sp>
        <p:nvSpPr>
          <p:cNvPr id="5" name="Rectangle 1"/>
          <p:cNvSpPr/>
          <p:nvPr userDrawn="1"/>
        </p:nvSpPr>
        <p:spPr bwMode="auto">
          <a:xfrm rot="859120" flipH="1">
            <a:off x="-1381342" y="-1207692"/>
            <a:ext cx="3371272" cy="8927307"/>
          </a:xfrm>
          <a:prstGeom prst="rect">
            <a:avLst/>
          </a:prstGeom>
          <a:gradFill rotWithShape="0">
            <a:gsLst>
              <a:gs pos="58000">
                <a:srgbClr val="549FF3"/>
              </a:gs>
              <a:gs pos="100000">
                <a:srgbClr val="3D36BA"/>
              </a:gs>
            </a:gsLst>
            <a:lin ang="5400000"/>
          </a:gradFill>
          <a:ln>
            <a:noFill/>
          </a:ln>
          <a:effectLst>
            <a:outerShdw blurRad="50800" dist="25400" dir="5400000" algn="ctr" rotWithShape="0">
              <a:srgbClr val="000000">
                <a:alpha val="50000"/>
              </a:srgbClr>
            </a:outerShdw>
          </a:effectLst>
        </p:spPr>
        <p:txBody>
          <a:bodyPr lIns="35719" tIns="35719" rIns="35719" bIns="35719"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eaLnBrk="1"/>
            <a:endParaRPr lang="zh-CN" altLang="zh-CN" sz="1600">
              <a:solidFill>
                <a:srgbClr val="FFFFFF"/>
              </a:solidFill>
              <a:ea typeface="宋体" panose="02010600030101010101" pitchFamily="2" charset="-122"/>
            </a:endParaRPr>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618"/>
            <a:ext cx="2659642" cy="1329821"/>
          </a:xfrm>
          <a:prstGeom prst="rect">
            <a:avLst/>
          </a:prstGeom>
        </p:spPr>
      </p:pic>
      <p:sp>
        <p:nvSpPr>
          <p:cNvPr id="2" name="Title 1"/>
          <p:cNvSpPr>
            <a:spLocks noGrp="1"/>
          </p:cNvSpPr>
          <p:nvPr>
            <p:ph type="title"/>
          </p:nvPr>
        </p:nvSpPr>
        <p:spPr>
          <a:xfrm>
            <a:off x="831850" y="1709738"/>
            <a:ext cx="10515600" cy="1719262"/>
          </a:xfrm>
        </p:spPr>
        <p:txBody>
          <a:bodyPr anchor="b"/>
          <a:lstStyle>
            <a:lvl1pPr>
              <a:defRPr sz="4800"/>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1850" y="4173967"/>
            <a:ext cx="10515600" cy="1915684"/>
          </a:xfrm>
        </p:spPr>
        <p:txBody>
          <a:bodyPr/>
          <a:lstStyle>
            <a:lvl1pPr marL="0" indent="0" algn="r">
              <a:buNone/>
              <a:defRPr sz="28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en-US" altLang="zh-CN" dirty="0"/>
              <a:t>Edit Master text styles</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519" y="607218"/>
            <a:ext cx="7804944" cy="1106562"/>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839965" y="1830388"/>
            <a:ext cx="3863975" cy="4420394"/>
          </a:xfrm>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Content Placeholder 3"/>
          <p:cNvSpPr>
            <a:spLocks noGrp="1"/>
          </p:cNvSpPr>
          <p:nvPr>
            <p:ph sz="half" idx="2"/>
          </p:nvPr>
        </p:nvSpPr>
        <p:spPr>
          <a:xfrm>
            <a:off x="6133306" y="1830388"/>
            <a:ext cx="3864769" cy="4420394"/>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Rectangle 6"/>
          <p:cNvSpPr>
            <a:spLocks noGrp="1"/>
          </p:cNvSpPr>
          <p:nvPr>
            <p:ph type="sldNum" sz="quarter" idx="10"/>
          </p:nvPr>
        </p:nvSpPr>
        <p:spPr/>
        <p:txBody>
          <a:bodyPr/>
          <a:lstStyle>
            <a:lvl1pPr>
              <a:defRPr/>
            </a:lvl1pPr>
          </a:lstStyle>
          <a:p>
            <a:fld id="{DD575B06-9A48-44CB-BF22-441D24A07EA7}"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8078301"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7" y="1681163"/>
            <a:ext cx="5157788" cy="823913"/>
          </a:xfrm>
        </p:spPr>
        <p:txBody>
          <a:bodyPr anchor="b"/>
          <a:lstStyle>
            <a:lvl1pPr marL="0" indent="0">
              <a:buNone/>
              <a:defRPr sz="24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ltLang="zh-CN" dirty="0"/>
              <a:t>Edit Master text styles</a:t>
            </a:r>
            <a:endParaRPr lang="en-US" altLang="zh-CN" dirty="0"/>
          </a:p>
        </p:txBody>
      </p:sp>
      <p:sp>
        <p:nvSpPr>
          <p:cNvPr id="4" name="Content Placeholder 3"/>
          <p:cNvSpPr>
            <a:spLocks noGrp="1"/>
          </p:cNvSpPr>
          <p:nvPr>
            <p:ph sz="half" idx="2"/>
          </p:nvPr>
        </p:nvSpPr>
        <p:spPr>
          <a:xfrm>
            <a:off x="839787" y="2505075"/>
            <a:ext cx="5157788" cy="368458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3"/>
          </a:xfrm>
        </p:spPr>
        <p:txBody>
          <a:bodyPr anchor="b"/>
          <a:lstStyle>
            <a:lvl1pPr marL="0" indent="0">
              <a:buNone/>
              <a:defRPr lang="en-US" altLang="zh-CN" sz="2400" b="1" kern="1200" smtClean="0">
                <a:solidFill>
                  <a:srgbClr val="000000"/>
                </a:solidFill>
                <a:latin typeface="+mn-lt"/>
                <a:ea typeface="+mn-ea"/>
                <a:cs typeface="+mn-cs"/>
                <a:sym typeface="Helvetica Light" charset="0"/>
              </a:defRPr>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ltLang="zh-CN" dirty="0"/>
              <a:t>Edit Master text styles</a:t>
            </a:r>
            <a:endParaRPr lang="en-US" altLang="zh-CN" dirty="0"/>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Rectangle 6"/>
          <p:cNvSpPr>
            <a:spLocks noGrp="1"/>
          </p:cNvSpPr>
          <p:nvPr>
            <p:ph type="sldNum" sz="quarter" idx="10"/>
          </p:nvPr>
        </p:nvSpPr>
        <p:spPr/>
        <p:txBody>
          <a:bodyPr/>
          <a:lstStyle>
            <a:lvl1pPr>
              <a:defRPr/>
            </a:lvl1pPr>
          </a:lstStyle>
          <a:p>
            <a:fld id="{67296D34-F81A-46A2-8AD8-39966004D08F}" type="slidenum">
              <a:rPr lang="zh-CN" altLang="zh-CN"/>
            </a:fld>
            <a:endParaRPr lang="zh-CN" altLang="zh-CN"/>
          </a:p>
        </p:txBody>
      </p:sp>
      <p:pic>
        <p:nvPicPr>
          <p:cNvPr id="8" name="Picture 7"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6"/>
          <p:cNvSpPr>
            <a:spLocks noGrp="1"/>
          </p:cNvSpPr>
          <p:nvPr>
            <p:ph type="sldNum" sz="quarter" idx="10"/>
          </p:nvPr>
        </p:nvSpPr>
        <p:spPr/>
        <p:txBody>
          <a:bodyPr/>
          <a:lstStyle>
            <a:lvl1pPr>
              <a:defRPr/>
            </a:lvl1pPr>
          </a:lstStyle>
          <a:p>
            <a:fld id="{7A78D55F-A373-42D5-A264-B8E1D501BFC5}" type="slidenum">
              <a:rPr lang="zh-CN" altLang="zh-CN"/>
            </a:fld>
            <a:endParaRPr lang="zh-CN" altLang="zh-CN"/>
          </a:p>
        </p:txBody>
      </p:sp>
      <p:pic>
        <p:nvPicPr>
          <p:cNvPr id="4" name="Picture 3"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p:cNvSpPr>
          <p:nvPr>
            <p:ph type="sldNum" sz="quarter" idx="10"/>
          </p:nvPr>
        </p:nvSpPr>
        <p:spPr/>
        <p:txBody>
          <a:bodyPr/>
          <a:lstStyle>
            <a:lvl1pPr>
              <a:defRPr/>
            </a:lvl1pPr>
          </a:lstStyle>
          <a:p>
            <a:fld id="{57594138-9B44-4804-8A89-1E9C8739BAC6}" type="slidenum">
              <a:rPr lang="zh-CN" altLang="zh-CN"/>
            </a:fld>
            <a:endParaRPr lang="zh-CN" altLang="zh-CN"/>
          </a:p>
        </p:txBody>
      </p:sp>
      <p:pic>
        <p:nvPicPr>
          <p:cNvPr id="3" name="Picture 2"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04633"/>
            <a:ext cx="3932238" cy="1600200"/>
          </a:xfrm>
        </p:spPr>
        <p:txBody>
          <a:bodyPr anchor="b"/>
          <a:lstStyle>
            <a:lvl1pPr>
              <a:defRPr sz="2800"/>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1000"/>
            </a:lvl6pPr>
            <a:lvl7pPr>
              <a:defRPr sz="1000"/>
            </a:lvl7pPr>
            <a:lvl8pPr>
              <a:defRPr sz="1000"/>
            </a:lvl8pPr>
            <a:lvl9pPr>
              <a:defRPr sz="1000"/>
            </a:lvl9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Text Placeholder 3"/>
          <p:cNvSpPr>
            <a:spLocks noGrp="1"/>
          </p:cNvSpPr>
          <p:nvPr>
            <p:ph type="body" sz="half" idx="2"/>
          </p:nvPr>
        </p:nvSpPr>
        <p:spPr>
          <a:xfrm>
            <a:off x="839788" y="2304833"/>
            <a:ext cx="3932238" cy="3811588"/>
          </a:xfrm>
        </p:spPr>
        <p:txBody>
          <a:bodyPr/>
          <a:lstStyle>
            <a:lvl1pPr marL="0" indent="0">
              <a:buNone/>
              <a:defRPr sz="24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ltLang="zh-CN" dirty="0"/>
              <a:t>Edit Master text styles</a:t>
            </a:r>
            <a:endParaRPr lang="en-US" altLang="zh-CN" dirty="0"/>
          </a:p>
        </p:txBody>
      </p:sp>
      <p:sp>
        <p:nvSpPr>
          <p:cNvPr id="5" name="Rectangle 6"/>
          <p:cNvSpPr>
            <a:spLocks noGrp="1"/>
          </p:cNvSpPr>
          <p:nvPr>
            <p:ph type="sldNum" sz="quarter" idx="10"/>
          </p:nvPr>
        </p:nvSpPr>
        <p:spPr/>
        <p:txBody>
          <a:bodyPr/>
          <a:lstStyle>
            <a:lvl1pPr>
              <a:defRPr/>
            </a:lvl1pPr>
          </a:lstStyle>
          <a:p>
            <a:fld id="{1FE2E900-EAB6-4B71-8F4C-9F49C009F645}"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58418"/>
            <a:ext cx="3932238" cy="1600200"/>
          </a:xfrm>
        </p:spPr>
        <p:txBody>
          <a:bodyPr anchor="b"/>
          <a:lstStyle>
            <a:lvl1pPr>
              <a:defRPr sz="2800"/>
            </a:lvl1pPr>
          </a:lstStyle>
          <a:p>
            <a:r>
              <a:rPr lang="en-US" altLang="zh-CN" dirty="0"/>
              <a:t>Click to edit Master title style</a:t>
            </a:r>
            <a:endParaRPr lang="zh-CN" alt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endParaRPr lang="zh-CN" altLang="en-US" noProof="0">
              <a:sym typeface="Helvetica Light" charset="0"/>
            </a:endParaRPr>
          </a:p>
        </p:txBody>
      </p:sp>
      <p:sp>
        <p:nvSpPr>
          <p:cNvPr id="4" name="Text Placeholder 3"/>
          <p:cNvSpPr>
            <a:spLocks noGrp="1"/>
          </p:cNvSpPr>
          <p:nvPr>
            <p:ph type="body" sz="half" idx="2"/>
          </p:nvPr>
        </p:nvSpPr>
        <p:spPr>
          <a:xfrm>
            <a:off x="839788" y="2358618"/>
            <a:ext cx="3932238" cy="3811588"/>
          </a:xfrm>
        </p:spPr>
        <p:txBody>
          <a:bodyPr/>
          <a:lstStyle>
            <a:lvl1pPr marL="0" indent="0">
              <a:buNone/>
              <a:defRPr sz="24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ltLang="zh-CN" dirty="0"/>
              <a:t>Edit Master text styles</a:t>
            </a:r>
            <a:endParaRPr lang="en-US" altLang="zh-CN" dirty="0"/>
          </a:p>
        </p:txBody>
      </p:sp>
      <p:sp>
        <p:nvSpPr>
          <p:cNvPr id="5" name="Rectangle 6"/>
          <p:cNvSpPr>
            <a:spLocks noGrp="1"/>
          </p:cNvSpPr>
          <p:nvPr>
            <p:ph type="sldNum" sz="quarter" idx="10"/>
          </p:nvPr>
        </p:nvSpPr>
        <p:spPr/>
        <p:txBody>
          <a:bodyPr/>
          <a:lstStyle>
            <a:lvl1pPr>
              <a:defRPr/>
            </a:lvl1pPr>
          </a:lstStyle>
          <a:p>
            <a:fld id="{B17794E7-4E28-4501-8019-5566C2C2BC83}"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2193132" y="958906"/>
            <a:ext cx="7804944" cy="1518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1437" tIns="71437" rIns="71437" bIns="71437" numCol="1" anchor="ctr" anchorCtr="0" compatLnSpc="1"/>
          <a:lstStyle/>
          <a:p>
            <a:pPr lvl="0"/>
            <a:r>
              <a:rPr lang="zh-CN" altLang="zh-CN">
                <a:sym typeface="Lantinghei SC Heavy" charset="0"/>
              </a:rPr>
              <a:t>Click to edit Master title style</a:t>
            </a:r>
            <a:endParaRPr lang="zh-CN" altLang="zh-CN">
              <a:sym typeface="Lantinghei SC Heavy" charset="0"/>
            </a:endParaRPr>
          </a:p>
        </p:txBody>
      </p:sp>
      <p:pic>
        <p:nvPicPr>
          <p:cNvPr id="1027" name="Picture 2" descr="资源 1@4x.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rot="12370270" flipH="1">
            <a:off x="5971382" y="-2408238"/>
            <a:ext cx="7548563" cy="7221538"/>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8" name="Picture 3" descr="pasted-image.pdf"/>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140157" y="297656"/>
            <a:ext cx="1800225" cy="356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4"/>
          <p:cNvSpPr/>
          <p:nvPr/>
        </p:nvSpPr>
        <p:spPr bwMode="auto">
          <a:xfrm>
            <a:off x="12063413" y="230188"/>
            <a:ext cx="234157" cy="453232"/>
          </a:xfrm>
          <a:prstGeom prst="rect">
            <a:avLst/>
          </a:prstGeom>
          <a:solidFill>
            <a:srgbClr val="081BA5"/>
          </a:solidFill>
          <a:ln>
            <a:noFill/>
          </a:ln>
          <a:effectLst>
            <a:outerShdw blurRad="50800" dist="25400" dir="5400000" algn="ctr" rotWithShape="0">
              <a:srgbClr val="000000">
                <a:alpha val="50000"/>
              </a:srgbClr>
            </a:outerShdw>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Lst>
        </p:spPr>
        <p:txBody>
          <a:bodyPr lIns="35719" tIns="35719" rIns="35719" bIns="35719"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eaLnBrk="1"/>
            <a:endParaRPr lang="zh-CN" altLang="zh-CN" sz="1600">
              <a:solidFill>
                <a:srgbClr val="FFFFFF"/>
              </a:solidFill>
              <a:ea typeface="宋体" panose="02010600030101010101" pitchFamily="2" charset="-122"/>
            </a:endParaRPr>
          </a:p>
        </p:txBody>
      </p:sp>
      <p:sp>
        <p:nvSpPr>
          <p:cNvPr id="1030" name="Rectangle 5"/>
          <p:cNvSpPr>
            <a:spLocks noGrp="1"/>
          </p:cNvSpPr>
          <p:nvPr>
            <p:ph type="body" idx="1"/>
          </p:nvPr>
        </p:nvSpPr>
        <p:spPr bwMode="auto">
          <a:xfrm>
            <a:off x="2193132" y="2594181"/>
            <a:ext cx="7804944" cy="4032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1437" tIns="71437" rIns="71437" bIns="71437" numCol="1" anchor="ctr" anchorCtr="0" compatLnSpc="1"/>
          <a:lstStyle/>
          <a:p>
            <a:pPr lvl="0"/>
            <a:r>
              <a:rPr lang="zh-CN" altLang="zh-CN" dirty="0">
                <a:sym typeface="Helvetica Light" charset="0"/>
              </a:rPr>
              <a:t>Click to edit Master text styles</a:t>
            </a:r>
            <a:endParaRPr lang="zh-CN" altLang="zh-CN" dirty="0">
              <a:sym typeface="Helvetica Light" charset="0"/>
            </a:endParaRPr>
          </a:p>
          <a:p>
            <a:pPr lvl="1"/>
            <a:r>
              <a:rPr lang="zh-CN" altLang="zh-CN" dirty="0">
                <a:sym typeface="Helvetica Light" charset="0"/>
              </a:rPr>
              <a:t>Second level</a:t>
            </a:r>
            <a:endParaRPr lang="zh-CN" altLang="zh-CN" dirty="0">
              <a:sym typeface="Helvetica Light" charset="0"/>
            </a:endParaRPr>
          </a:p>
          <a:p>
            <a:pPr lvl="2"/>
            <a:r>
              <a:rPr lang="zh-CN" altLang="zh-CN" dirty="0">
                <a:sym typeface="Helvetica Light" charset="0"/>
              </a:rPr>
              <a:t>Third level</a:t>
            </a:r>
            <a:endParaRPr lang="zh-CN" altLang="zh-CN" dirty="0">
              <a:sym typeface="Helvetica Light" charset="0"/>
            </a:endParaRPr>
          </a:p>
          <a:p>
            <a:pPr lvl="3"/>
            <a:r>
              <a:rPr lang="zh-CN" altLang="zh-CN" dirty="0">
                <a:sym typeface="Helvetica Light" charset="0"/>
              </a:rPr>
              <a:t>Fourth level</a:t>
            </a:r>
            <a:endParaRPr lang="zh-CN" altLang="zh-CN" dirty="0">
              <a:sym typeface="Helvetica Light" charset="0"/>
            </a:endParaRPr>
          </a:p>
          <a:p>
            <a:pPr lvl="4"/>
            <a:r>
              <a:rPr lang="zh-CN" altLang="zh-CN" dirty="0">
                <a:sym typeface="Helvetica Light" charset="0"/>
              </a:rPr>
              <a:t>Fifth level</a:t>
            </a:r>
            <a:endParaRPr lang="zh-CN" altLang="zh-CN" dirty="0">
              <a:sym typeface="Helvetica Light" charset="0"/>
            </a:endParaRPr>
          </a:p>
        </p:txBody>
      </p:sp>
      <p:sp>
        <p:nvSpPr>
          <p:cNvPr id="3" name="Rectangle 6"/>
          <p:cNvSpPr>
            <a:spLocks noGrp="1"/>
          </p:cNvSpPr>
          <p:nvPr>
            <p:ph type="sldNum" sz="quarter" idx="2"/>
          </p:nvPr>
        </p:nvSpPr>
        <p:spPr bwMode="auto">
          <a:xfrm>
            <a:off x="5967413" y="6504782"/>
            <a:ext cx="24765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71437" tIns="71437" rIns="71437" bIns="71437" numCol="1" anchor="t" anchorCtr="0" compatLnSpc="1"/>
          <a:lstStyle>
            <a:lvl1pPr algn="ctr" eaLnBrk="1">
              <a:defRPr sz="1200">
                <a:ea typeface="宋体" panose="02010600030101010101" pitchFamily="2" charset="-122"/>
              </a:defRPr>
            </a:lvl1pPr>
          </a:lstStyle>
          <a:p>
            <a:fld id="{4A3DB189-EA9E-4FF3-A80F-706F2B8DAECD}"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10210" rtl="0" eaLnBrk="0" fontAlgn="base" hangingPunct="0">
        <a:spcBef>
          <a:spcPct val="0"/>
        </a:spcBef>
        <a:spcAft>
          <a:spcPct val="0"/>
        </a:spcAft>
        <a:defRPr sz="4000" kern="1200">
          <a:solidFill>
            <a:srgbClr val="000000"/>
          </a:solidFill>
          <a:latin typeface="+mj-lt"/>
          <a:ea typeface="+mj-ea"/>
          <a:cs typeface="+mj-cs"/>
          <a:sym typeface="Lantinghei SC Heavy" charset="0"/>
        </a:defRPr>
      </a:lvl1pPr>
      <a:lvl2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2pPr>
      <a:lvl3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3pPr>
      <a:lvl4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4pPr>
      <a:lvl5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5pPr>
      <a:lvl6pPr marL="2286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6pPr>
      <a:lvl7pPr marL="4572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7pPr>
      <a:lvl8pPr marL="6858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8pPr>
      <a:lvl9pPr marL="9144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9pPr>
    </p:titleStyle>
    <p:bodyStyle>
      <a:lvl1pPr marL="3079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1pPr>
      <a:lvl2pPr marL="53022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2pPr>
      <a:lvl3pPr marL="7524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3pPr>
      <a:lvl4pPr marL="97472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4pPr>
      <a:lvl5pPr marL="11969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zh-CN"/>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2878"/>
            <a:ext cx="9144000" cy="1835990"/>
          </a:xfrm>
        </p:spPr>
        <p:txBody>
          <a:bodyPr/>
          <a:lstStyle/>
          <a:p>
            <a:r>
              <a:rPr lang="zh-CN" altLang="en-US" dirty="0" smtClean="0"/>
              <a:t>学期项目展示</a:t>
            </a:r>
            <a:br>
              <a:rPr lang="en-IN" dirty="0"/>
            </a:br>
            <a:r>
              <a:rPr lang="en-IN" dirty="0"/>
              <a:t>火</a:t>
            </a:r>
            <a:r>
              <a:rPr lang="zh-CN" altLang="en-IN" dirty="0">
                <a:ea typeface="宋体" panose="02010600030101010101" pitchFamily="2" charset="-122"/>
              </a:rPr>
              <a:t>焰筹众筹平台</a:t>
            </a:r>
            <a:endParaRPr lang="zh-CN" altLang="en-IN" dirty="0">
              <a:solidFill>
                <a:srgbClr val="C00000"/>
              </a:solidFill>
              <a:ea typeface="宋体" panose="02010600030101010101" pitchFamily="2" charset="-122"/>
            </a:endParaRPr>
          </a:p>
        </p:txBody>
      </p:sp>
      <p:sp>
        <p:nvSpPr>
          <p:cNvPr id="3" name="Subtitle 2"/>
          <p:cNvSpPr>
            <a:spLocks noGrp="1"/>
          </p:cNvSpPr>
          <p:nvPr>
            <p:ph type="subTitle" idx="1"/>
          </p:nvPr>
        </p:nvSpPr>
        <p:spPr>
          <a:xfrm>
            <a:off x="6233215" y="3626791"/>
            <a:ext cx="4572000" cy="2133599"/>
          </a:xfrm>
        </p:spPr>
        <p:txBody>
          <a:bodyPr/>
          <a:lstStyle/>
          <a:p>
            <a:pPr>
              <a:spcBef>
                <a:spcPts val="0"/>
              </a:spcBef>
            </a:pPr>
            <a:r>
              <a:rPr lang="zh-CN" altLang="en-US" dirty="0" smtClean="0"/>
              <a:t>开发团队</a:t>
            </a:r>
            <a:r>
              <a:rPr lang="en-IN" dirty="0" smtClean="0"/>
              <a:t>:</a:t>
            </a:r>
            <a:endParaRPr lang="en-IN" dirty="0" smtClean="0"/>
          </a:p>
          <a:p>
            <a:pPr>
              <a:spcBef>
                <a:spcPts val="0"/>
              </a:spcBef>
            </a:pPr>
            <a:r>
              <a:rPr lang="zh-CN" altLang="en-IN" sz="2400" dirty="0" smtClean="0">
                <a:ea typeface="宋体" panose="02010600030101010101" pitchFamily="2" charset="-122"/>
              </a:rPr>
              <a:t>从入门到放弃</a:t>
            </a:r>
            <a:endParaRPr lang="zh-CN" altLang="en-IN" sz="2400" dirty="0" smtClean="0">
              <a:ea typeface="宋体" panose="02010600030101010101" pitchFamily="2" charset="-122"/>
            </a:endParaRPr>
          </a:p>
          <a:p>
            <a:pPr>
              <a:spcBef>
                <a:spcPts val="0"/>
              </a:spcBef>
            </a:pPr>
            <a:endParaRPr lang="en-IN" dirty="0"/>
          </a:p>
          <a:p>
            <a:pPr>
              <a:spcBef>
                <a:spcPts val="0"/>
              </a:spcBef>
            </a:pPr>
            <a:r>
              <a:rPr lang="zh-CN" sz="2000" dirty="0" smtClean="0">
                <a:ea typeface="宋体" panose="02010600030101010101" pitchFamily="2" charset="-122"/>
              </a:rPr>
              <a:t>赵林华</a:t>
            </a:r>
            <a:endParaRPr lang="en-US" altLang="zh-CN" sz="2000" dirty="0" smtClean="0"/>
          </a:p>
          <a:p>
            <a:pPr>
              <a:spcBef>
                <a:spcPts val="0"/>
              </a:spcBef>
            </a:pPr>
            <a:r>
              <a:rPr lang="zh-CN" sz="2000" dirty="0" smtClean="0">
                <a:ea typeface="宋体" panose="02010600030101010101" pitchFamily="2" charset="-122"/>
              </a:rPr>
              <a:t>袁雪纯</a:t>
            </a:r>
            <a:endParaRPr lang="en-US" altLang="zh-CN" sz="2000" dirty="0"/>
          </a:p>
          <a:p>
            <a:pPr>
              <a:spcBef>
                <a:spcPts val="0"/>
              </a:spcBef>
            </a:pPr>
            <a:r>
              <a:rPr lang="zh-CN" altLang="en-US" sz="2000" dirty="0">
                <a:ea typeface="宋体" panose="02010600030101010101" pitchFamily="2" charset="-122"/>
              </a:rPr>
              <a:t>刘庆东</a:t>
            </a:r>
            <a:endParaRPr lang="en-US" altLang="zh-CN" sz="2000" dirty="0"/>
          </a:p>
          <a:p>
            <a:pPr>
              <a:spcBef>
                <a:spcPts val="0"/>
              </a:spcBef>
            </a:pPr>
            <a:r>
              <a:rPr lang="zh-CN" sz="2000" dirty="0" smtClean="0">
                <a:ea typeface="宋体" panose="02010600030101010101" pitchFamily="2" charset="-122"/>
              </a:rPr>
              <a:t>牛文达</a:t>
            </a:r>
            <a:endParaRPr lang="zh-CN" dirty="0">
              <a:ea typeface="宋体" panose="02010600030101010101" pitchFamily="2" charset="-122"/>
            </a:endParaRPr>
          </a:p>
        </p:txBody>
      </p:sp>
      <p:sp>
        <p:nvSpPr>
          <p:cNvPr id="4" name="Subtitle 2"/>
          <p:cNvSpPr txBox="1"/>
          <p:nvPr/>
        </p:nvSpPr>
        <p:spPr bwMode="auto">
          <a:xfrm>
            <a:off x="1861185" y="3626485"/>
            <a:ext cx="4572000" cy="2697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1437" tIns="71437" rIns="71437" bIns="71437" numCol="1" anchor="ctr" anchorCtr="0" compatLnSpc="1"/>
          <a:lstStyle>
            <a:lvl1pPr marL="0" indent="0" algn="r" defTabSz="410210" rtl="0" eaLnBrk="0" fontAlgn="base" hangingPunct="0">
              <a:spcBef>
                <a:spcPts val="2950"/>
              </a:spcBef>
              <a:spcAft>
                <a:spcPct val="0"/>
              </a:spcAft>
              <a:buSzPct val="75000"/>
              <a:buNone/>
              <a:defRPr sz="2800" kern="1200">
                <a:solidFill>
                  <a:srgbClr val="000000"/>
                </a:solidFill>
                <a:latin typeface="+mn-lt"/>
                <a:ea typeface="+mn-ea"/>
                <a:cs typeface="+mn-cs"/>
                <a:sym typeface="Helvetica Light" charset="0"/>
              </a:defRPr>
            </a:lvl1pPr>
            <a:lvl2pPr marL="228600" indent="0" algn="ctr" defTabSz="410210" rtl="0" eaLnBrk="0" fontAlgn="base" hangingPunct="0">
              <a:spcBef>
                <a:spcPts val="2950"/>
              </a:spcBef>
              <a:spcAft>
                <a:spcPct val="0"/>
              </a:spcAft>
              <a:buSzPct val="75000"/>
              <a:buNone/>
              <a:defRPr sz="1000" kern="1200">
                <a:solidFill>
                  <a:srgbClr val="000000"/>
                </a:solidFill>
                <a:latin typeface="+mn-lt"/>
                <a:ea typeface="+mn-ea"/>
                <a:cs typeface="+mn-cs"/>
                <a:sym typeface="Helvetica Light" charset="0"/>
              </a:defRPr>
            </a:lvl2pPr>
            <a:lvl3pPr marL="457200" indent="0" algn="ctr" defTabSz="410210" rtl="0" eaLnBrk="0" fontAlgn="base" hangingPunct="0">
              <a:spcBef>
                <a:spcPts val="2950"/>
              </a:spcBef>
              <a:spcAft>
                <a:spcPct val="0"/>
              </a:spcAft>
              <a:buSzPct val="75000"/>
              <a:buNone/>
              <a:defRPr sz="900" kern="1200">
                <a:solidFill>
                  <a:srgbClr val="000000"/>
                </a:solidFill>
                <a:latin typeface="+mn-lt"/>
                <a:ea typeface="+mn-ea"/>
                <a:cs typeface="+mn-cs"/>
                <a:sym typeface="Helvetica Light" charset="0"/>
              </a:defRPr>
            </a:lvl3pPr>
            <a:lvl4pPr marL="685800" indent="0" algn="ctr" defTabSz="410210" rtl="0" eaLnBrk="0" fontAlgn="base" hangingPunct="0">
              <a:spcBef>
                <a:spcPts val="2950"/>
              </a:spcBef>
              <a:spcAft>
                <a:spcPct val="0"/>
              </a:spcAft>
              <a:buSzPct val="75000"/>
              <a:buNone/>
              <a:defRPr sz="800" kern="1200">
                <a:solidFill>
                  <a:srgbClr val="000000"/>
                </a:solidFill>
                <a:latin typeface="+mn-lt"/>
                <a:ea typeface="+mn-ea"/>
                <a:cs typeface="+mn-cs"/>
                <a:sym typeface="Helvetica Light" charset="0"/>
              </a:defRPr>
            </a:lvl4pPr>
            <a:lvl5pPr marL="914400" indent="0" algn="ctr" defTabSz="410210" rtl="0" eaLnBrk="0" fontAlgn="base" hangingPunct="0">
              <a:spcBef>
                <a:spcPts val="2950"/>
              </a:spcBef>
              <a:spcAft>
                <a:spcPct val="0"/>
              </a:spcAft>
              <a:buSzPct val="75000"/>
              <a:buNone/>
              <a:defRPr sz="800" kern="1200">
                <a:solidFill>
                  <a:srgbClr val="000000"/>
                </a:solidFill>
                <a:latin typeface="+mn-lt"/>
                <a:ea typeface="+mn-ea"/>
                <a:cs typeface="+mn-cs"/>
                <a:sym typeface="Helvetica Light" charset="0"/>
              </a:defRPr>
            </a:lvl5pPr>
            <a:lvl6pPr marL="1143000" indent="0" algn="ctr" defTabSz="457200" rtl="0" eaLnBrk="1" latinLnBrk="0" hangingPunct="1">
              <a:lnSpc>
                <a:spcPct val="90000"/>
              </a:lnSpc>
              <a:spcBef>
                <a:spcPts val="250"/>
              </a:spcBef>
              <a:buFont typeface="Arial" panose="020B0604020202020204" pitchFamily="34" charset="0"/>
              <a:buNone/>
              <a:defRPr sz="800" kern="1200">
                <a:solidFill>
                  <a:schemeClr val="tx1"/>
                </a:solidFill>
                <a:latin typeface="+mn-lt"/>
                <a:ea typeface="+mn-ea"/>
                <a:cs typeface="+mn-cs"/>
              </a:defRPr>
            </a:lvl6pPr>
            <a:lvl7pPr marL="1371600" indent="0" algn="ctr" defTabSz="457200" rtl="0" eaLnBrk="1" latinLnBrk="0" hangingPunct="1">
              <a:lnSpc>
                <a:spcPct val="90000"/>
              </a:lnSpc>
              <a:spcBef>
                <a:spcPts val="250"/>
              </a:spcBef>
              <a:buFont typeface="Arial" panose="020B0604020202020204" pitchFamily="34" charset="0"/>
              <a:buNone/>
              <a:defRPr sz="800" kern="1200">
                <a:solidFill>
                  <a:schemeClr val="tx1"/>
                </a:solidFill>
                <a:latin typeface="+mn-lt"/>
                <a:ea typeface="+mn-ea"/>
                <a:cs typeface="+mn-cs"/>
              </a:defRPr>
            </a:lvl7pPr>
            <a:lvl8pPr marL="1600200" indent="0" algn="ctr" defTabSz="457200" rtl="0" eaLnBrk="1" latinLnBrk="0" hangingPunct="1">
              <a:lnSpc>
                <a:spcPct val="90000"/>
              </a:lnSpc>
              <a:spcBef>
                <a:spcPts val="250"/>
              </a:spcBef>
              <a:buFont typeface="Arial" panose="020B0604020202020204" pitchFamily="34" charset="0"/>
              <a:buNone/>
              <a:defRPr sz="800" kern="1200">
                <a:solidFill>
                  <a:schemeClr val="tx1"/>
                </a:solidFill>
                <a:latin typeface="+mn-lt"/>
                <a:ea typeface="+mn-ea"/>
                <a:cs typeface="+mn-cs"/>
              </a:defRPr>
            </a:lvl8pPr>
            <a:lvl9pPr marL="1828800" indent="0" algn="ctr" defTabSz="457200" rtl="0" eaLnBrk="1" latinLnBrk="0" hangingPunct="1">
              <a:lnSpc>
                <a:spcPct val="90000"/>
              </a:lnSpc>
              <a:spcBef>
                <a:spcPts val="250"/>
              </a:spcBef>
              <a:buFont typeface="Arial" panose="020B0604020202020204" pitchFamily="34" charset="0"/>
              <a:buNone/>
              <a:defRPr sz="800" kern="1200">
                <a:solidFill>
                  <a:schemeClr val="tx1"/>
                </a:solidFill>
                <a:latin typeface="+mn-lt"/>
                <a:ea typeface="+mn-ea"/>
                <a:cs typeface="+mn-cs"/>
              </a:defRPr>
            </a:lvl9pPr>
          </a:lstStyle>
          <a:p>
            <a:pPr algn="l">
              <a:spcBef>
                <a:spcPts val="0"/>
              </a:spcBef>
            </a:pPr>
            <a:endParaRPr lang="en-US" altLang="zh-CN" dirty="0" smtClean="0"/>
          </a:p>
          <a:p>
            <a:pPr algn="l">
              <a:spcBef>
                <a:spcPts val="0"/>
              </a:spcBef>
            </a:pPr>
            <a:endParaRPr lang="en-US" altLang="zh-CN" dirty="0"/>
          </a:p>
          <a:p>
            <a:pPr algn="l">
              <a:spcBef>
                <a:spcPts val="0"/>
              </a:spcBef>
            </a:pPr>
            <a:r>
              <a:rPr lang="zh-CN" altLang="en-US" dirty="0" smtClean="0"/>
              <a:t>技术应用</a:t>
            </a:r>
            <a:r>
              <a:rPr lang="en-IN" dirty="0" smtClean="0"/>
              <a:t>:</a:t>
            </a:r>
            <a:endParaRPr lang="en-IN" dirty="0"/>
          </a:p>
          <a:p>
            <a:pPr algn="l">
              <a:spcBef>
                <a:spcPts val="0"/>
              </a:spcBef>
            </a:pPr>
            <a:r>
              <a:rPr lang="en-IN" sz="2000" dirty="0" smtClean="0"/>
              <a:t>JS</a:t>
            </a:r>
            <a:r>
              <a:rPr lang="en-US" altLang="en-IN" sz="2000" dirty="0" smtClean="0"/>
              <a:t>P</a:t>
            </a:r>
            <a:endParaRPr lang="en-IN" sz="2000" dirty="0" smtClean="0"/>
          </a:p>
          <a:p>
            <a:pPr algn="l">
              <a:spcBef>
                <a:spcPts val="0"/>
              </a:spcBef>
            </a:pPr>
            <a:r>
              <a:rPr lang="en-IN" sz="2000" dirty="0" smtClean="0"/>
              <a:t>HIBERNATE</a:t>
            </a:r>
            <a:endParaRPr lang="en-IN" sz="2000" dirty="0" smtClean="0"/>
          </a:p>
          <a:p>
            <a:pPr algn="l">
              <a:spcBef>
                <a:spcPts val="0"/>
              </a:spcBef>
            </a:pPr>
            <a:r>
              <a:rPr lang="en-US" altLang="en-IN" sz="2000" dirty="0" smtClean="0"/>
              <a:t>MySql</a:t>
            </a:r>
            <a:endParaRPr lang="en-IN" sz="2000" dirty="0" smtClean="0"/>
          </a:p>
          <a:p>
            <a:pPr algn="l">
              <a:spcBef>
                <a:spcPts val="0"/>
              </a:spcBef>
            </a:pPr>
            <a:r>
              <a:rPr lang="en-US" altLang="en-IN" sz="2000" dirty="0" smtClean="0"/>
              <a:t>Maven</a:t>
            </a:r>
            <a:endParaRPr lang="en-IN" sz="2000" dirty="0"/>
          </a:p>
          <a:p>
            <a:pPr algn="l">
              <a:spcBef>
                <a:spcPts val="0"/>
              </a:spcBef>
            </a:pPr>
            <a:endParaRPr lang="en-IN" dirty="0"/>
          </a:p>
        </p:txBody>
      </p: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41132" y="1119708"/>
            <a:ext cx="1620320" cy="16108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用户登录后的首页</a:t>
            </a:r>
            <a:endParaRPr lang="zh-CN" altLang="en-US"/>
          </a:p>
        </p:txBody>
      </p:sp>
      <p:pic>
        <p:nvPicPr>
          <p:cNvPr id="6" name="图片 5" descr="007 用户登录之后的首页"/>
          <p:cNvPicPr>
            <a:picLocks noChangeAspect="1"/>
          </p:cNvPicPr>
          <p:nvPr/>
        </p:nvPicPr>
        <p:blipFill>
          <a:blip r:embed="rId1"/>
          <a:srcRect b="61235"/>
          <a:stretch>
            <a:fillRect/>
          </a:stretch>
        </p:blipFill>
        <p:spPr>
          <a:xfrm>
            <a:off x="683895" y="2647315"/>
            <a:ext cx="10058400" cy="21920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用户项目管理</a:t>
            </a:r>
            <a:endParaRPr lang="zh-CN" altLang="en-US"/>
          </a:p>
        </p:txBody>
      </p:sp>
      <p:pic>
        <p:nvPicPr>
          <p:cNvPr id="6" name="图片 5" descr="008 用户个人中心-项目管理"/>
          <p:cNvPicPr>
            <a:picLocks noChangeAspect="1"/>
          </p:cNvPicPr>
          <p:nvPr/>
        </p:nvPicPr>
        <p:blipFill>
          <a:blip r:embed="rId1"/>
          <a:stretch>
            <a:fillRect/>
          </a:stretch>
        </p:blipFill>
        <p:spPr>
          <a:xfrm>
            <a:off x="2519680" y="2826385"/>
            <a:ext cx="6386195" cy="35902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条件查询</a:t>
            </a:r>
            <a:endParaRPr lang="zh-CN" altLang="en-US"/>
          </a:p>
        </p:txBody>
      </p:sp>
      <p:sp>
        <p:nvSpPr>
          <p:cNvPr id="10" name="文本框 9"/>
          <p:cNvSpPr txBox="1"/>
          <p:nvPr/>
        </p:nvSpPr>
        <p:spPr>
          <a:xfrm>
            <a:off x="4286885" y="4461510"/>
            <a:ext cx="2850515" cy="368300"/>
          </a:xfrm>
          <a:prstGeom prst="rect">
            <a:avLst/>
          </a:prstGeom>
          <a:noFill/>
        </p:spPr>
        <p:txBody>
          <a:bodyPr wrap="square" rtlCol="0">
            <a:spAutoFit/>
          </a:bodyPr>
          <a:p>
            <a:pPr algn="ctr"/>
            <a:r>
              <a:rPr lang="zh-CN" altLang="en-US"/>
              <a:t>翻页显示</a:t>
            </a:r>
            <a:endParaRPr lang="zh-CN" altLang="en-US"/>
          </a:p>
        </p:txBody>
      </p:sp>
      <p:pic>
        <p:nvPicPr>
          <p:cNvPr id="6" name="图片 5"/>
          <p:cNvPicPr>
            <a:picLocks noChangeAspect="1"/>
          </p:cNvPicPr>
          <p:nvPr/>
        </p:nvPicPr>
        <p:blipFill>
          <a:blip r:embed="rId1"/>
          <a:stretch>
            <a:fillRect/>
          </a:stretch>
        </p:blipFill>
        <p:spPr>
          <a:xfrm>
            <a:off x="3524885" y="2144395"/>
            <a:ext cx="4374515" cy="2097405"/>
          </a:xfrm>
          <a:prstGeom prst="rect">
            <a:avLst/>
          </a:prstGeom>
        </p:spPr>
      </p:pic>
      <p:pic>
        <p:nvPicPr>
          <p:cNvPr id="7" name="图片 6"/>
          <p:cNvPicPr>
            <a:picLocks noChangeAspect="1"/>
          </p:cNvPicPr>
          <p:nvPr/>
        </p:nvPicPr>
        <p:blipFill>
          <a:blip r:embed="rId2"/>
          <a:srcRect r="1517"/>
          <a:stretch>
            <a:fillRect/>
          </a:stretch>
        </p:blipFill>
        <p:spPr>
          <a:xfrm>
            <a:off x="3524885" y="5041265"/>
            <a:ext cx="4425315" cy="1511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476500" y="1776095"/>
            <a:ext cx="6473190" cy="4539615"/>
            <a:chOff x="3900" y="2640"/>
            <a:chExt cx="10194" cy="7149"/>
          </a:xfrm>
        </p:grpSpPr>
        <p:sp>
          <p:nvSpPr>
            <p:cNvPr id="5" name="文本框 4"/>
            <p:cNvSpPr txBox="1"/>
            <p:nvPr/>
          </p:nvSpPr>
          <p:spPr>
            <a:xfrm>
              <a:off x="6184" y="2640"/>
              <a:ext cx="5625" cy="580"/>
            </a:xfrm>
            <a:prstGeom prst="rect">
              <a:avLst/>
            </a:prstGeom>
            <a:noFill/>
          </p:spPr>
          <p:txBody>
            <a:bodyPr wrap="square" rtlCol="0">
              <a:spAutoFit/>
            </a:bodyPr>
            <a:p>
              <a:pPr algn="ctr"/>
              <a:r>
                <a:rPr lang="zh-CN" altLang="en-US"/>
                <a:t>查看项目详情</a:t>
              </a:r>
              <a:endParaRPr lang="zh-CN" altLang="en-US"/>
            </a:p>
          </p:txBody>
        </p:sp>
        <p:pic>
          <p:nvPicPr>
            <p:cNvPr id="6" name="图片 5" descr="011 用户个人中心-项目管理-查看项目详情"/>
            <p:cNvPicPr>
              <a:picLocks noChangeAspect="1"/>
            </p:cNvPicPr>
            <p:nvPr/>
          </p:nvPicPr>
          <p:blipFill>
            <a:blip r:embed="rId1"/>
            <a:stretch>
              <a:fillRect/>
            </a:stretch>
          </p:blipFill>
          <p:spPr>
            <a:xfrm>
              <a:off x="3900" y="4057"/>
              <a:ext cx="10194" cy="5732"/>
            </a:xfrm>
            <a:prstGeom prst="rect">
              <a:avLst/>
            </a:prstGeom>
          </p:spPr>
        </p:pic>
      </p:grpSp>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grpSp>
        <p:nvGrpSpPr>
          <p:cNvPr id="12" name="组合 11"/>
          <p:cNvGrpSpPr/>
          <p:nvPr/>
        </p:nvGrpSpPr>
        <p:grpSpPr>
          <a:xfrm>
            <a:off x="2031339" y="1870710"/>
            <a:ext cx="7363359" cy="4358481"/>
            <a:chOff x="1361" y="3418"/>
            <a:chExt cx="15271" cy="10017"/>
          </a:xfrm>
        </p:grpSpPr>
        <p:pic>
          <p:nvPicPr>
            <p:cNvPr id="9" name="图片 8" descr="012 用户个人中心-项目管理-冻结项目"/>
            <p:cNvPicPr>
              <a:picLocks noChangeAspect="1"/>
            </p:cNvPicPr>
            <p:nvPr/>
          </p:nvPicPr>
          <p:blipFill>
            <a:blip r:embed="rId1"/>
            <a:stretch>
              <a:fillRect/>
            </a:stretch>
          </p:blipFill>
          <p:spPr>
            <a:xfrm>
              <a:off x="1361" y="4851"/>
              <a:ext cx="15271" cy="8584"/>
            </a:xfrm>
            <a:prstGeom prst="rect">
              <a:avLst/>
            </a:prstGeom>
          </p:spPr>
        </p:pic>
        <p:sp>
          <p:nvSpPr>
            <p:cNvPr id="11" name="文本框 10"/>
            <p:cNvSpPr txBox="1"/>
            <p:nvPr/>
          </p:nvSpPr>
          <p:spPr>
            <a:xfrm>
              <a:off x="6696" y="3418"/>
              <a:ext cx="5073" cy="846"/>
            </a:xfrm>
            <a:prstGeom prst="rect">
              <a:avLst/>
            </a:prstGeom>
            <a:noFill/>
          </p:spPr>
          <p:txBody>
            <a:bodyPr wrap="square" rtlCol="0">
              <a:spAutoFit/>
            </a:bodyPr>
            <a:p>
              <a:pPr algn="ctr"/>
              <a:r>
                <a:rPr lang="zh-CN" altLang="en-US"/>
                <a:t>停止即冻结项目</a:t>
              </a:r>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添加银行卡</a:t>
            </a:r>
            <a:endParaRPr lang="zh-CN" altLang="en-US"/>
          </a:p>
        </p:txBody>
      </p:sp>
      <p:pic>
        <p:nvPicPr>
          <p:cNvPr id="6" name="图片 5" descr="013 用户个人中心-账户管理-添加银行卡"/>
          <p:cNvPicPr>
            <a:picLocks noChangeAspect="1"/>
          </p:cNvPicPr>
          <p:nvPr/>
        </p:nvPicPr>
        <p:blipFill>
          <a:blip r:embed="rId1"/>
          <a:stretch>
            <a:fillRect/>
          </a:stretch>
        </p:blipFill>
        <p:spPr>
          <a:xfrm>
            <a:off x="1979930" y="2144395"/>
            <a:ext cx="7466330" cy="4197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pic>
        <p:nvPicPr>
          <p:cNvPr id="6" name="图片 5" descr="014 用户个人中心-账户管理-从账户提现到银行卡"/>
          <p:cNvPicPr>
            <a:picLocks noChangeAspect="1"/>
          </p:cNvPicPr>
          <p:nvPr/>
        </p:nvPicPr>
        <p:blipFill>
          <a:blip r:embed="rId1"/>
          <a:srcRect b="25629"/>
          <a:stretch>
            <a:fillRect/>
          </a:stretch>
        </p:blipFill>
        <p:spPr>
          <a:xfrm>
            <a:off x="3228340" y="2390140"/>
            <a:ext cx="4969510" cy="2077720"/>
          </a:xfrm>
          <a:prstGeom prst="rect">
            <a:avLst/>
          </a:prstGeom>
        </p:spPr>
      </p:pic>
      <p:sp>
        <p:nvSpPr>
          <p:cNvPr id="7" name="文本框 6"/>
          <p:cNvSpPr txBox="1"/>
          <p:nvPr/>
        </p:nvSpPr>
        <p:spPr>
          <a:xfrm>
            <a:off x="4279265" y="1776095"/>
            <a:ext cx="2867025" cy="368300"/>
          </a:xfrm>
          <a:prstGeom prst="rect">
            <a:avLst/>
          </a:prstGeom>
          <a:noFill/>
        </p:spPr>
        <p:txBody>
          <a:bodyPr wrap="square" rtlCol="0">
            <a:spAutoFit/>
          </a:bodyPr>
          <a:p>
            <a:pPr algn="ctr"/>
            <a:r>
              <a:rPr lang="zh-CN" altLang="en-US"/>
              <a:t>从账户提现到银行卡</a:t>
            </a:r>
            <a:endParaRPr lang="zh-CN" altLang="en-US"/>
          </a:p>
        </p:txBody>
      </p:sp>
      <p:sp>
        <p:nvSpPr>
          <p:cNvPr id="8" name="文本框 7"/>
          <p:cNvSpPr txBox="1"/>
          <p:nvPr/>
        </p:nvSpPr>
        <p:spPr>
          <a:xfrm>
            <a:off x="3587115" y="4682490"/>
            <a:ext cx="4251960" cy="368300"/>
          </a:xfrm>
          <a:prstGeom prst="rect">
            <a:avLst/>
          </a:prstGeom>
          <a:noFill/>
        </p:spPr>
        <p:txBody>
          <a:bodyPr wrap="square" rtlCol="0">
            <a:spAutoFit/>
          </a:bodyPr>
          <a:p>
            <a:pPr algn="ctr"/>
            <a:r>
              <a:rPr lang="zh-CN" altLang="en-US"/>
              <a:t>提现成功</a:t>
            </a:r>
            <a:endParaRPr lang="zh-CN" altLang="en-US"/>
          </a:p>
        </p:txBody>
      </p:sp>
      <p:pic>
        <p:nvPicPr>
          <p:cNvPr id="9" name="图片 8"/>
          <p:cNvPicPr>
            <a:picLocks noChangeAspect="1"/>
          </p:cNvPicPr>
          <p:nvPr/>
        </p:nvPicPr>
        <p:blipFill>
          <a:blip r:embed="rId2"/>
          <a:stretch>
            <a:fillRect/>
          </a:stretch>
        </p:blipFill>
        <p:spPr>
          <a:xfrm>
            <a:off x="3988435" y="5305425"/>
            <a:ext cx="3448050" cy="11576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从银行卡充值到账户</a:t>
            </a:r>
            <a:endParaRPr lang="zh-CN" altLang="en-US"/>
          </a:p>
        </p:txBody>
      </p:sp>
      <p:sp>
        <p:nvSpPr>
          <p:cNvPr id="10" name="文本框 9"/>
          <p:cNvSpPr txBox="1"/>
          <p:nvPr/>
        </p:nvSpPr>
        <p:spPr>
          <a:xfrm>
            <a:off x="4286885" y="4461510"/>
            <a:ext cx="2850515" cy="368300"/>
          </a:xfrm>
          <a:prstGeom prst="rect">
            <a:avLst/>
          </a:prstGeom>
          <a:noFill/>
        </p:spPr>
        <p:txBody>
          <a:bodyPr wrap="square" rtlCol="0">
            <a:spAutoFit/>
          </a:bodyPr>
          <a:p>
            <a:pPr algn="ctr"/>
            <a:r>
              <a:rPr lang="zh-CN" altLang="en-US"/>
              <a:t>充值成功</a:t>
            </a:r>
            <a:endParaRPr lang="zh-CN" altLang="en-US"/>
          </a:p>
        </p:txBody>
      </p:sp>
      <p:pic>
        <p:nvPicPr>
          <p:cNvPr id="6" name="图片 5" descr="016 用户个人中心-账户管理-从银行卡充值到账户"/>
          <p:cNvPicPr>
            <a:picLocks noChangeAspect="1"/>
          </p:cNvPicPr>
          <p:nvPr/>
        </p:nvPicPr>
        <p:blipFill>
          <a:blip r:embed="rId1"/>
          <a:srcRect b="25446"/>
          <a:stretch>
            <a:fillRect/>
          </a:stretch>
        </p:blipFill>
        <p:spPr>
          <a:xfrm>
            <a:off x="3242945" y="2144395"/>
            <a:ext cx="4938395" cy="2070100"/>
          </a:xfrm>
          <a:prstGeom prst="rect">
            <a:avLst/>
          </a:prstGeom>
        </p:spPr>
      </p:pic>
      <p:pic>
        <p:nvPicPr>
          <p:cNvPr id="7" name="图片 6"/>
          <p:cNvPicPr>
            <a:picLocks noChangeAspect="1"/>
          </p:cNvPicPr>
          <p:nvPr/>
        </p:nvPicPr>
        <p:blipFill>
          <a:blip r:embed="rId2"/>
          <a:stretch>
            <a:fillRect/>
          </a:stretch>
        </p:blipFill>
        <p:spPr>
          <a:xfrm>
            <a:off x="4619625" y="5038725"/>
            <a:ext cx="2952750" cy="8305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查看银行卡详情</a:t>
            </a:r>
            <a:endParaRPr lang="zh-CN" altLang="en-US"/>
          </a:p>
        </p:txBody>
      </p:sp>
      <p:sp>
        <p:nvSpPr>
          <p:cNvPr id="10" name="文本框 9"/>
          <p:cNvSpPr txBox="1"/>
          <p:nvPr/>
        </p:nvSpPr>
        <p:spPr>
          <a:xfrm>
            <a:off x="4286885" y="4461510"/>
            <a:ext cx="2850515" cy="368300"/>
          </a:xfrm>
          <a:prstGeom prst="rect">
            <a:avLst/>
          </a:prstGeom>
          <a:noFill/>
        </p:spPr>
        <p:txBody>
          <a:bodyPr wrap="square" rtlCol="0">
            <a:spAutoFit/>
          </a:bodyPr>
          <a:p>
            <a:pPr algn="ctr"/>
            <a:r>
              <a:rPr lang="zh-CN" altLang="en-US"/>
              <a:t>银行卡冻结成功</a:t>
            </a:r>
            <a:endParaRPr lang="zh-CN" altLang="en-US"/>
          </a:p>
        </p:txBody>
      </p:sp>
      <p:pic>
        <p:nvPicPr>
          <p:cNvPr id="6" name="图片 5" descr="018 用户个人中心-账户管理-查看银行卡详情"/>
          <p:cNvPicPr>
            <a:picLocks noChangeAspect="1"/>
          </p:cNvPicPr>
          <p:nvPr/>
        </p:nvPicPr>
        <p:blipFill>
          <a:blip r:embed="rId1"/>
          <a:srcRect b="26199"/>
          <a:stretch>
            <a:fillRect/>
          </a:stretch>
        </p:blipFill>
        <p:spPr>
          <a:xfrm>
            <a:off x="3308350" y="2305685"/>
            <a:ext cx="4807585" cy="1994535"/>
          </a:xfrm>
          <a:prstGeom prst="rect">
            <a:avLst/>
          </a:prstGeom>
        </p:spPr>
      </p:pic>
      <p:pic>
        <p:nvPicPr>
          <p:cNvPr id="7" name="图片 6"/>
          <p:cNvPicPr>
            <a:picLocks noChangeAspect="1"/>
          </p:cNvPicPr>
          <p:nvPr/>
        </p:nvPicPr>
        <p:blipFill>
          <a:blip r:embed="rId2"/>
          <a:stretch>
            <a:fillRect/>
          </a:stretch>
        </p:blipFill>
        <p:spPr>
          <a:xfrm>
            <a:off x="4018280" y="4829810"/>
            <a:ext cx="4156075" cy="14941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银行卡冻结后无法充值和提现</a:t>
            </a:r>
            <a:endParaRPr lang="zh-CN" altLang="en-US"/>
          </a:p>
        </p:txBody>
      </p:sp>
      <p:pic>
        <p:nvPicPr>
          <p:cNvPr id="6" name="图片 5"/>
          <p:cNvPicPr>
            <a:picLocks noChangeAspect="1"/>
          </p:cNvPicPr>
          <p:nvPr/>
        </p:nvPicPr>
        <p:blipFill>
          <a:blip r:embed="rId1"/>
          <a:stretch>
            <a:fillRect/>
          </a:stretch>
        </p:blipFill>
        <p:spPr>
          <a:xfrm>
            <a:off x="3416300" y="2511425"/>
            <a:ext cx="4593590" cy="1675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528" y="439147"/>
            <a:ext cx="7804944" cy="1098494"/>
          </a:xfrm>
        </p:spPr>
        <p:txBody>
          <a:bodyPr/>
          <a:lstStyle/>
          <a:p>
            <a:r>
              <a:rPr lang="zh-CN" altLang="en-US" dirty="0" smtClean="0"/>
              <a:t>团队介绍</a:t>
            </a:r>
            <a:endParaRPr lang="en-IN" dirty="0"/>
          </a:p>
        </p:txBody>
      </p:sp>
      <p:pic>
        <p:nvPicPr>
          <p:cNvPr id="7" name="Picture 6" descr="A close up of an animal&#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83706" y="1537641"/>
            <a:ext cx="2430236" cy="2430236"/>
          </a:xfrm>
          <a:prstGeom prst="rect">
            <a:avLst/>
          </a:prstGeom>
        </p:spPr>
      </p:pic>
      <p:pic>
        <p:nvPicPr>
          <p:cNvPr id="9" name="Picture 8"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058" y="1537641"/>
            <a:ext cx="2326788" cy="2326788"/>
          </a:xfrm>
          <a:prstGeom prst="rect">
            <a:avLst/>
          </a:prstGeom>
        </p:spPr>
      </p:pic>
      <p:sp>
        <p:nvSpPr>
          <p:cNvPr id="10" name="TextBox 9"/>
          <p:cNvSpPr txBox="1"/>
          <p:nvPr/>
        </p:nvSpPr>
        <p:spPr>
          <a:xfrm>
            <a:off x="3908295" y="3044547"/>
            <a:ext cx="2269314" cy="922020"/>
          </a:xfrm>
          <a:prstGeom prst="rect">
            <a:avLst/>
          </a:prstGeom>
          <a:noFill/>
          <a:ln>
            <a:noFill/>
          </a:ln>
        </p:spPr>
        <p:txBody>
          <a:bodyPr wrap="square" rtlCol="0">
            <a:spAutoFit/>
          </a:bodyPr>
          <a:lstStyle/>
          <a:p>
            <a:r>
              <a:rPr lang="zh-CN" altLang="en-IN" dirty="0" smtClean="0">
                <a:ea typeface="宋体" panose="02010600030101010101" pitchFamily="2" charset="-122"/>
              </a:rPr>
              <a:t>袁雪纯</a:t>
            </a:r>
            <a:endParaRPr lang="en-IN" dirty="0"/>
          </a:p>
          <a:p>
            <a:r>
              <a:rPr lang="en-US" altLang="en-IN" dirty="0"/>
              <a:t>2016207245</a:t>
            </a:r>
            <a:endParaRPr lang="en-IN" dirty="0"/>
          </a:p>
          <a:p>
            <a:endParaRPr lang="en-IN" dirty="0"/>
          </a:p>
        </p:txBody>
      </p:sp>
      <p:sp>
        <p:nvSpPr>
          <p:cNvPr id="11" name="TextBox 10"/>
          <p:cNvSpPr txBox="1"/>
          <p:nvPr/>
        </p:nvSpPr>
        <p:spPr>
          <a:xfrm>
            <a:off x="5997394" y="1861318"/>
            <a:ext cx="2182228" cy="645160"/>
          </a:xfrm>
          <a:prstGeom prst="rect">
            <a:avLst/>
          </a:prstGeom>
          <a:noFill/>
          <a:ln>
            <a:noFill/>
          </a:ln>
        </p:spPr>
        <p:txBody>
          <a:bodyPr wrap="square" rtlCol="0">
            <a:spAutoFit/>
          </a:bodyPr>
          <a:lstStyle/>
          <a:p>
            <a:pPr algn="r"/>
            <a:r>
              <a:rPr lang="zh-CN" altLang="en-IN" dirty="0" smtClean="0">
                <a:ea typeface="宋体" panose="02010600030101010101" pitchFamily="2" charset="-122"/>
              </a:rPr>
              <a:t>刘庆东</a:t>
            </a:r>
            <a:endParaRPr lang="zh-CN" altLang="en-IN" dirty="0" smtClean="0">
              <a:ea typeface="宋体" panose="02010600030101010101" pitchFamily="2" charset="-122"/>
            </a:endParaRPr>
          </a:p>
          <a:p>
            <a:pPr algn="r"/>
            <a:r>
              <a:rPr lang="en-IN" dirty="0"/>
              <a:t>2016207259</a:t>
            </a:r>
            <a:endParaRPr lang="en-IN" dirty="0"/>
          </a:p>
        </p:txBody>
      </p:sp>
      <p:pic>
        <p:nvPicPr>
          <p:cNvPr id="12" name="Picture 11" descr="A close up of an animal&#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83706" y="4215530"/>
            <a:ext cx="2430236" cy="2430236"/>
          </a:xfrm>
          <a:prstGeom prst="rect">
            <a:avLst/>
          </a:prstGeom>
        </p:spPr>
      </p:pic>
      <p:sp>
        <p:nvSpPr>
          <p:cNvPr id="14" name="TextBox 13"/>
          <p:cNvSpPr txBox="1"/>
          <p:nvPr/>
        </p:nvSpPr>
        <p:spPr>
          <a:xfrm>
            <a:off x="3908295" y="5689158"/>
            <a:ext cx="2002648" cy="922020"/>
          </a:xfrm>
          <a:prstGeom prst="rect">
            <a:avLst/>
          </a:prstGeom>
          <a:noFill/>
          <a:ln>
            <a:noFill/>
          </a:ln>
        </p:spPr>
        <p:txBody>
          <a:bodyPr wrap="square" rtlCol="0">
            <a:spAutoFit/>
          </a:bodyPr>
          <a:lstStyle/>
          <a:p>
            <a:r>
              <a:rPr lang="zh-CN" altLang="en-IN" dirty="0">
                <a:ea typeface="宋体" panose="02010600030101010101" pitchFamily="2" charset="-122"/>
              </a:rPr>
              <a:t>牛文达</a:t>
            </a:r>
            <a:endParaRPr lang="en-IN" dirty="0"/>
          </a:p>
          <a:p>
            <a:r>
              <a:rPr lang="en-IN" dirty="0"/>
              <a:t>2016207196</a:t>
            </a:r>
            <a:endParaRPr lang="en-IN" dirty="0"/>
          </a:p>
          <a:p>
            <a:endParaRPr lang="en-IN" dirty="0"/>
          </a:p>
        </p:txBody>
      </p:sp>
      <p:sp>
        <p:nvSpPr>
          <p:cNvPr id="15" name="TextBox 14"/>
          <p:cNvSpPr txBox="1"/>
          <p:nvPr/>
        </p:nvSpPr>
        <p:spPr>
          <a:xfrm>
            <a:off x="6096000" y="4544460"/>
            <a:ext cx="2002648" cy="645160"/>
          </a:xfrm>
          <a:prstGeom prst="rect">
            <a:avLst/>
          </a:prstGeom>
          <a:noFill/>
          <a:ln>
            <a:noFill/>
          </a:ln>
        </p:spPr>
        <p:txBody>
          <a:bodyPr wrap="square" rtlCol="0">
            <a:spAutoFit/>
          </a:bodyPr>
          <a:lstStyle/>
          <a:p>
            <a:pPr algn="r"/>
            <a:r>
              <a:rPr lang="zh-CN" altLang="en-IN" dirty="0" smtClean="0">
                <a:ea typeface="宋体" panose="02010600030101010101" pitchFamily="2" charset="-122"/>
              </a:rPr>
              <a:t>赵林华</a:t>
            </a:r>
            <a:r>
              <a:rPr lang="en-IN" dirty="0"/>
              <a:t>201570402222</a:t>
            </a:r>
            <a:endParaRPr lang="en-IN" dirty="0"/>
          </a:p>
        </p:txBody>
      </p:sp>
      <p:pic>
        <p:nvPicPr>
          <p:cNvPr id="17" name="Picture 16" descr="A close up of a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7029650" y="2506518"/>
            <a:ext cx="1150607" cy="247721"/>
          </a:xfrm>
          <a:prstGeom prst="rect">
            <a:avLst/>
          </a:prstGeom>
        </p:spPr>
      </p:pic>
      <p:pic>
        <p:nvPicPr>
          <p:cNvPr id="18" name="Picture 17" descr="A close up of a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6948041" y="5189686"/>
            <a:ext cx="1150607" cy="247721"/>
          </a:xfrm>
          <a:prstGeom prst="rect">
            <a:avLst/>
          </a:prstGeom>
        </p:spPr>
      </p:pic>
      <p:pic>
        <p:nvPicPr>
          <p:cNvPr id="19" name="Picture 18" descr="A close up of a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56902" y="2810724"/>
            <a:ext cx="1086050" cy="233823"/>
          </a:xfrm>
          <a:prstGeom prst="rect">
            <a:avLst/>
          </a:prstGeom>
        </p:spPr>
      </p:pic>
      <p:pic>
        <p:nvPicPr>
          <p:cNvPr id="20" name="Picture 19" descr="A close up of a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89904" y="5397326"/>
            <a:ext cx="1086050" cy="233823"/>
          </a:xfrm>
          <a:prstGeom prst="rect">
            <a:avLst/>
          </a:prstGeom>
        </p:spPr>
      </p:pic>
      <p:pic>
        <p:nvPicPr>
          <p:cNvPr id="3" name="Picture 11" descr="A close up of an animal&#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4906" y="4299350"/>
            <a:ext cx="2430236" cy="243023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项目申请</a:t>
            </a:r>
            <a:endParaRPr lang="zh-CN" altLang="en-US"/>
          </a:p>
        </p:txBody>
      </p:sp>
      <p:pic>
        <p:nvPicPr>
          <p:cNvPr id="6" name="图片 5" descr="021 用户个人中心-项目申请"/>
          <p:cNvPicPr>
            <a:picLocks noChangeAspect="1"/>
          </p:cNvPicPr>
          <p:nvPr/>
        </p:nvPicPr>
        <p:blipFill>
          <a:blip r:embed="rId1"/>
          <a:stretch>
            <a:fillRect/>
          </a:stretch>
        </p:blipFill>
        <p:spPr>
          <a:xfrm>
            <a:off x="2134870" y="2221230"/>
            <a:ext cx="7155815" cy="4022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用户实名</a:t>
            </a:r>
            <a:endParaRPr lang="zh-CN" altLang="en-US"/>
          </a:p>
        </p:txBody>
      </p:sp>
      <p:pic>
        <p:nvPicPr>
          <p:cNvPr id="6" name="图片 5" descr="022 用户个人中心-用户实名认证"/>
          <p:cNvPicPr>
            <a:picLocks noChangeAspect="1"/>
          </p:cNvPicPr>
          <p:nvPr/>
        </p:nvPicPr>
        <p:blipFill>
          <a:blip r:embed="rId1"/>
          <a:stretch>
            <a:fillRect/>
          </a:stretch>
        </p:blipFill>
        <p:spPr>
          <a:xfrm>
            <a:off x="2056130" y="2404745"/>
            <a:ext cx="7313295" cy="41116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项目搜索页</a:t>
            </a:r>
            <a:endParaRPr lang="zh-CN" altLang="en-US"/>
          </a:p>
        </p:txBody>
      </p:sp>
      <p:pic>
        <p:nvPicPr>
          <p:cNvPr id="6" name="图片 5" descr="023 项目搜索页"/>
          <p:cNvPicPr>
            <a:picLocks noChangeAspect="1"/>
          </p:cNvPicPr>
          <p:nvPr/>
        </p:nvPicPr>
        <p:blipFill>
          <a:blip r:embed="rId1"/>
          <a:stretch>
            <a:fillRect/>
          </a:stretch>
        </p:blipFill>
        <p:spPr>
          <a:xfrm>
            <a:off x="1874520" y="2225040"/>
            <a:ext cx="7675880" cy="43154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条件查询项目</a:t>
            </a:r>
            <a:endParaRPr lang="zh-CN" altLang="en-US"/>
          </a:p>
        </p:txBody>
      </p:sp>
      <p:pic>
        <p:nvPicPr>
          <p:cNvPr id="6" name="图片 5" descr="023 项目搜索页-条件查询"/>
          <p:cNvPicPr>
            <a:picLocks noChangeAspect="1"/>
          </p:cNvPicPr>
          <p:nvPr/>
        </p:nvPicPr>
        <p:blipFill>
          <a:blip r:embed="rId1"/>
          <a:stretch>
            <a:fillRect/>
          </a:stretch>
        </p:blipFill>
        <p:spPr>
          <a:xfrm>
            <a:off x="2137410" y="2366010"/>
            <a:ext cx="7150735" cy="40201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项目详情页</a:t>
            </a:r>
            <a:endParaRPr lang="zh-CN" altLang="en-US"/>
          </a:p>
        </p:txBody>
      </p:sp>
      <p:pic>
        <p:nvPicPr>
          <p:cNvPr id="6" name="图片 5" descr="024 项目详情页"/>
          <p:cNvPicPr>
            <a:picLocks noChangeAspect="1"/>
          </p:cNvPicPr>
          <p:nvPr/>
        </p:nvPicPr>
        <p:blipFill>
          <a:blip r:embed="rId1"/>
          <a:stretch>
            <a:fillRect/>
          </a:stretch>
        </p:blipFill>
        <p:spPr>
          <a:xfrm>
            <a:off x="2477770" y="2263140"/>
            <a:ext cx="6470015" cy="36379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捐赠成功</a:t>
            </a:r>
            <a:endParaRPr lang="zh-CN" altLang="en-US"/>
          </a:p>
        </p:txBody>
      </p:sp>
      <p:pic>
        <p:nvPicPr>
          <p:cNvPr id="6" name="图片 5" descr="025 项目详情页-项目捐赠"/>
          <p:cNvPicPr>
            <a:picLocks noChangeAspect="1"/>
          </p:cNvPicPr>
          <p:nvPr/>
        </p:nvPicPr>
        <p:blipFill>
          <a:blip r:embed="rId1"/>
          <a:stretch>
            <a:fillRect/>
          </a:stretch>
        </p:blipFill>
        <p:spPr>
          <a:xfrm>
            <a:off x="2056130" y="2215515"/>
            <a:ext cx="7313295" cy="41116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个人帐单页面</a:t>
            </a:r>
            <a:endParaRPr lang="zh-CN" altLang="en-US"/>
          </a:p>
        </p:txBody>
      </p:sp>
      <p:pic>
        <p:nvPicPr>
          <p:cNvPr id="6" name="图片 5" descr="026 用户个人中心-捐赠记录"/>
          <p:cNvPicPr>
            <a:picLocks noChangeAspect="1"/>
          </p:cNvPicPr>
          <p:nvPr/>
        </p:nvPicPr>
        <p:blipFill>
          <a:blip r:embed="rId1"/>
          <a:stretch>
            <a:fillRect/>
          </a:stretch>
        </p:blipFill>
        <p:spPr>
          <a:xfrm>
            <a:off x="2326005" y="2541905"/>
            <a:ext cx="6773545" cy="38080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管理员页面</a:t>
            </a:r>
            <a:endParaRPr lang="zh-CN" altLang="en-US"/>
          </a:p>
        </p:txBody>
      </p:sp>
      <p:pic>
        <p:nvPicPr>
          <p:cNvPr id="3" name="图片 2" descr="027 管理员界面-项目管理"/>
          <p:cNvPicPr>
            <a:picLocks noChangeAspect="1"/>
          </p:cNvPicPr>
          <p:nvPr/>
        </p:nvPicPr>
        <p:blipFill>
          <a:blip r:embed="rId1"/>
          <a:stretch>
            <a:fillRect/>
          </a:stretch>
        </p:blipFill>
        <p:spPr>
          <a:xfrm>
            <a:off x="2056130" y="2298065"/>
            <a:ext cx="7313295" cy="4111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条件检索及翻页功能</a:t>
            </a:r>
            <a:endParaRPr lang="zh-CN" altLang="en-US"/>
          </a:p>
        </p:txBody>
      </p:sp>
      <p:pic>
        <p:nvPicPr>
          <p:cNvPr id="3" name="图片 2" descr="029 管理员界面-项目管理-条件检索功能"/>
          <p:cNvPicPr>
            <a:picLocks noChangeAspect="1"/>
          </p:cNvPicPr>
          <p:nvPr/>
        </p:nvPicPr>
        <p:blipFill>
          <a:blip r:embed="rId1"/>
          <a:stretch>
            <a:fillRect/>
          </a:stretch>
        </p:blipFill>
        <p:spPr>
          <a:xfrm>
            <a:off x="2608580" y="2470150"/>
            <a:ext cx="6207760" cy="34899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用户管理</a:t>
            </a:r>
            <a:endParaRPr lang="zh-CN" altLang="en-US"/>
          </a:p>
        </p:txBody>
      </p:sp>
      <p:pic>
        <p:nvPicPr>
          <p:cNvPr id="3" name="图片 2" descr="030 管理员页面-用户管理"/>
          <p:cNvPicPr>
            <a:picLocks noChangeAspect="1"/>
          </p:cNvPicPr>
          <p:nvPr/>
        </p:nvPicPr>
        <p:blipFill>
          <a:blip r:embed="rId1"/>
          <a:stretch>
            <a:fillRect/>
          </a:stretch>
        </p:blipFill>
        <p:spPr>
          <a:xfrm>
            <a:off x="2496820" y="2450465"/>
            <a:ext cx="6432550" cy="36163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b="1" dirty="0" smtClean="0"/>
              <a:t>目录</a:t>
            </a:r>
            <a:endParaRPr lang="en-IN" b="1" dirty="0"/>
          </a:p>
        </p:txBody>
      </p:sp>
      <p:sp>
        <p:nvSpPr>
          <p:cNvPr id="3" name="Content Placeholder 2"/>
          <p:cNvSpPr>
            <a:spLocks noGrp="1"/>
          </p:cNvSpPr>
          <p:nvPr>
            <p:ph idx="1"/>
          </p:nvPr>
        </p:nvSpPr>
        <p:spPr>
          <a:xfrm>
            <a:off x="2193290" y="2218055"/>
            <a:ext cx="2990215" cy="4032250"/>
          </a:xfrm>
        </p:spPr>
        <p:txBody>
          <a:bodyPr/>
          <a:lstStyle/>
          <a:p>
            <a:endParaRPr lang="en-US" altLang="en-IN" dirty="0"/>
          </a:p>
          <a:p>
            <a:r>
              <a:rPr lang="en-US" altLang="en-IN" dirty="0"/>
              <a:t>1    </a:t>
            </a:r>
            <a:r>
              <a:rPr lang="zh-CN" altLang="en-US" dirty="0">
                <a:ea typeface="宋体" panose="02010600030101010101" pitchFamily="2" charset="-122"/>
              </a:rPr>
              <a:t>项目概述</a:t>
            </a:r>
            <a:endParaRPr lang="zh-CN" altLang="en-US" dirty="0">
              <a:ea typeface="宋体" panose="02010600030101010101" pitchFamily="2" charset="-122"/>
            </a:endParaRPr>
          </a:p>
          <a:p>
            <a:r>
              <a:rPr lang="en-US" altLang="zh-CN" dirty="0">
                <a:ea typeface="宋体" panose="02010600030101010101" pitchFamily="2" charset="-122"/>
              </a:rPr>
              <a:t>2    </a:t>
            </a:r>
            <a:r>
              <a:rPr lang="zh-CN" altLang="en-US" dirty="0">
                <a:ea typeface="宋体" panose="02010600030101010101" pitchFamily="2" charset="-122"/>
                <a:sym typeface="+mn-ea"/>
              </a:rPr>
              <a:t>主要业务模块</a:t>
            </a:r>
            <a:endParaRPr lang="zh-CN" altLang="en-US" dirty="0">
              <a:ea typeface="宋体" panose="02010600030101010101" pitchFamily="2" charset="-122"/>
              <a:sym typeface="+mn-ea"/>
            </a:endParaRPr>
          </a:p>
          <a:p>
            <a:r>
              <a:rPr lang="en-US" altLang="zh-CN" dirty="0">
                <a:ea typeface="宋体" panose="02010600030101010101" pitchFamily="2" charset="-122"/>
              </a:rPr>
              <a:t>3  </a:t>
            </a:r>
            <a:r>
              <a:rPr lang="en-US" altLang="zh-CN" dirty="0">
                <a:ea typeface="宋体" panose="02010600030101010101" pitchFamily="2" charset="-122"/>
                <a:sym typeface="+mn-ea"/>
              </a:rPr>
              <a:t>  </a:t>
            </a:r>
            <a:r>
              <a:rPr lang="zh-CN" altLang="en-US" dirty="0">
                <a:ea typeface="宋体" panose="02010600030101010101" pitchFamily="2" charset="-122"/>
                <a:sym typeface="+mn-ea"/>
              </a:rPr>
              <a:t>功能展示</a:t>
            </a:r>
            <a:endParaRPr lang="zh-CN" altLang="en-US" dirty="0">
              <a:ea typeface="宋体" panose="02010600030101010101" pitchFamily="2" charset="-122"/>
              <a:sym typeface="+mn-ea"/>
            </a:endParaRPr>
          </a:p>
          <a:p>
            <a:r>
              <a:rPr lang="en-US" altLang="zh-CN" dirty="0">
                <a:ea typeface="宋体" panose="02010600030101010101" pitchFamily="2" charset="-122"/>
                <a:sym typeface="+mn-ea"/>
              </a:rPr>
              <a:t>4    </a:t>
            </a:r>
            <a:r>
              <a:rPr lang="zh-CN" altLang="en-US" dirty="0">
                <a:ea typeface="宋体" panose="02010600030101010101" pitchFamily="2" charset="-122"/>
                <a:sym typeface="+mn-ea"/>
              </a:rPr>
              <a:t>数据库表</a:t>
            </a:r>
            <a:endParaRPr lang="zh-CN" altLang="en-US" dirty="0">
              <a:ea typeface="宋体" panose="02010600030101010101" pitchFamily="2" charset="-122"/>
              <a:sym typeface="+mn-ea"/>
            </a:endParaRPr>
          </a:p>
          <a:p>
            <a:endParaRPr lang="zh-CN" altLang="en-US" dirty="0">
              <a:ea typeface="宋体" panose="02010600030101010101" pitchFamily="2" charset="-122"/>
            </a:endParaRPr>
          </a:p>
          <a:p>
            <a:pPr marL="0" indent="0">
              <a:buNone/>
            </a:pPr>
            <a:endParaRPr lang="en-US" altLang="zh-CN" dirty="0">
              <a:ea typeface="宋体" panose="02010600030101010101" pitchFamily="2" charset="-122"/>
            </a:endParaRPr>
          </a:p>
        </p:txBody>
      </p:sp>
      <p:sp>
        <p:nvSpPr>
          <p:cNvPr id="4" name="Content Placeholder 2"/>
          <p:cNvSpPr>
            <a:spLocks noGrp="1"/>
          </p:cNvSpPr>
          <p:nvPr/>
        </p:nvSpPr>
        <p:spPr>
          <a:xfrm>
            <a:off x="6259195" y="2218055"/>
            <a:ext cx="2990215" cy="4032250"/>
          </a:xfrm>
          <a:prstGeom prst="rect">
            <a:avLst/>
          </a:prstGeom>
          <a:noFill/>
          <a:ln>
            <a:noFill/>
          </a:ln>
          <a:effectLst/>
        </p:spPr>
        <p:txBody>
          <a:bodyPr vert="horz" wrap="square" lIns="71437" tIns="71437" rIns="71437" bIns="71437" numCol="1" anchor="t" anchorCtr="0" compatLnSpc="1"/>
          <a:lstStyle>
            <a:lvl1pPr marL="3079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1pPr>
            <a:lvl2pPr marL="53022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2pPr>
            <a:lvl3pPr marL="7524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3pPr>
            <a:lvl4pPr marL="97472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4pPr>
            <a:lvl5pPr marL="11969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a:lstStyle>
          <a:p>
            <a:endParaRPr lang="zh-CN" altLang="en-US" dirty="0">
              <a:ea typeface="宋体" panose="02010600030101010101" pitchFamily="2" charset="-122"/>
            </a:endParaRPr>
          </a:p>
          <a:p>
            <a:r>
              <a:rPr lang="en-US" altLang="zh-CN" dirty="0">
                <a:ea typeface="宋体" panose="02010600030101010101" pitchFamily="2" charset="-122"/>
              </a:rPr>
              <a:t>5   </a:t>
            </a:r>
            <a:r>
              <a:rPr lang="zh-CN" altLang="en-US" dirty="0">
                <a:ea typeface="宋体" panose="02010600030101010101" pitchFamily="2" charset="-122"/>
              </a:rPr>
              <a:t>遇到挑战</a:t>
            </a:r>
            <a:endParaRPr lang="zh-CN" altLang="en-US" dirty="0">
              <a:ea typeface="宋体" panose="02010600030101010101" pitchFamily="2" charset="-122"/>
            </a:endParaRPr>
          </a:p>
          <a:p>
            <a:r>
              <a:rPr lang="en-US" altLang="zh-CN" dirty="0">
                <a:ea typeface="宋体" panose="02010600030101010101" pitchFamily="2" charset="-122"/>
              </a:rPr>
              <a:t>6   </a:t>
            </a:r>
            <a:r>
              <a:rPr lang="zh-CN" altLang="en-US" dirty="0">
                <a:ea typeface="宋体" panose="02010600030101010101" pitchFamily="2" charset="-122"/>
              </a:rPr>
              <a:t>待改善部分</a:t>
            </a:r>
            <a:endParaRPr lang="zh-CN" altLang="en-US" dirty="0">
              <a:ea typeface="宋体" panose="02010600030101010101" pitchFamily="2" charset="-122"/>
            </a:endParaRPr>
          </a:p>
          <a:p>
            <a:r>
              <a:rPr lang="en-US" altLang="zh-CN" dirty="0">
                <a:ea typeface="宋体" panose="02010600030101010101" pitchFamily="2" charset="-122"/>
              </a:rPr>
              <a:t>7   </a:t>
            </a:r>
            <a:r>
              <a:rPr lang="zh-CN" altLang="en-US" dirty="0">
                <a:ea typeface="宋体" panose="02010600030101010101" pitchFamily="2" charset="-122"/>
              </a:rPr>
              <a:t>提问环节</a:t>
            </a:r>
            <a:endParaRPr lang="zh-CN" altLang="en-US"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用户实名审核 </a:t>
            </a:r>
            <a:endParaRPr lang="zh-CN" altLang="en-US"/>
          </a:p>
        </p:txBody>
      </p:sp>
      <p:pic>
        <p:nvPicPr>
          <p:cNvPr id="4" name="图片 3" descr="031 管理员页面-用户实名审核"/>
          <p:cNvPicPr>
            <a:picLocks noChangeAspect="1"/>
          </p:cNvPicPr>
          <p:nvPr/>
        </p:nvPicPr>
        <p:blipFill>
          <a:blip r:embed="rId1"/>
          <a:stretch>
            <a:fillRect/>
          </a:stretch>
        </p:blipFill>
        <p:spPr>
          <a:xfrm>
            <a:off x="2134870" y="2423160"/>
            <a:ext cx="7155815" cy="40227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692" y="107371"/>
            <a:ext cx="7804944" cy="1518444"/>
          </a:xfrm>
        </p:spPr>
        <p:txBody>
          <a:bodyPr/>
          <a:lstStyle/>
          <a:p>
            <a:r>
              <a:rPr lang="zh-CN" altLang="en-IN" dirty="0">
                <a:ea typeface="宋体" panose="02010600030101010101" pitchFamily="2" charset="-122"/>
              </a:rPr>
              <a:t>数据库表</a:t>
            </a:r>
            <a:endParaRPr lang="zh-CN" altLang="en-IN" dirty="0">
              <a:ea typeface="宋体" panose="02010600030101010101" pitchFamily="2" charset="-122"/>
            </a:endParaRPr>
          </a:p>
        </p:txBody>
      </p:sp>
      <p:grpSp>
        <p:nvGrpSpPr>
          <p:cNvPr id="11" name="组合 10"/>
          <p:cNvGrpSpPr/>
          <p:nvPr/>
        </p:nvGrpSpPr>
        <p:grpSpPr>
          <a:xfrm>
            <a:off x="5713730" y="1775460"/>
            <a:ext cx="4909185" cy="1454150"/>
            <a:chOff x="171" y="3377"/>
            <a:chExt cx="7731" cy="2290"/>
          </a:xfrm>
        </p:grpSpPr>
        <p:sp>
          <p:nvSpPr>
            <p:cNvPr id="12" name="矩形 11"/>
            <p:cNvSpPr/>
            <p:nvPr/>
          </p:nvSpPr>
          <p:spPr>
            <a:xfrm>
              <a:off x="171" y="3377"/>
              <a:ext cx="7731" cy="1435"/>
            </a:xfrm>
            <a:prstGeom prst="rect">
              <a:avLst/>
            </a:prstGeom>
            <a:blipFill dpi="0" rotWithShape="1">
              <a:blip r:embed="rId1"/>
              <a:srcRect/>
              <a:stretch>
                <a:fillRect/>
              </a:stretch>
            </a:blipFill>
            <a:ln w="25400" cap="flat" cmpd="sng" algn="ctr">
              <a:noFill/>
              <a:prstDash val="solid"/>
              <a:miter lim="400000"/>
              <a:headEnd type="none" w="med" len="med"/>
              <a:tailEnd type="none" w="med" len="med"/>
            </a:ln>
            <a:effectLst>
              <a:outerShdw blurRad="50800" dist="25400" dir="5400000" algn="ctr" rotWithShape="0">
                <a:srgbClr val="000000">
                  <a:alpha val="50000"/>
                </a:srgbClr>
              </a:outerShdw>
            </a:effectLst>
          </p:spPr>
          <p:txBody>
            <a:bodyPr vert="horz" wrap="square" lIns="71437" tIns="71437" rIns="71437" bIns="71437" numCol="1" anchor="ctr" anchorCtr="0" compatLnSpc="1">
              <a:spAutoFit/>
            </a:bodyPr>
            <a:p>
              <a:pPr marL="0" marR="0" indent="0" algn="ctr" defTabSz="820420" rtl="0" eaLnBrk="1" fontAlgn="base" latinLnBrk="0" hangingPunct="0">
                <a:lnSpc>
                  <a:spcPct val="100000"/>
                </a:lnSpc>
                <a:spcBef>
                  <a:spcPct val="0"/>
                </a:spcBef>
                <a:spcAft>
                  <a:spcPct val="0"/>
                </a:spcAft>
                <a:buClrTx/>
                <a:buSzTx/>
                <a:buFontTx/>
                <a:buNone/>
              </a:pPr>
              <a:endPara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p:txBody>
        </p:sp>
        <p:sp>
          <p:nvSpPr>
            <p:cNvPr id="13" name="文本框 12"/>
            <p:cNvSpPr txBox="1"/>
            <p:nvPr/>
          </p:nvSpPr>
          <p:spPr>
            <a:xfrm>
              <a:off x="1397" y="5087"/>
              <a:ext cx="4918" cy="580"/>
            </a:xfrm>
            <a:prstGeom prst="rect">
              <a:avLst/>
            </a:prstGeom>
            <a:noFill/>
            <a:ln>
              <a:noFill/>
            </a:ln>
          </p:spPr>
          <p:txBody>
            <a:bodyPr wrap="square" rtlCol="0">
              <a:spAutoFit/>
            </a:bodyPr>
            <a:p>
              <a:pPr algn="ctr"/>
              <a:r>
                <a:rPr lang="en-US" altLang="zh-CN"/>
                <a:t>manager</a:t>
              </a:r>
              <a:endParaRPr lang="en-US" altLang="zh-CN"/>
            </a:p>
          </p:txBody>
        </p:sp>
      </p:grpSp>
      <p:grpSp>
        <p:nvGrpSpPr>
          <p:cNvPr id="15" name="组合 14"/>
          <p:cNvGrpSpPr/>
          <p:nvPr/>
        </p:nvGrpSpPr>
        <p:grpSpPr>
          <a:xfrm>
            <a:off x="273685" y="3462020"/>
            <a:ext cx="4899025" cy="1371600"/>
            <a:chOff x="683" y="3445"/>
            <a:chExt cx="7715" cy="2160"/>
          </a:xfrm>
        </p:grpSpPr>
        <p:sp>
          <p:nvSpPr>
            <p:cNvPr id="16" name="矩形 15"/>
            <p:cNvSpPr/>
            <p:nvPr/>
          </p:nvSpPr>
          <p:spPr>
            <a:xfrm>
              <a:off x="683" y="3445"/>
              <a:ext cx="7715" cy="1435"/>
            </a:xfrm>
            <a:prstGeom prst="rect">
              <a:avLst/>
            </a:prstGeom>
            <a:blipFill dpi="0" rotWithShape="1">
              <a:blip r:embed="rId2"/>
              <a:srcRect/>
              <a:stretch>
                <a:fillRect/>
              </a:stretch>
            </a:blipFill>
            <a:ln w="25400" cap="flat" cmpd="sng" algn="ctr">
              <a:noFill/>
              <a:prstDash val="solid"/>
              <a:miter lim="400000"/>
              <a:headEnd type="none" w="med" len="med"/>
              <a:tailEnd type="none" w="med" len="med"/>
            </a:ln>
            <a:effectLst>
              <a:outerShdw blurRad="50800" dist="25400" dir="5400000" algn="ctr" rotWithShape="0">
                <a:srgbClr val="000000">
                  <a:alpha val="50000"/>
                </a:srgbClr>
              </a:outerShdw>
            </a:effectLst>
          </p:spPr>
          <p:txBody>
            <a:bodyPr vert="horz" wrap="square" lIns="71437" tIns="71437" rIns="71437" bIns="71437" numCol="1" anchor="ctr" anchorCtr="0" compatLnSpc="1">
              <a:spAutoFit/>
            </a:bodyPr>
            <a:p>
              <a:pPr marL="0" marR="0" indent="0" algn="ctr" defTabSz="820420" rtl="0" eaLnBrk="1" fontAlgn="base" latinLnBrk="0" hangingPunct="0">
                <a:lnSpc>
                  <a:spcPct val="100000"/>
                </a:lnSpc>
                <a:spcBef>
                  <a:spcPct val="0"/>
                </a:spcBef>
                <a:spcAft>
                  <a:spcPct val="0"/>
                </a:spcAft>
                <a:buClrTx/>
                <a:buSzTx/>
                <a:buFontTx/>
                <a:buNone/>
              </a:pPr>
              <a:endPara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p:txBody>
        </p:sp>
        <p:sp>
          <p:nvSpPr>
            <p:cNvPr id="17" name="文本框 16"/>
            <p:cNvSpPr txBox="1"/>
            <p:nvPr/>
          </p:nvSpPr>
          <p:spPr>
            <a:xfrm>
              <a:off x="1782" y="5025"/>
              <a:ext cx="4918" cy="580"/>
            </a:xfrm>
            <a:prstGeom prst="rect">
              <a:avLst/>
            </a:prstGeom>
            <a:noFill/>
          </p:spPr>
          <p:txBody>
            <a:bodyPr wrap="square" rtlCol="0">
              <a:spAutoFit/>
            </a:bodyPr>
            <a:p>
              <a:pPr algn="ctr"/>
              <a:r>
                <a:rPr lang="en-US" altLang="zh-CN"/>
                <a:t>bill</a:t>
              </a:r>
              <a:endParaRPr lang="en-US" altLang="zh-CN"/>
            </a:p>
          </p:txBody>
        </p:sp>
      </p:grpSp>
      <p:grpSp>
        <p:nvGrpSpPr>
          <p:cNvPr id="18" name="组合 17"/>
          <p:cNvGrpSpPr/>
          <p:nvPr/>
        </p:nvGrpSpPr>
        <p:grpSpPr>
          <a:xfrm>
            <a:off x="273685" y="4930140"/>
            <a:ext cx="4899025" cy="1464310"/>
            <a:chOff x="738" y="3377"/>
            <a:chExt cx="7715" cy="2306"/>
          </a:xfrm>
        </p:grpSpPr>
        <p:sp>
          <p:nvSpPr>
            <p:cNvPr id="19" name="矩形 18"/>
            <p:cNvSpPr/>
            <p:nvPr/>
          </p:nvSpPr>
          <p:spPr>
            <a:xfrm>
              <a:off x="738" y="3377"/>
              <a:ext cx="7715" cy="1435"/>
            </a:xfrm>
            <a:prstGeom prst="rect">
              <a:avLst/>
            </a:prstGeom>
            <a:blipFill dpi="0" rotWithShape="1">
              <a:blip r:embed="rId3"/>
              <a:srcRect/>
              <a:stretch>
                <a:fillRect/>
              </a:stretch>
            </a:blipFill>
            <a:ln w="25400" cap="flat" cmpd="sng" algn="ctr">
              <a:noFill/>
              <a:prstDash val="solid"/>
              <a:miter lim="400000"/>
              <a:headEnd type="none" w="med" len="med"/>
              <a:tailEnd type="none" w="med" len="med"/>
            </a:ln>
            <a:effectLst>
              <a:outerShdw blurRad="50800" dist="25400" dir="5400000" algn="ctr" rotWithShape="0">
                <a:srgbClr val="000000">
                  <a:alpha val="50000"/>
                </a:srgbClr>
              </a:outerShdw>
            </a:effectLst>
          </p:spPr>
          <p:txBody>
            <a:bodyPr vert="horz" wrap="square" lIns="71437" tIns="71437" rIns="71437" bIns="71437" numCol="1" anchor="ctr" anchorCtr="0" compatLnSpc="1">
              <a:spAutoFit/>
            </a:bodyPr>
            <a:p>
              <a:pPr marL="0" marR="0" indent="0" algn="ctr" defTabSz="820420" rtl="0" eaLnBrk="1" fontAlgn="base" latinLnBrk="0" hangingPunct="0">
                <a:lnSpc>
                  <a:spcPct val="100000"/>
                </a:lnSpc>
                <a:spcBef>
                  <a:spcPct val="0"/>
                </a:spcBef>
                <a:spcAft>
                  <a:spcPct val="0"/>
                </a:spcAft>
                <a:buClrTx/>
                <a:buSzTx/>
                <a:buFontTx/>
                <a:buNone/>
              </a:pPr>
              <a:endPara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p:txBody>
        </p:sp>
        <p:sp>
          <p:nvSpPr>
            <p:cNvPr id="20" name="文本框 19"/>
            <p:cNvSpPr txBox="1"/>
            <p:nvPr/>
          </p:nvSpPr>
          <p:spPr>
            <a:xfrm>
              <a:off x="2136" y="5103"/>
              <a:ext cx="4918" cy="580"/>
            </a:xfrm>
            <a:prstGeom prst="rect">
              <a:avLst/>
            </a:prstGeom>
            <a:noFill/>
            <a:ln>
              <a:noFill/>
            </a:ln>
          </p:spPr>
          <p:txBody>
            <a:bodyPr wrap="square" rtlCol="0">
              <a:spAutoFit/>
            </a:bodyPr>
            <a:p>
              <a:pPr algn="ctr"/>
              <a:r>
                <a:rPr lang="en-US" altLang="zh-CN"/>
                <a:t>bankcard</a:t>
              </a:r>
              <a:endParaRPr lang="en-US" altLang="zh-CN"/>
            </a:p>
          </p:txBody>
        </p:sp>
      </p:grpSp>
      <p:grpSp>
        <p:nvGrpSpPr>
          <p:cNvPr id="23" name="组合 22"/>
          <p:cNvGrpSpPr/>
          <p:nvPr/>
        </p:nvGrpSpPr>
        <p:grpSpPr>
          <a:xfrm>
            <a:off x="273685" y="1200150"/>
            <a:ext cx="4947920" cy="2261870"/>
            <a:chOff x="463" y="2047"/>
            <a:chExt cx="7792" cy="3562"/>
          </a:xfrm>
        </p:grpSpPr>
        <p:sp>
          <p:nvSpPr>
            <p:cNvPr id="8" name="文本框 7"/>
            <p:cNvSpPr txBox="1"/>
            <p:nvPr/>
          </p:nvSpPr>
          <p:spPr>
            <a:xfrm>
              <a:off x="1601" y="5029"/>
              <a:ext cx="4918" cy="580"/>
            </a:xfrm>
            <a:prstGeom prst="rect">
              <a:avLst/>
            </a:prstGeom>
            <a:noFill/>
          </p:spPr>
          <p:txBody>
            <a:bodyPr wrap="square" rtlCol="0">
              <a:spAutoFit/>
            </a:bodyPr>
            <a:p>
              <a:pPr algn="ctr"/>
              <a:r>
                <a:rPr lang="en-US" altLang="zh-CN"/>
                <a:t>user</a:t>
              </a:r>
              <a:endParaRPr lang="en-US" altLang="zh-CN"/>
            </a:p>
          </p:txBody>
        </p:sp>
        <p:sp>
          <p:nvSpPr>
            <p:cNvPr id="22" name="矩形 21"/>
            <p:cNvSpPr/>
            <p:nvPr/>
          </p:nvSpPr>
          <p:spPr>
            <a:xfrm>
              <a:off x="463" y="2047"/>
              <a:ext cx="7793" cy="2734"/>
            </a:xfrm>
            <a:prstGeom prst="rect">
              <a:avLst/>
            </a:prstGeom>
            <a:blipFill dpi="0" rotWithShape="1">
              <a:blip r:embed="rId4"/>
              <a:srcRect/>
              <a:stretch>
                <a:fillRect/>
              </a:stretch>
            </a:blipFill>
            <a:ln w="25400" cap="flat" cmpd="sng" algn="ctr">
              <a:noFill/>
              <a:prstDash val="solid"/>
              <a:miter lim="400000"/>
              <a:headEnd type="none" w="med" len="med"/>
              <a:tailEnd type="none" w="med" len="med"/>
            </a:ln>
            <a:effectLst>
              <a:outerShdw blurRad="50800" dist="25400" dir="5400000" algn="ctr" rotWithShape="0">
                <a:srgbClr val="000000">
                  <a:alpha val="50000"/>
                </a:srgbClr>
              </a:outerShdw>
            </a:effectLst>
          </p:spPr>
          <p:txBody>
            <a:bodyPr vert="horz" wrap="square" lIns="71437" tIns="71437" rIns="71437" bIns="71437" numCol="1" anchor="ctr" anchorCtr="0" compatLnSpc="1">
              <a:spAutoFit/>
            </a:bodyPr>
            <a:p>
              <a:pPr marL="0" marR="0" indent="0" algn="ctr" defTabSz="820420" rtl="0" eaLnBrk="1" fontAlgn="base" latinLnBrk="0" hangingPunct="0">
                <a:lnSpc>
                  <a:spcPct val="100000"/>
                </a:lnSpc>
                <a:spcBef>
                  <a:spcPct val="0"/>
                </a:spcBef>
                <a:spcAft>
                  <a:spcPct val="0"/>
                </a:spcAft>
                <a:buClrTx/>
                <a:buSzTx/>
                <a:buFontTx/>
                <a:buNone/>
              </a:pPr>
              <a:endPara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p:txBody>
        </p:sp>
      </p:grpSp>
      <p:sp>
        <p:nvSpPr>
          <p:cNvPr id="24" name="矩形 23"/>
          <p:cNvSpPr/>
          <p:nvPr/>
        </p:nvSpPr>
        <p:spPr>
          <a:xfrm>
            <a:off x="5785485" y="3372485"/>
            <a:ext cx="5567680" cy="2553970"/>
          </a:xfrm>
          <a:prstGeom prst="rect">
            <a:avLst/>
          </a:prstGeom>
          <a:blipFill dpi="0" rotWithShape="1">
            <a:blip r:embed="rId5"/>
            <a:srcRect/>
            <a:stretch>
              <a:fillRect/>
            </a:stretch>
          </a:blipFill>
          <a:ln w="25400" cap="flat" cmpd="sng" algn="ctr">
            <a:noFill/>
            <a:prstDash val="solid"/>
            <a:miter lim="400000"/>
            <a:headEnd type="none" w="med" len="med"/>
            <a:tailEnd type="none" w="med" len="med"/>
          </a:ln>
          <a:effectLst>
            <a:outerShdw blurRad="50800" dist="25400" dir="5400000" algn="ctr" rotWithShape="0">
              <a:srgbClr val="000000">
                <a:alpha val="50000"/>
              </a:srgbClr>
            </a:outerShdw>
          </a:effectLst>
        </p:spPr>
        <p:txBody>
          <a:bodyPr vert="horz" wrap="square" lIns="71437" tIns="71437" rIns="71437" bIns="71437" numCol="1" anchor="ctr" anchorCtr="0" compatLnSpc="1">
            <a:spAutoFit/>
          </a:bodyPr>
          <a:p>
            <a:pPr marL="0" marR="0" indent="0" algn="ctr" defTabSz="820420" rtl="0" eaLnBrk="1" fontAlgn="base" latinLnBrk="0" hangingPunct="0">
              <a:lnSpc>
                <a:spcPct val="100000"/>
              </a:lnSpc>
              <a:spcBef>
                <a:spcPct val="0"/>
              </a:spcBef>
              <a:spcAft>
                <a:spcPct val="0"/>
              </a:spcAft>
              <a:buClrTx/>
              <a:buSzTx/>
              <a:buFontTx/>
              <a:buNone/>
            </a:pPr>
            <a:endPara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endParaRPr>
          </a:p>
        </p:txBody>
      </p:sp>
      <p:sp>
        <p:nvSpPr>
          <p:cNvPr id="25" name="文本框 24"/>
          <p:cNvSpPr txBox="1"/>
          <p:nvPr/>
        </p:nvSpPr>
        <p:spPr>
          <a:xfrm>
            <a:off x="7162800" y="6108700"/>
            <a:ext cx="2614295" cy="368300"/>
          </a:xfrm>
          <a:prstGeom prst="rect">
            <a:avLst/>
          </a:prstGeom>
          <a:noFill/>
        </p:spPr>
        <p:txBody>
          <a:bodyPr wrap="square" rtlCol="0">
            <a:spAutoFit/>
          </a:bodyPr>
          <a:p>
            <a:pPr algn="ctr"/>
            <a:r>
              <a:rPr lang="en-US" altLang="zh-CN"/>
              <a:t>applicant</a:t>
            </a:r>
            <a:endParaRPr lang="en-US" altLang="zh-CN"/>
          </a:p>
        </p:txBody>
      </p:sp>
      <p:sp>
        <p:nvSpPr>
          <p:cNvPr id="27" name="文本框 26"/>
          <p:cNvSpPr txBox="1"/>
          <p:nvPr/>
        </p:nvSpPr>
        <p:spPr>
          <a:xfrm>
            <a:off x="6647180" y="7445375"/>
            <a:ext cx="2614295" cy="368300"/>
          </a:xfrm>
          <a:prstGeom prst="rect">
            <a:avLst/>
          </a:prstGeom>
          <a:noFill/>
          <a:ln>
            <a:noFill/>
          </a:ln>
        </p:spPr>
        <p:txBody>
          <a:bodyPr wrap="square" rtlCol="0">
            <a:spAutoFit/>
          </a:bodyPr>
          <a:p>
            <a:pPr algn="ctr"/>
            <a:r>
              <a:rPr lang="en-US" altLang="zh-CN"/>
              <a:t>applicant</a:t>
            </a:r>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遇到的挑战</a:t>
            </a:r>
            <a:endParaRPr lang="en-IN" dirty="0"/>
          </a:p>
        </p:txBody>
      </p:sp>
      <p:sp>
        <p:nvSpPr>
          <p:cNvPr id="3" name="Content Placeholder 2"/>
          <p:cNvSpPr>
            <a:spLocks noGrp="1"/>
          </p:cNvSpPr>
          <p:nvPr>
            <p:ph idx="1"/>
          </p:nvPr>
        </p:nvSpPr>
        <p:spPr/>
        <p:txBody>
          <a:bodyPr/>
          <a:lstStyle/>
          <a:p>
            <a:endParaRPr lang="zh-CN" altLang="en-IN">
              <a:ea typeface="宋体" panose="02010600030101010101" pitchFamily="2" charset="-122"/>
            </a:endParaRPr>
          </a:p>
          <a:p>
            <a:r>
              <a:rPr lang="zh-CN" altLang="en-IN">
                <a:ea typeface="宋体" panose="02010600030101010101" pitchFamily="2" charset="-122"/>
              </a:rPr>
              <a:t>邮箱验证</a:t>
            </a:r>
            <a:endParaRPr lang="zh-CN" altLang="en-IN">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待改善部分</a:t>
            </a:r>
            <a:endParaRPr lang="en-IN" dirty="0"/>
          </a:p>
        </p:txBody>
      </p:sp>
      <p:sp>
        <p:nvSpPr>
          <p:cNvPr id="3" name="Content Placeholder 2"/>
          <p:cNvSpPr>
            <a:spLocks noGrp="1"/>
          </p:cNvSpPr>
          <p:nvPr>
            <p:ph idx="1"/>
          </p:nvPr>
        </p:nvSpPr>
        <p:spPr/>
        <p:txBody>
          <a:bodyPr/>
          <a:lstStyle/>
          <a:p>
            <a:r>
              <a:rPr lang="zh-CN" altLang="en-IN">
                <a:ea typeface="宋体" panose="02010600030101010101" pitchFamily="2" charset="-122"/>
              </a:rPr>
              <a:t>网页电脑端手机端不同比例显示</a:t>
            </a:r>
            <a:endParaRPr lang="zh-CN" altLang="en-IN">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clock&#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57074" y="1177261"/>
            <a:ext cx="5818632" cy="413308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4065" y="2705725"/>
            <a:ext cx="3603872" cy="1446550"/>
          </a:xfrm>
          <a:prstGeom prst="rect">
            <a:avLst/>
          </a:prstGeom>
          <a:noFill/>
        </p:spPr>
        <p:txBody>
          <a:bodyPr wrap="none" lIns="91440" tIns="45720" rIns="91440" bIns="45720">
            <a:spAutoFit/>
            <a:scene3d>
              <a:camera prst="orthographicFront"/>
              <a:lightRig rig="threePt" dir="t"/>
            </a:scene3d>
            <a:sp3d extrusionH="57150">
              <a:bevelT w="38100" h="38100" prst="slope"/>
            </a:sp3d>
          </a:bodyPr>
          <a:lstStyle/>
          <a:p>
            <a:pPr algn="ctr"/>
            <a:r>
              <a:rPr lang="zh-CN" altLang="en-US" sz="88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谢谢</a:t>
            </a:r>
            <a:r>
              <a:rPr lang="zh-CN" altLang="en-US" sz="8800" b="1" spc="50" dirty="0">
                <a:ln w="9525" cmpd="sng">
                  <a:solidFill>
                    <a:schemeClr val="accent1"/>
                  </a:solidFill>
                  <a:prstDash val="solid"/>
                </a:ln>
                <a:solidFill>
                  <a:srgbClr val="70AD47">
                    <a:tint val="1000"/>
                  </a:srgbClr>
                </a:solidFill>
                <a:effectLst>
                  <a:glow rad="38100">
                    <a:schemeClr val="accent1">
                      <a:alpha val="40000"/>
                    </a:schemeClr>
                  </a:glow>
                </a:effectLst>
              </a:rPr>
              <a:t>！</a:t>
            </a:r>
            <a:endParaRPr lang="en-US" sz="88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项目概述</a:t>
            </a:r>
            <a:endParaRPr lang="en-IN" dirty="0"/>
          </a:p>
        </p:txBody>
      </p:sp>
      <p:sp>
        <p:nvSpPr>
          <p:cNvPr id="3" name="Content Placeholder 2"/>
          <p:cNvSpPr>
            <a:spLocks noGrp="1"/>
          </p:cNvSpPr>
          <p:nvPr>
            <p:ph idx="1"/>
          </p:nvPr>
        </p:nvSpPr>
        <p:spPr/>
        <p:txBody>
          <a:bodyPr/>
          <a:lstStyle/>
          <a:p>
            <a:r>
              <a:rPr lang="en-US" altLang="en-IN" sz="2400" dirty="0">
                <a:latin typeface="微软雅黑" panose="020B0503020204020204" charset="-122"/>
                <a:ea typeface="微软雅黑" panose="020B0503020204020204" charset="-122"/>
                <a:cs typeface="微软雅黑" panose="020B0503020204020204" charset="-122"/>
              </a:rPr>
              <a:t>   火焰筹是一个提供筹集资金功能的平台，用户可以将自己的想法上传到平台上，审核通过后进行资金的募集，筹集到一定的资金后便可以将她们的想法和困难付诸实践或加以解决</a:t>
            </a:r>
            <a:endParaRPr lang="en-US" altLang="en-I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3122" y="575366"/>
            <a:ext cx="7804944" cy="1518444"/>
          </a:xfrm>
        </p:spPr>
        <p:txBody>
          <a:bodyPr/>
          <a:lstStyle/>
          <a:p>
            <a:r>
              <a:rPr lang="zh-CN" altLang="en-US" dirty="0" smtClean="0"/>
              <a:t>主要业务模块</a:t>
            </a:r>
            <a:endParaRPr lang="en-IN" dirty="0"/>
          </a:p>
        </p:txBody>
      </p:sp>
      <p:pic>
        <p:nvPicPr>
          <p:cNvPr id="4" name="图片 3"/>
          <p:cNvPicPr>
            <a:picLocks noChangeAspect="1"/>
          </p:cNvPicPr>
          <p:nvPr/>
        </p:nvPicPr>
        <p:blipFill>
          <a:blip r:embed="rId1"/>
          <a:stretch>
            <a:fillRect/>
          </a:stretch>
        </p:blipFill>
        <p:spPr>
          <a:xfrm>
            <a:off x="1926590" y="1843405"/>
            <a:ext cx="8178800" cy="4836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pic>
        <p:nvPicPr>
          <p:cNvPr id="3" name="图片 2" descr="001 启动界面"/>
          <p:cNvPicPr>
            <a:picLocks noChangeAspect="1"/>
          </p:cNvPicPr>
          <p:nvPr/>
        </p:nvPicPr>
        <p:blipFill>
          <a:blip r:embed="rId1"/>
          <a:srcRect b="68556"/>
          <a:stretch>
            <a:fillRect/>
          </a:stretch>
        </p:blipFill>
        <p:spPr>
          <a:xfrm>
            <a:off x="2056130" y="2144395"/>
            <a:ext cx="7313295" cy="1292860"/>
          </a:xfrm>
          <a:prstGeom prst="rect">
            <a:avLst/>
          </a:prstGeom>
        </p:spPr>
      </p:pic>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启动界面</a:t>
            </a:r>
            <a:endParaRPr lang="zh-CN" altLang="en-US"/>
          </a:p>
        </p:txBody>
      </p:sp>
      <p:pic>
        <p:nvPicPr>
          <p:cNvPr id="6" name="图片 5" descr="002 注册界面"/>
          <p:cNvPicPr>
            <a:picLocks noChangeAspect="1"/>
          </p:cNvPicPr>
          <p:nvPr/>
        </p:nvPicPr>
        <p:blipFill>
          <a:blip r:embed="rId2"/>
          <a:srcRect b="28478"/>
          <a:stretch>
            <a:fillRect/>
          </a:stretch>
        </p:blipFill>
        <p:spPr>
          <a:xfrm>
            <a:off x="2445385" y="3822065"/>
            <a:ext cx="6534785" cy="2627630"/>
          </a:xfrm>
          <a:prstGeom prst="rect">
            <a:avLst/>
          </a:prstGeom>
        </p:spPr>
      </p:pic>
      <p:sp>
        <p:nvSpPr>
          <p:cNvPr id="7" name="文本框 6"/>
          <p:cNvSpPr txBox="1"/>
          <p:nvPr/>
        </p:nvSpPr>
        <p:spPr>
          <a:xfrm>
            <a:off x="3926840" y="3244850"/>
            <a:ext cx="3571875" cy="368300"/>
          </a:xfrm>
          <a:prstGeom prst="rect">
            <a:avLst/>
          </a:prstGeom>
          <a:noFill/>
        </p:spPr>
        <p:txBody>
          <a:bodyPr wrap="square" rtlCol="0">
            <a:spAutoFit/>
          </a:bodyPr>
          <a:p>
            <a:pPr algn="ctr"/>
            <a:r>
              <a:rPr lang="zh-CN" altLang="en-US"/>
              <a:t>注册界面</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登录界面</a:t>
            </a:r>
            <a:endParaRPr lang="zh-CN" altLang="en-US"/>
          </a:p>
        </p:txBody>
      </p:sp>
      <p:pic>
        <p:nvPicPr>
          <p:cNvPr id="8" name="图片 7" descr="003 登录界面"/>
          <p:cNvPicPr>
            <a:picLocks noChangeAspect="1"/>
          </p:cNvPicPr>
          <p:nvPr/>
        </p:nvPicPr>
        <p:blipFill>
          <a:blip r:embed="rId1"/>
          <a:srcRect b="39023"/>
          <a:stretch>
            <a:fillRect/>
          </a:stretch>
        </p:blipFill>
        <p:spPr>
          <a:xfrm>
            <a:off x="3077210" y="2144395"/>
            <a:ext cx="5271770" cy="1807210"/>
          </a:xfrm>
          <a:prstGeom prst="rect">
            <a:avLst/>
          </a:prstGeom>
        </p:spPr>
      </p:pic>
      <p:pic>
        <p:nvPicPr>
          <p:cNvPr id="9" name="图片 8"/>
          <p:cNvPicPr>
            <a:picLocks noChangeAspect="1"/>
          </p:cNvPicPr>
          <p:nvPr/>
        </p:nvPicPr>
        <p:blipFill>
          <a:blip r:embed="rId2"/>
          <a:stretch>
            <a:fillRect/>
          </a:stretch>
        </p:blipFill>
        <p:spPr>
          <a:xfrm>
            <a:off x="3077210" y="4545965"/>
            <a:ext cx="5608320" cy="2049780"/>
          </a:xfrm>
          <a:prstGeom prst="rect">
            <a:avLst/>
          </a:prstGeom>
        </p:spPr>
      </p:pic>
      <p:sp>
        <p:nvSpPr>
          <p:cNvPr id="10" name="文本框 9"/>
          <p:cNvSpPr txBox="1"/>
          <p:nvPr/>
        </p:nvSpPr>
        <p:spPr>
          <a:xfrm>
            <a:off x="4879975" y="4086860"/>
            <a:ext cx="1659255" cy="368300"/>
          </a:xfrm>
          <a:prstGeom prst="rect">
            <a:avLst/>
          </a:prstGeom>
          <a:noFill/>
        </p:spPr>
        <p:txBody>
          <a:bodyPr wrap="square" rtlCol="0">
            <a:spAutoFit/>
          </a:bodyPr>
          <a:p>
            <a:pPr algn="ctr"/>
            <a:r>
              <a:rPr lang="zh-CN" altLang="en-US"/>
              <a:t>记住密码</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忘记密码</a:t>
            </a:r>
            <a:r>
              <a:rPr lang="en-US" altLang="zh-CN"/>
              <a:t>-</a:t>
            </a:r>
            <a:r>
              <a:rPr lang="zh-CN" altLang="en-US"/>
              <a:t>邮箱验证</a:t>
            </a:r>
            <a:endParaRPr lang="zh-CN" altLang="en-US"/>
          </a:p>
        </p:txBody>
      </p:sp>
      <p:sp>
        <p:nvSpPr>
          <p:cNvPr id="10" name="文本框 9"/>
          <p:cNvSpPr txBox="1"/>
          <p:nvPr/>
        </p:nvSpPr>
        <p:spPr>
          <a:xfrm>
            <a:off x="4286885" y="4461510"/>
            <a:ext cx="2850515" cy="368300"/>
          </a:xfrm>
          <a:prstGeom prst="rect">
            <a:avLst/>
          </a:prstGeom>
          <a:noFill/>
        </p:spPr>
        <p:txBody>
          <a:bodyPr wrap="square" rtlCol="0">
            <a:spAutoFit/>
          </a:bodyPr>
          <a:p>
            <a:pPr algn="ctr"/>
            <a:r>
              <a:rPr lang="zh-CN" altLang="en-US"/>
              <a:t>发送到邮箱的验证码</a:t>
            </a:r>
            <a:endParaRPr lang="zh-CN" altLang="en-US"/>
          </a:p>
        </p:txBody>
      </p:sp>
      <p:pic>
        <p:nvPicPr>
          <p:cNvPr id="3" name="图片 2"/>
          <p:cNvPicPr>
            <a:picLocks noChangeAspect="1"/>
          </p:cNvPicPr>
          <p:nvPr/>
        </p:nvPicPr>
        <p:blipFill>
          <a:blip r:embed="rId1"/>
          <a:stretch>
            <a:fillRect/>
          </a:stretch>
        </p:blipFill>
        <p:spPr>
          <a:xfrm>
            <a:off x="3197225" y="2144395"/>
            <a:ext cx="5030470" cy="2317115"/>
          </a:xfrm>
          <a:prstGeom prst="rect">
            <a:avLst/>
          </a:prstGeom>
        </p:spPr>
      </p:pic>
      <p:pic>
        <p:nvPicPr>
          <p:cNvPr id="4" name="图片 3"/>
          <p:cNvPicPr>
            <a:picLocks noChangeAspect="1"/>
          </p:cNvPicPr>
          <p:nvPr/>
        </p:nvPicPr>
        <p:blipFill>
          <a:blip r:embed="rId2"/>
          <a:stretch>
            <a:fillRect/>
          </a:stretch>
        </p:blipFill>
        <p:spPr>
          <a:xfrm>
            <a:off x="3571875" y="5087620"/>
            <a:ext cx="4282440" cy="1607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227" y="626166"/>
            <a:ext cx="7804944" cy="1518444"/>
          </a:xfrm>
        </p:spPr>
        <p:txBody>
          <a:bodyPr/>
          <a:lstStyle/>
          <a:p>
            <a:r>
              <a:rPr lang="zh-CN" altLang="en-US" dirty="0" smtClean="0"/>
              <a:t>功能展示截图</a:t>
            </a:r>
            <a:endParaRPr lang="en-IN" dirty="0"/>
          </a:p>
        </p:txBody>
      </p:sp>
      <p:sp>
        <p:nvSpPr>
          <p:cNvPr id="5" name="文本框 4"/>
          <p:cNvSpPr txBox="1"/>
          <p:nvPr/>
        </p:nvSpPr>
        <p:spPr>
          <a:xfrm>
            <a:off x="3926840" y="1676400"/>
            <a:ext cx="3571875" cy="368300"/>
          </a:xfrm>
          <a:prstGeom prst="rect">
            <a:avLst/>
          </a:prstGeom>
          <a:noFill/>
        </p:spPr>
        <p:txBody>
          <a:bodyPr wrap="square" rtlCol="0">
            <a:spAutoFit/>
          </a:bodyPr>
          <a:p>
            <a:pPr algn="ctr"/>
            <a:r>
              <a:rPr lang="zh-CN" altLang="en-US"/>
              <a:t>发送验证码邮件的后台程序输出</a:t>
            </a:r>
            <a:endParaRPr lang="zh-CN" altLang="en-US"/>
          </a:p>
        </p:txBody>
      </p:sp>
      <p:pic>
        <p:nvPicPr>
          <p:cNvPr id="6" name="图片 5" descr="006 忘记密码页-发送验证码邮件的后台程序输出"/>
          <p:cNvPicPr>
            <a:picLocks noChangeAspect="1"/>
          </p:cNvPicPr>
          <p:nvPr/>
        </p:nvPicPr>
        <p:blipFill>
          <a:blip r:embed="rId1"/>
          <a:stretch>
            <a:fillRect/>
          </a:stretch>
        </p:blipFill>
        <p:spPr>
          <a:xfrm>
            <a:off x="2056130" y="2450465"/>
            <a:ext cx="7313295" cy="41116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Lantinghei SC Heavy"/>
        <a:ea typeface="Lantinghei SC Heavy"/>
        <a:cs typeface="Lantinghei SC Heavy"/>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50800" dist="25400" dir="5400000" algn="ctr" rotWithShape="0">
            <a:srgbClr val="000000">
              <a:alpha val="50000"/>
            </a:srgbClr>
          </a:outerShdw>
        </a:effectLst>
      </a:spPr>
      <a:bodyPr vert="horz" wrap="square" lIns="71437" tIns="71437" rIns="71437" bIns="71437" numCol="1" anchor="ctr" anchorCtr="0" compatLnSpc="1">
        <a:spAutoFit/>
      </a:bodyPr>
      <a:lstStyle>
        <a:defPPr marL="0" marR="0" indent="0" algn="ctr" defTabSz="820420" rtl="0" eaLnBrk="1" fontAlgn="base" latinLnBrk="0" hangingPunct="0">
          <a:lnSpc>
            <a:spcPct val="100000"/>
          </a:lnSpc>
          <a:spcBef>
            <a:spcPct val="0"/>
          </a:spcBef>
          <a:spcAft>
            <a:spcPct val="0"/>
          </a:spcAft>
          <a:buClrTx/>
          <a:buSzTx/>
          <a:buFontTx/>
          <a:buNone/>
          <a:def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50800" dist="25400" dir="5400000" algn="ctr" rotWithShape="0">
            <a:srgbClr val="000000">
              <a:alpha val="50000"/>
            </a:srgbClr>
          </a:outerShdw>
        </a:effectLst>
      </a:spPr>
      <a:bodyPr vert="horz" wrap="square" lIns="71437" tIns="71437" rIns="71437" bIns="71437" numCol="1" anchor="ctr" anchorCtr="0" compatLnSpc="1">
        <a:spAutoFit/>
      </a:bodyPr>
      <a:lstStyle>
        <a:defPPr marL="0" marR="0" indent="0" algn="ctr" defTabSz="820420" rtl="0" eaLnBrk="1" fontAlgn="base" latinLnBrk="0" hangingPunct="0">
          <a:lnSpc>
            <a:spcPct val="100000"/>
          </a:lnSpc>
          <a:spcBef>
            <a:spcPct val="0"/>
          </a:spcBef>
          <a:spcAft>
            <a:spcPct val="0"/>
          </a:spcAft>
          <a:buClrTx/>
          <a:buSzTx/>
          <a:buFontTx/>
          <a:buNone/>
          <a:def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708</Words>
  <Application>WPS 演示</Application>
  <PresentationFormat>宽屏</PresentationFormat>
  <Paragraphs>190</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宋体</vt:lpstr>
      <vt:lpstr>Wingdings</vt:lpstr>
      <vt:lpstr>Helvetica Light</vt:lpstr>
      <vt:lpstr>Lantinghei SC Heavy</vt:lpstr>
      <vt:lpstr>微软雅黑</vt:lpstr>
      <vt:lpstr>Segoe Print</vt:lpstr>
      <vt:lpstr>Arial Unicode MS</vt:lpstr>
      <vt:lpstr>Calibri</vt:lpstr>
      <vt:lpstr>White</vt:lpstr>
      <vt:lpstr>学期项目展示 火焰筹众筹平台</vt:lpstr>
      <vt:lpstr>团队介绍</vt:lpstr>
      <vt:lpstr>目录</vt:lpstr>
      <vt:lpstr>项目概述</vt:lpstr>
      <vt:lpstr>主要业务模块</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功能展示截图</vt:lpstr>
      <vt:lpstr>遇到的挑战</vt:lpstr>
      <vt:lpstr>待改善部分</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Gaurav Pandey</dc:creator>
  <cp:lastModifiedBy>焱燊</cp:lastModifiedBy>
  <cp:revision>101</cp:revision>
  <dcterms:created xsi:type="dcterms:W3CDTF">2018-12-12T03:00:00Z</dcterms:created>
  <dcterms:modified xsi:type="dcterms:W3CDTF">2020-01-08T01:11:52Z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2052-11.1.0.8213</vt:lpwstr>
  </property>
</Properties>
</file>