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TitleWave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content for Introduction to TitleWave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 Features and Benefits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content for Key Features and Benefits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content for Technical Implementation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Future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content for Future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content for Questions &amp; Answers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