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36521b3fd_1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36521b3fd_1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d5c3239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d5c3239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3054052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3305405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305405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305405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5c32390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d5c3239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367c4165f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367c4165f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design calls for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5c32390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d5c32390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 the game’s infrastructure. IE, the code required to ensure many of the site’s features are functional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367c416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367c416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 the game. The client server model will allow for us to utilize sockets so that </a:t>
            </a:r>
            <a:r>
              <a:rPr lang="en"/>
              <a:t>real time</a:t>
            </a:r>
            <a:r>
              <a:rPr lang="en"/>
              <a:t> communication between client and server can be established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67c4165f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67c4165f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adapter pattern connects the previous two patterns </a:t>
            </a:r>
            <a:r>
              <a:rPr lang="en"/>
              <a:t>together</a:t>
            </a:r>
            <a:r>
              <a:rPr lang="en"/>
              <a:t> and allows for developers working on each component to focus on their own module rather than spending time coordinating data transfer between modules.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015952" y="1723950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Pac-Rats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015950" y="2472025"/>
            <a:ext cx="4111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Group 8</a:t>
            </a:r>
            <a:r>
              <a:rPr lang="en" sz="1700"/>
              <a:t>: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Amal Syed, Edward Liang,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Jennifer Alonso, and Jonathon Repta</a:t>
            </a:r>
            <a:endParaRPr sz="17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825" y="984688"/>
            <a:ext cx="2638800" cy="1869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50" y="3731425"/>
            <a:ext cx="2529974" cy="125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87900" y="531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Project overview</a:t>
            </a:r>
            <a:endParaRPr sz="27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87900" y="1371375"/>
            <a:ext cx="57726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900"/>
              <a:t>Pac-Rats </a:t>
            </a:r>
            <a:r>
              <a:rPr lang="en" sz="1900"/>
              <a:t>is a </a:t>
            </a:r>
            <a:r>
              <a:rPr lang="en" sz="1900"/>
              <a:t>multiplayer</a:t>
            </a:r>
            <a:r>
              <a:rPr lang="en" sz="1900"/>
              <a:t> implementation of the arcade classic, </a:t>
            </a:r>
            <a:r>
              <a:rPr i="1" lang="en" sz="1900"/>
              <a:t>Pac-Man</a:t>
            </a:r>
            <a:r>
              <a:rPr lang="en" sz="1900"/>
              <a:t>. </a:t>
            </a:r>
            <a:r>
              <a:rPr i="1" lang="en" sz="1900"/>
              <a:t>Pac-Rats </a:t>
            </a:r>
            <a:r>
              <a:rPr lang="en" sz="1900"/>
              <a:t>offers a plethora of new features </a:t>
            </a:r>
            <a:r>
              <a:rPr lang="en" sz="1900"/>
              <a:t>for</a:t>
            </a:r>
            <a:r>
              <a:rPr lang="en" sz="1900"/>
              <a:t> players looking for a fresh take on a classic game.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900"/>
              <a:t>Pac-Rats </a:t>
            </a:r>
            <a:r>
              <a:rPr lang="en" sz="1900"/>
              <a:t>includes new game modes such as (co-op, free-for-all), a leaderboard system, community based features, powerups, map creation, etc.</a:t>
            </a:r>
            <a:endParaRPr sz="12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275" y="917200"/>
            <a:ext cx="2499600" cy="273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558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51450" y="1483750"/>
            <a:ext cx="76887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Performance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Security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Usability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Cultural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Environmental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Supportability</a:t>
            </a:r>
            <a:endParaRPr sz="16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627" y="1365425"/>
            <a:ext cx="4254525" cy="2830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500850" y="1469275"/>
            <a:ext cx="76887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Account Handling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</a:t>
            </a:r>
            <a:r>
              <a:rPr lang="en" sz="1600"/>
              <a:t>ameplay loop	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persistence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experience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Accessibility</a:t>
            </a:r>
            <a:endParaRPr sz="16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100" y="1603075"/>
            <a:ext cx="4968000" cy="279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02325" y="5919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25" y="765400"/>
            <a:ext cx="4719626" cy="40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Concerns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53250" y="1411750"/>
            <a:ext cx="76887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Game will be broken into </a:t>
            </a:r>
            <a:r>
              <a:rPr b="1" lang="en" sz="1900"/>
              <a:t>two </a:t>
            </a:r>
            <a:r>
              <a:rPr lang="en" sz="1900"/>
              <a:t>modules</a:t>
            </a:r>
            <a:r>
              <a:rPr lang="en" sz="1900"/>
              <a:t>: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/>
              <a:t>Game module</a:t>
            </a:r>
            <a:endParaRPr b="1" sz="1600">
              <a:solidFill>
                <a:srgbClr val="666666"/>
              </a:solidFill>
            </a:endParaRPr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-"/>
            </a:pPr>
            <a:r>
              <a:rPr lang="en" sz="1600">
                <a:solidFill>
                  <a:srgbClr val="666666"/>
                </a:solidFill>
              </a:rPr>
              <a:t>code pertaining to the game itself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/>
              <a:t>Site module</a:t>
            </a:r>
            <a:endParaRPr b="1" sz="19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-"/>
            </a:pPr>
            <a:r>
              <a:rPr lang="en" sz="1600">
                <a:solidFill>
                  <a:srgbClr val="666666"/>
                </a:solidFill>
              </a:rPr>
              <a:t>c</a:t>
            </a:r>
            <a:r>
              <a:rPr lang="en" sz="1600">
                <a:solidFill>
                  <a:srgbClr val="666666"/>
                </a:solidFill>
              </a:rPr>
              <a:t>ode pertaining to the site’s architecture</a:t>
            </a:r>
            <a:endParaRPr sz="1600">
              <a:solidFill>
                <a:srgbClr val="666666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500" y="1168048"/>
            <a:ext cx="3239375" cy="324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MVC Pattern</a:t>
            </a:r>
            <a:endParaRPr sz="28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1441700"/>
            <a:ext cx="53435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Observer Pattern</a:t>
            </a:r>
            <a:endParaRPr sz="2000">
              <a:solidFill>
                <a:srgbClr val="666666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488300"/>
            <a:ext cx="6705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 Pattern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786050" y="1500925"/>
            <a:ext cx="35718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