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b5e1917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b5e1917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b5e1917d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b5e1917d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b5e1917d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b5e1917d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b5e1917d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b5e1917d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b5e1917d2_3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b5e1917d2_3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9b5e1917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9b5e1917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b5e1917d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b5e1917d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b5e1917d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b5e1917d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nius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ocketnow.com/in-app-purchases-april-2016" TargetMode="External"/><Relationship Id="rId4" Type="http://schemas.openxmlformats.org/officeDocument/2006/relationships/hyperlink" Target="https://pocketnow.com/in-app-purchases-april-2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143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Pac-Rats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875300"/>
            <a:ext cx="85206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Group 8</a:t>
            </a:r>
            <a:r>
              <a:rPr lang="en" sz="1900"/>
              <a:t>: 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Amal Syed, Edward Liang, </a:t>
            </a:r>
            <a:endParaRPr sz="19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Jennifer Alonso, Jonathon Repta</a:t>
            </a:r>
            <a:endParaRPr sz="19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825" y="832288"/>
            <a:ext cx="2638800" cy="18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50" y="3731425"/>
            <a:ext cx="2529974" cy="12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5"/>
            <a:ext cx="8368200" cy="32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In compliance with the theme of scaling up a 2-player game to accommodate multiple players, we propose a Pac Man-esque browser-based game that would allow for up to thirty players to be in a match at the same time. The game will feature traditional Pac-Man style gameplay combined with a number multiplayer oriented additions.</a:t>
            </a:r>
            <a:endParaRPr sz="3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83682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this project is to offer a fun and exciting twist on a classic game - and to make a game that will appeal to a wide range of players with new features such as: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Cooperative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Free-for-all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player 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to share gameplay segments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link up with friends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Work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382125"/>
            <a:ext cx="8368200" cy="33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will focus on the production </a:t>
            </a:r>
            <a:r>
              <a:rPr lang="en"/>
              <a:t>and delivery of a compelling multiplayer game.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Production will focus on the game itself rather than </a:t>
            </a:r>
            <a:r>
              <a:rPr lang="en"/>
              <a:t>auxiliary</a:t>
            </a:r>
            <a:r>
              <a:rPr lang="en"/>
              <a:t> code required to get the game running, meaning we’ll use existing game engines, I/O libraries,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Currently, </a:t>
            </a:r>
            <a:r>
              <a:rPr lang="en"/>
              <a:t>Pac-Man style games are constricted to dedicated gaming devices, require an upfront payment, and don’t use the “freemium” model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many competing Pac-Man style games, however, few of them are browser based and almost none are multiplayer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the Product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User connects to the game by registering/logging in/pressing “Play Now!”. Information will either be retrieved or added to the database </a:t>
            </a:r>
            <a:r>
              <a:rPr lang="en"/>
              <a:t>accordingly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Choose game mode (co-op, single, free for all) from the menu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Choose a specific map or let the game generate one procedurally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Choose to host a game or join an existing one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Wait until the lobby fills up and game starts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5"/>
            <a:ext cx="83682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Client</a:t>
            </a:r>
            <a:r>
              <a:rPr lang="en"/>
              <a:t>: A game company that wants to remake classic games with a new spin.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Users</a:t>
            </a:r>
            <a:r>
              <a:rPr lang="en"/>
              <a:t>: Everyone will be able to access to the game for free as long they have a computer and an internet connection.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Customers</a:t>
            </a:r>
            <a:r>
              <a:rPr lang="en"/>
              <a:t>: Users who not only play them game, but also spend money on in-game purchases/microtransactions.</a:t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Mandated Constraints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5"/>
            <a:ext cx="83682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run in the browser and be compatible with all major browsers (</a:t>
            </a:r>
            <a:r>
              <a:rPr lang="en" u="sng">
                <a:solidFill>
                  <a:schemeClr val="hlink"/>
                </a:solidFill>
                <a:hlinkClick r:id="rId3"/>
              </a:rPr>
              <a:t>representing at least 80% of the world’s internet users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Must be able to run on low power devices like Chromebooks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Must be accessible to colorblind users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Must provide provide a “free-tier” in order to </a:t>
            </a:r>
            <a:r>
              <a:rPr lang="en"/>
              <a:t>accommodate</a:t>
            </a:r>
            <a:r>
              <a:rPr lang="en"/>
              <a:t> players who are unable or unwilling to pay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Conventions and Definitions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5"/>
            <a:ext cx="8368200" cy="31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“Pac-Men” are represented as pack rats and “ghosts” are represented foxes in our implementation to make our game distinct from standard Pac-Man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“Free-for-all” is a game mode where there are no teams and individual players are pitted against every other player on the board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“Co-op” is a </a:t>
            </a:r>
            <a:r>
              <a:rPr lang="en"/>
              <a:t>mode where players work together to achieve the highest score possible -- without the presence</a:t>
            </a:r>
            <a:r>
              <a:rPr lang="en"/>
              <a:t> of foxes (opponents)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</a:t>
            </a:r>
            <a:r>
              <a:rPr lang="en"/>
              <a:t> Facts and Assumptions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13625"/>
            <a:ext cx="8448000" cy="3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Assumption: the player is </a:t>
            </a:r>
            <a:r>
              <a:rPr lang="en"/>
              <a:t>familiar</a:t>
            </a:r>
            <a:r>
              <a:rPr lang="en"/>
              <a:t> with how a standard game of Pac-Man is played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Assumption: the player has a stable internet connection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Assumption: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90+%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users</a:t>
            </a:r>
            <a:r>
              <a:rPr lang="en"/>
              <a:t> will not make any in game purchases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Fact: Game must be GDPR </a:t>
            </a:r>
            <a:r>
              <a:rPr lang="en"/>
              <a:t>compliant</a:t>
            </a:r>
            <a:r>
              <a:rPr lang="en"/>
              <a:t> for players in the European Union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Fact: Game must respect intellectual </a:t>
            </a:r>
            <a:r>
              <a:rPr lang="en"/>
              <a:t>property</a:t>
            </a:r>
            <a:r>
              <a:rPr lang="en"/>
              <a:t> laws and contain exclusively original content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