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462" r:id="rId2"/>
    <p:sldId id="591" r:id="rId3"/>
    <p:sldId id="593" r:id="rId4"/>
    <p:sldId id="590" r:id="rId5"/>
    <p:sldId id="461" r:id="rId6"/>
    <p:sldId id="413" r:id="rId7"/>
    <p:sldId id="414" r:id="rId8"/>
    <p:sldId id="427" r:id="rId9"/>
    <p:sldId id="432" r:id="rId10"/>
    <p:sldId id="415" r:id="rId11"/>
    <p:sldId id="434" r:id="rId12"/>
    <p:sldId id="438" r:id="rId13"/>
    <p:sldId id="454" r:id="rId14"/>
    <p:sldId id="437" r:id="rId15"/>
    <p:sldId id="455" r:id="rId16"/>
    <p:sldId id="417" r:id="rId17"/>
    <p:sldId id="592" r:id="rId18"/>
    <p:sldId id="467" r:id="rId19"/>
    <p:sldId id="460" r:id="rId20"/>
    <p:sldId id="428" r:id="rId21"/>
    <p:sldId id="456" r:id="rId22"/>
    <p:sldId id="587" r:id="rId23"/>
    <p:sldId id="588" r:id="rId24"/>
    <p:sldId id="431" r:id="rId25"/>
    <p:sldId id="589" r:id="rId26"/>
    <p:sldId id="459" r:id="rId27"/>
    <p:sldId id="374" r:id="rId28"/>
    <p:sldId id="411" r:id="rId29"/>
    <p:sldId id="441" r:id="rId30"/>
    <p:sldId id="440" r:id="rId31"/>
    <p:sldId id="446" r:id="rId32"/>
    <p:sldId id="449" r:id="rId33"/>
    <p:sldId id="448" r:id="rId34"/>
    <p:sldId id="447" r:id="rId35"/>
    <p:sldId id="444" r:id="rId36"/>
    <p:sldId id="443" r:id="rId37"/>
    <p:sldId id="425" r:id="rId38"/>
    <p:sldId id="465" r:id="rId39"/>
    <p:sldId id="463" r:id="rId40"/>
    <p:sldId id="464" r:id="rId41"/>
    <p:sldId id="458" r:id="rId42"/>
    <p:sldId id="359" r:id="rId43"/>
    <p:sldId id="457" r:id="rId44"/>
    <p:sldId id="376" r:id="rId45"/>
    <p:sldId id="375" r:id="rId46"/>
    <p:sldId id="366" r:id="rId47"/>
    <p:sldId id="370" r:id="rId48"/>
    <p:sldId id="372" r:id="rId49"/>
    <p:sldId id="466" r:id="rId5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1pPr>
    <a:lvl2pPr marL="0" marR="0" indent="22860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2pPr>
    <a:lvl3pPr marL="0" marR="0" indent="45720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3pPr>
    <a:lvl4pPr marL="0" marR="0" indent="68580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4pPr>
    <a:lvl5pPr marL="0" marR="0" indent="91440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5pPr>
    <a:lvl6pPr marL="0" marR="0" indent="114300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6pPr>
    <a:lvl7pPr marL="0" marR="0" indent="137160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7pPr>
    <a:lvl8pPr marL="0" marR="0" indent="160020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8pPr>
    <a:lvl9pPr marL="0" marR="0" indent="182880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9pPr>
  </p:defaultTextStyle>
  <p:extLst>
    <p:ext uri="{521415D9-36F7-43E2-AB2F-B90AF26B5E84}">
      <p14:sectionLst xmlns:p14="http://schemas.microsoft.com/office/powerpoint/2010/main">
        <p14:section name="Untitled Section" id="{501C7D96-F70D-49F1-8E07-117FC3416442}">
          <p14:sldIdLst>
            <p14:sldId id="462"/>
            <p14:sldId id="591"/>
            <p14:sldId id="593"/>
            <p14:sldId id="590"/>
            <p14:sldId id="461"/>
            <p14:sldId id="413"/>
            <p14:sldId id="414"/>
            <p14:sldId id="427"/>
            <p14:sldId id="432"/>
            <p14:sldId id="415"/>
            <p14:sldId id="434"/>
            <p14:sldId id="438"/>
            <p14:sldId id="454"/>
            <p14:sldId id="437"/>
            <p14:sldId id="455"/>
            <p14:sldId id="417"/>
            <p14:sldId id="592"/>
            <p14:sldId id="467"/>
            <p14:sldId id="460"/>
            <p14:sldId id="428"/>
            <p14:sldId id="456"/>
            <p14:sldId id="587"/>
            <p14:sldId id="588"/>
            <p14:sldId id="431"/>
            <p14:sldId id="589"/>
            <p14:sldId id="459"/>
            <p14:sldId id="374"/>
            <p14:sldId id="411"/>
            <p14:sldId id="441"/>
            <p14:sldId id="440"/>
            <p14:sldId id="446"/>
            <p14:sldId id="449"/>
            <p14:sldId id="448"/>
            <p14:sldId id="447"/>
            <p14:sldId id="444"/>
            <p14:sldId id="443"/>
            <p14:sldId id="425"/>
            <p14:sldId id="465"/>
            <p14:sldId id="463"/>
            <p14:sldId id="464"/>
            <p14:sldId id="458"/>
            <p14:sldId id="359"/>
            <p14:sldId id="457"/>
            <p14:sldId id="376"/>
            <p14:sldId id="375"/>
            <p14:sldId id="366"/>
            <p14:sldId id="370"/>
            <p14:sldId id="372"/>
            <p14:sldId id="4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C25E"/>
    <a:srgbClr val="0C2340"/>
    <a:srgbClr val="A31F34"/>
    <a:srgbClr val="8B49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a14:m>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ADD471-43AE-4546-B084-6CA11E32682D}" v="25" dt="2023-09-20T08:15:53.82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8" autoAdjust="0"/>
    <p:restoredTop sz="91239" autoAdjust="0"/>
  </p:normalViewPr>
  <p:slideViewPr>
    <p:cSldViewPr snapToGrid="0" snapToObjects="1">
      <p:cViewPr varScale="1">
        <p:scale>
          <a:sx n="36" d="100"/>
          <a:sy n="36" d="100"/>
        </p:scale>
        <p:origin x="1406" y="58"/>
      </p:cViewPr>
      <p:guideLst/>
    </p:cSldViewPr>
  </p:slideViewPr>
  <p:notesTextViewPr>
    <p:cViewPr>
      <p:scale>
        <a:sx n="3" d="2"/>
        <a:sy n="3" d="2"/>
      </p:scale>
      <p:origin x="0" y="0"/>
    </p:cViewPr>
  </p:notesTextViewPr>
  <p:notesViewPr>
    <p:cSldViewPr snapToGrid="0" snapToObjects="1">
      <p:cViewPr varScale="1">
        <p:scale>
          <a:sx n="60" d="100"/>
          <a:sy n="60" d="100"/>
        </p:scale>
        <p:origin x="326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ding Liang" userId="09c4acdf-9c16-4df5-9f3e-6b78f0bc4116" providerId="ADAL" clId="{67ADD471-43AE-4546-B084-6CA11E32682D}"/>
    <pc:docChg chg="undo custSel addSld delSld modSld modMainMaster modSection">
      <pc:chgData name="Zhiding Liang" userId="09c4acdf-9c16-4df5-9f3e-6b78f0bc4116" providerId="ADAL" clId="{67ADD471-43AE-4546-B084-6CA11E32682D}" dt="2023-09-20T08:15:57.219" v="851" actId="20577"/>
      <pc:docMkLst>
        <pc:docMk/>
      </pc:docMkLst>
      <pc:sldChg chg="delSp modSp add del mod">
        <pc:chgData name="Zhiding Liang" userId="09c4acdf-9c16-4df5-9f3e-6b78f0bc4116" providerId="ADAL" clId="{67ADD471-43AE-4546-B084-6CA11E32682D}" dt="2023-09-12T01:54:07.607" v="33" actId="47"/>
        <pc:sldMkLst>
          <pc:docMk/>
          <pc:sldMk cId="3920912345" sldId="256"/>
        </pc:sldMkLst>
        <pc:spChg chg="mod">
          <ac:chgData name="Zhiding Liang" userId="09c4acdf-9c16-4df5-9f3e-6b78f0bc4116" providerId="ADAL" clId="{67ADD471-43AE-4546-B084-6CA11E32682D}" dt="2023-09-12T01:52:28.066" v="8" actId="255"/>
          <ac:spMkLst>
            <pc:docMk/>
            <pc:sldMk cId="3920912345" sldId="256"/>
            <ac:spMk id="2" creationId="{85C8285D-C38D-405F-9A68-7CB68D966150}"/>
          </ac:spMkLst>
        </pc:spChg>
        <pc:spChg chg="mod">
          <ac:chgData name="Zhiding Liang" userId="09c4acdf-9c16-4df5-9f3e-6b78f0bc4116" providerId="ADAL" clId="{67ADD471-43AE-4546-B084-6CA11E32682D}" dt="2023-09-12T01:53:04.879" v="19" actId="27636"/>
          <ac:spMkLst>
            <pc:docMk/>
            <pc:sldMk cId="3920912345" sldId="256"/>
            <ac:spMk id="3" creationId="{52E5DB42-246E-4CD6-B5CC-A3F5990DAEC1}"/>
          </ac:spMkLst>
        </pc:spChg>
        <pc:spChg chg="mod">
          <ac:chgData name="Zhiding Liang" userId="09c4acdf-9c16-4df5-9f3e-6b78f0bc4116" providerId="ADAL" clId="{67ADD471-43AE-4546-B084-6CA11E32682D}" dt="2023-09-12T01:53:35.709" v="27" actId="1076"/>
          <ac:spMkLst>
            <pc:docMk/>
            <pc:sldMk cId="3920912345" sldId="256"/>
            <ac:spMk id="6" creationId="{30454928-2CB6-4BD5-B982-95F0F7B9DE50}"/>
          </ac:spMkLst>
        </pc:spChg>
        <pc:spChg chg="mod">
          <ac:chgData name="Zhiding Liang" userId="09c4acdf-9c16-4df5-9f3e-6b78f0bc4116" providerId="ADAL" clId="{67ADD471-43AE-4546-B084-6CA11E32682D}" dt="2023-09-12T01:53:09.111" v="20" actId="255"/>
          <ac:spMkLst>
            <pc:docMk/>
            <pc:sldMk cId="3920912345" sldId="256"/>
            <ac:spMk id="8" creationId="{EF1BC405-A889-473E-947C-695020516CA0}"/>
          </ac:spMkLst>
        </pc:spChg>
        <pc:spChg chg="mod">
          <ac:chgData name="Zhiding Liang" userId="09c4acdf-9c16-4df5-9f3e-6b78f0bc4116" providerId="ADAL" clId="{67ADD471-43AE-4546-B084-6CA11E32682D}" dt="2023-09-12T01:52:46.789" v="17" actId="1076"/>
          <ac:spMkLst>
            <pc:docMk/>
            <pc:sldMk cId="3920912345" sldId="256"/>
            <ac:spMk id="9" creationId="{9DFD9078-1BEC-48E6-BAE6-93CDFC844126}"/>
          </ac:spMkLst>
        </pc:spChg>
        <pc:spChg chg="del">
          <ac:chgData name="Zhiding Liang" userId="09c4acdf-9c16-4df5-9f3e-6b78f0bc4116" providerId="ADAL" clId="{67ADD471-43AE-4546-B084-6CA11E32682D}" dt="2023-09-12T01:53:15.391" v="21" actId="478"/>
          <ac:spMkLst>
            <pc:docMk/>
            <pc:sldMk cId="3920912345" sldId="256"/>
            <ac:spMk id="12" creationId="{3EC8A159-0597-41BB-BD3A-2405145FCA50}"/>
          </ac:spMkLst>
        </pc:spChg>
        <pc:spChg chg="del">
          <ac:chgData name="Zhiding Liang" userId="09c4acdf-9c16-4df5-9f3e-6b78f0bc4116" providerId="ADAL" clId="{67ADD471-43AE-4546-B084-6CA11E32682D}" dt="2023-09-12T01:53:19.656" v="22" actId="478"/>
          <ac:spMkLst>
            <pc:docMk/>
            <pc:sldMk cId="3920912345" sldId="256"/>
            <ac:spMk id="16" creationId="{8A2C838E-192D-45B7-ACD2-3EE4408A6B72}"/>
          </ac:spMkLst>
        </pc:spChg>
        <pc:picChg chg="mod">
          <ac:chgData name="Zhiding Liang" userId="09c4acdf-9c16-4df5-9f3e-6b78f0bc4116" providerId="ADAL" clId="{67ADD471-43AE-4546-B084-6CA11E32682D}" dt="2023-09-12T01:53:31.127" v="26" actId="1076"/>
          <ac:picMkLst>
            <pc:docMk/>
            <pc:sldMk cId="3920912345" sldId="256"/>
            <ac:picMk id="4" creationId="{6269BC12-701E-43A2-BDA5-F3A85FE02BDC}"/>
          </ac:picMkLst>
        </pc:picChg>
        <pc:picChg chg="del mod">
          <ac:chgData name="Zhiding Liang" userId="09c4acdf-9c16-4df5-9f3e-6b78f0bc4116" providerId="ADAL" clId="{67ADD471-43AE-4546-B084-6CA11E32682D}" dt="2023-09-12T01:53:29.148" v="25" actId="478"/>
          <ac:picMkLst>
            <pc:docMk/>
            <pc:sldMk cId="3920912345" sldId="256"/>
            <ac:picMk id="5" creationId="{A9EB6CD5-1350-4EAC-9C35-502892C1B316}"/>
          </ac:picMkLst>
        </pc:picChg>
        <pc:picChg chg="del mod">
          <ac:chgData name="Zhiding Liang" userId="09c4acdf-9c16-4df5-9f3e-6b78f0bc4116" providerId="ADAL" clId="{67ADD471-43AE-4546-B084-6CA11E32682D}" dt="2023-09-12T01:53:29.148" v="25" actId="478"/>
          <ac:picMkLst>
            <pc:docMk/>
            <pc:sldMk cId="3920912345" sldId="256"/>
            <ac:picMk id="7" creationId="{2AD04C65-CD2B-40C3-8545-0CE73FB9FA7F}"/>
          </ac:picMkLst>
        </pc:picChg>
        <pc:picChg chg="del mod">
          <ac:chgData name="Zhiding Liang" userId="09c4acdf-9c16-4df5-9f3e-6b78f0bc4116" providerId="ADAL" clId="{67ADD471-43AE-4546-B084-6CA11E32682D}" dt="2023-09-12T01:53:29.148" v="25" actId="478"/>
          <ac:picMkLst>
            <pc:docMk/>
            <pc:sldMk cId="3920912345" sldId="256"/>
            <ac:picMk id="11" creationId="{40AE434A-62CC-483E-8DB8-BFEDE86052EA}"/>
          </ac:picMkLst>
        </pc:picChg>
        <pc:picChg chg="del mod">
          <ac:chgData name="Zhiding Liang" userId="09c4acdf-9c16-4df5-9f3e-6b78f0bc4116" providerId="ADAL" clId="{67ADD471-43AE-4546-B084-6CA11E32682D}" dt="2023-09-12T01:53:29.148" v="25" actId="478"/>
          <ac:picMkLst>
            <pc:docMk/>
            <pc:sldMk cId="3920912345" sldId="256"/>
            <ac:picMk id="1026" creationId="{748FD074-474F-4F17-A6CD-01ACDB87CFEC}"/>
          </ac:picMkLst>
        </pc:picChg>
        <pc:picChg chg="del">
          <ac:chgData name="Zhiding Liang" userId="09c4acdf-9c16-4df5-9f3e-6b78f0bc4116" providerId="ADAL" clId="{67ADD471-43AE-4546-B084-6CA11E32682D}" dt="2023-09-12T01:53:20.182" v="23" actId="478"/>
          <ac:picMkLst>
            <pc:docMk/>
            <pc:sldMk cId="3920912345" sldId="256"/>
            <ac:picMk id="1032" creationId="{827D1954-FBDD-4D0A-BAD2-489440EC25A5}"/>
          </ac:picMkLst>
        </pc:picChg>
      </pc:sldChg>
      <pc:sldChg chg="modSp add del">
        <pc:chgData name="Zhiding Liang" userId="09c4acdf-9c16-4df5-9f3e-6b78f0bc4116" providerId="ADAL" clId="{67ADD471-43AE-4546-B084-6CA11E32682D}" dt="2023-09-12T01:59:53.027" v="103" actId="47"/>
        <pc:sldMkLst>
          <pc:docMk/>
          <pc:sldMk cId="679466957" sldId="320"/>
        </pc:sldMkLst>
        <pc:spChg chg="mod">
          <ac:chgData name="Zhiding Liang" userId="09c4acdf-9c16-4df5-9f3e-6b78f0bc4116" providerId="ADAL" clId="{67ADD471-43AE-4546-B084-6CA11E32682D}" dt="2023-09-12T01:57:03.115" v="60" actId="255"/>
          <ac:spMkLst>
            <pc:docMk/>
            <pc:sldMk cId="679466957" sldId="320"/>
            <ac:spMk id="2" creationId="{8DBB7877-90C9-4126-B2C7-DAA0E9749E3F}"/>
          </ac:spMkLst>
        </pc:spChg>
        <pc:spChg chg="mod">
          <ac:chgData name="Zhiding Liang" userId="09c4acdf-9c16-4df5-9f3e-6b78f0bc4116" providerId="ADAL" clId="{67ADD471-43AE-4546-B084-6CA11E32682D}" dt="2023-09-12T01:57:03.115" v="60" actId="255"/>
          <ac:spMkLst>
            <pc:docMk/>
            <pc:sldMk cId="679466957" sldId="320"/>
            <ac:spMk id="6" creationId="{034DF462-DD6A-4674-B358-F3DE20605450}"/>
          </ac:spMkLst>
        </pc:spChg>
        <pc:spChg chg="mod">
          <ac:chgData name="Zhiding Liang" userId="09c4acdf-9c16-4df5-9f3e-6b78f0bc4116" providerId="ADAL" clId="{67ADD471-43AE-4546-B084-6CA11E32682D}" dt="2023-09-12T01:57:03.115" v="60" actId="255"/>
          <ac:spMkLst>
            <pc:docMk/>
            <pc:sldMk cId="679466957" sldId="320"/>
            <ac:spMk id="10" creationId="{3AB893FD-E892-433D-A309-47B66942B1E8}"/>
          </ac:spMkLst>
        </pc:spChg>
        <pc:spChg chg="mod">
          <ac:chgData name="Zhiding Liang" userId="09c4acdf-9c16-4df5-9f3e-6b78f0bc4116" providerId="ADAL" clId="{67ADD471-43AE-4546-B084-6CA11E32682D}" dt="2023-09-12T01:57:03.115" v="60" actId="255"/>
          <ac:spMkLst>
            <pc:docMk/>
            <pc:sldMk cId="679466957" sldId="320"/>
            <ac:spMk id="14" creationId="{A392E602-B032-4805-845E-A27E6C22A7B4}"/>
          </ac:spMkLst>
        </pc:spChg>
        <pc:spChg chg="mod">
          <ac:chgData name="Zhiding Liang" userId="09c4acdf-9c16-4df5-9f3e-6b78f0bc4116" providerId="ADAL" clId="{67ADD471-43AE-4546-B084-6CA11E32682D}" dt="2023-09-12T01:57:03.115" v="60" actId="255"/>
          <ac:spMkLst>
            <pc:docMk/>
            <pc:sldMk cId="679466957" sldId="320"/>
            <ac:spMk id="15" creationId="{985BE6A2-59DC-4AAF-AFE1-E4E4621F6DA2}"/>
          </ac:spMkLst>
        </pc:spChg>
        <pc:spChg chg="mod">
          <ac:chgData name="Zhiding Liang" userId="09c4acdf-9c16-4df5-9f3e-6b78f0bc4116" providerId="ADAL" clId="{67ADD471-43AE-4546-B084-6CA11E32682D}" dt="2023-09-12T01:57:03.115" v="60" actId="255"/>
          <ac:spMkLst>
            <pc:docMk/>
            <pc:sldMk cId="679466957" sldId="320"/>
            <ac:spMk id="16" creationId="{41D781A7-7379-4A48-BDD6-587802C8D577}"/>
          </ac:spMkLst>
        </pc:spChg>
        <pc:spChg chg="mod">
          <ac:chgData name="Zhiding Liang" userId="09c4acdf-9c16-4df5-9f3e-6b78f0bc4116" providerId="ADAL" clId="{67ADD471-43AE-4546-B084-6CA11E32682D}" dt="2023-09-12T01:57:03.115" v="60" actId="255"/>
          <ac:spMkLst>
            <pc:docMk/>
            <pc:sldMk cId="679466957" sldId="320"/>
            <ac:spMk id="17" creationId="{AF3CBD3A-FE8A-41CF-8C68-E51AB6047E41}"/>
          </ac:spMkLst>
        </pc:spChg>
        <pc:picChg chg="mod">
          <ac:chgData name="Zhiding Liang" userId="09c4acdf-9c16-4df5-9f3e-6b78f0bc4116" providerId="ADAL" clId="{67ADD471-43AE-4546-B084-6CA11E32682D}" dt="2023-09-12T01:57:03.115" v="60" actId="255"/>
          <ac:picMkLst>
            <pc:docMk/>
            <pc:sldMk cId="679466957" sldId="320"/>
            <ac:picMk id="5" creationId="{FABD9FFB-7D3A-4892-908E-0DB8C7C21B15}"/>
          </ac:picMkLst>
        </pc:picChg>
        <pc:picChg chg="mod">
          <ac:chgData name="Zhiding Liang" userId="09c4acdf-9c16-4df5-9f3e-6b78f0bc4116" providerId="ADAL" clId="{67ADD471-43AE-4546-B084-6CA11E32682D}" dt="2023-09-12T01:57:03.115" v="60" actId="255"/>
          <ac:picMkLst>
            <pc:docMk/>
            <pc:sldMk cId="679466957" sldId="320"/>
            <ac:picMk id="9" creationId="{4606033F-F7D2-41D6-9FCF-4CDFDDE9A851}"/>
          </ac:picMkLst>
        </pc:picChg>
        <pc:picChg chg="mod">
          <ac:chgData name="Zhiding Liang" userId="09c4acdf-9c16-4df5-9f3e-6b78f0bc4116" providerId="ADAL" clId="{67ADD471-43AE-4546-B084-6CA11E32682D}" dt="2023-09-12T01:57:03.115" v="60" actId="255"/>
          <ac:picMkLst>
            <pc:docMk/>
            <pc:sldMk cId="679466957" sldId="320"/>
            <ac:picMk id="2050" creationId="{0673BBF6-6383-44C8-8639-26C614F56468}"/>
          </ac:picMkLst>
        </pc:picChg>
        <pc:picChg chg="mod">
          <ac:chgData name="Zhiding Liang" userId="09c4acdf-9c16-4df5-9f3e-6b78f0bc4116" providerId="ADAL" clId="{67ADD471-43AE-4546-B084-6CA11E32682D}" dt="2023-09-12T01:57:03.115" v="60" actId="255"/>
          <ac:picMkLst>
            <pc:docMk/>
            <pc:sldMk cId="679466957" sldId="320"/>
            <ac:picMk id="2052" creationId="{5C0927D1-8627-4FC0-A44E-FE2B1D23D57C}"/>
          </ac:picMkLst>
        </pc:picChg>
        <pc:picChg chg="mod">
          <ac:chgData name="Zhiding Liang" userId="09c4acdf-9c16-4df5-9f3e-6b78f0bc4116" providerId="ADAL" clId="{67ADD471-43AE-4546-B084-6CA11E32682D}" dt="2023-09-12T01:57:03.115" v="60" actId="255"/>
          <ac:picMkLst>
            <pc:docMk/>
            <pc:sldMk cId="679466957" sldId="320"/>
            <ac:picMk id="2054" creationId="{0F576E9B-5E79-43D9-A9E9-F163A2461EF7}"/>
          </ac:picMkLst>
        </pc:picChg>
        <pc:picChg chg="mod">
          <ac:chgData name="Zhiding Liang" userId="09c4acdf-9c16-4df5-9f3e-6b78f0bc4116" providerId="ADAL" clId="{67ADD471-43AE-4546-B084-6CA11E32682D}" dt="2023-09-12T01:57:03.115" v="60" actId="255"/>
          <ac:picMkLst>
            <pc:docMk/>
            <pc:sldMk cId="679466957" sldId="320"/>
            <ac:picMk id="2056" creationId="{38F4A6AA-4A3B-4A65-9BA2-231F86A5E9B2}"/>
          </ac:picMkLst>
        </pc:picChg>
      </pc:sldChg>
      <pc:sldChg chg="add del">
        <pc:chgData name="Zhiding Liang" userId="09c4acdf-9c16-4df5-9f3e-6b78f0bc4116" providerId="ADAL" clId="{67ADD471-43AE-4546-B084-6CA11E32682D}" dt="2023-09-12T01:59:53.027" v="103" actId="47"/>
        <pc:sldMkLst>
          <pc:docMk/>
          <pc:sldMk cId="1741290582" sldId="334"/>
        </pc:sldMkLst>
      </pc:sldChg>
      <pc:sldChg chg="add del modNotes">
        <pc:chgData name="Zhiding Liang" userId="09c4acdf-9c16-4df5-9f3e-6b78f0bc4116" providerId="ADAL" clId="{67ADD471-43AE-4546-B084-6CA11E32682D}" dt="2023-09-12T02:00:03.022" v="104" actId="47"/>
        <pc:sldMkLst>
          <pc:docMk/>
          <pc:sldMk cId="282895289" sldId="335"/>
        </pc:sldMkLst>
      </pc:sldChg>
      <pc:sldChg chg="add del modNotes">
        <pc:chgData name="Zhiding Liang" userId="09c4acdf-9c16-4df5-9f3e-6b78f0bc4116" providerId="ADAL" clId="{67ADD471-43AE-4546-B084-6CA11E32682D}" dt="2023-09-12T02:00:03.022" v="104" actId="47"/>
        <pc:sldMkLst>
          <pc:docMk/>
          <pc:sldMk cId="2299532580" sldId="336"/>
        </pc:sldMkLst>
      </pc:sldChg>
      <pc:sldChg chg="add del">
        <pc:chgData name="Zhiding Liang" userId="09c4acdf-9c16-4df5-9f3e-6b78f0bc4116" providerId="ADAL" clId="{67ADD471-43AE-4546-B084-6CA11E32682D}" dt="2023-09-12T02:01:04.876" v="105" actId="47"/>
        <pc:sldMkLst>
          <pc:docMk/>
          <pc:sldMk cId="658266716" sldId="339"/>
        </pc:sldMkLst>
      </pc:sldChg>
      <pc:sldChg chg="delSp modSp add del mod">
        <pc:chgData name="Zhiding Liang" userId="09c4acdf-9c16-4df5-9f3e-6b78f0bc4116" providerId="ADAL" clId="{67ADD471-43AE-4546-B084-6CA11E32682D}" dt="2023-09-12T01:59:53.027" v="103" actId="47"/>
        <pc:sldMkLst>
          <pc:docMk/>
          <pc:sldMk cId="3852715202" sldId="343"/>
        </pc:sldMkLst>
        <pc:spChg chg="del mod">
          <ac:chgData name="Zhiding Liang" userId="09c4acdf-9c16-4df5-9f3e-6b78f0bc4116" providerId="ADAL" clId="{67ADD471-43AE-4546-B084-6CA11E32682D}" dt="2023-09-12T01:56:48.216" v="58" actId="478"/>
          <ac:spMkLst>
            <pc:docMk/>
            <pc:sldMk cId="3852715202" sldId="343"/>
            <ac:spMk id="2" creationId="{7854A075-2017-46A0-B998-437F7AB94F20}"/>
          </ac:spMkLst>
        </pc:spChg>
        <pc:spChg chg="mod">
          <ac:chgData name="Zhiding Liang" userId="09c4acdf-9c16-4df5-9f3e-6b78f0bc4116" providerId="ADAL" clId="{67ADD471-43AE-4546-B084-6CA11E32682D}" dt="2023-09-12T01:59:32.102" v="83" actId="404"/>
          <ac:spMkLst>
            <pc:docMk/>
            <pc:sldMk cId="3852715202" sldId="343"/>
            <ac:spMk id="26" creationId="{8A38E97F-004A-4F92-82A4-5EE906462BF4}"/>
          </ac:spMkLst>
        </pc:spChg>
        <pc:spChg chg="mod">
          <ac:chgData name="Zhiding Liang" userId="09c4acdf-9c16-4df5-9f3e-6b78f0bc4116" providerId="ADAL" clId="{67ADD471-43AE-4546-B084-6CA11E32682D}" dt="2023-09-12T01:59:32.102" v="83" actId="404"/>
          <ac:spMkLst>
            <pc:docMk/>
            <pc:sldMk cId="3852715202" sldId="343"/>
            <ac:spMk id="28" creationId="{164940DB-596F-4B11-9A13-E3E33AA781AA}"/>
          </ac:spMkLst>
        </pc:spChg>
        <pc:spChg chg="mod">
          <ac:chgData name="Zhiding Liang" userId="09c4acdf-9c16-4df5-9f3e-6b78f0bc4116" providerId="ADAL" clId="{67ADD471-43AE-4546-B084-6CA11E32682D}" dt="2023-09-12T01:59:32.102" v="83" actId="404"/>
          <ac:spMkLst>
            <pc:docMk/>
            <pc:sldMk cId="3852715202" sldId="343"/>
            <ac:spMk id="36" creationId="{4F364078-ECDB-4C70-8C0B-D8500BA1B833}"/>
          </ac:spMkLst>
        </pc:spChg>
        <pc:spChg chg="mod">
          <ac:chgData name="Zhiding Liang" userId="09c4acdf-9c16-4df5-9f3e-6b78f0bc4116" providerId="ADAL" clId="{67ADD471-43AE-4546-B084-6CA11E32682D}" dt="2023-09-12T01:59:32.102" v="83" actId="404"/>
          <ac:spMkLst>
            <pc:docMk/>
            <pc:sldMk cId="3852715202" sldId="343"/>
            <ac:spMk id="37" creationId="{0AEBEA07-16AC-4A40-9724-57E5D1DD8EA4}"/>
          </ac:spMkLst>
        </pc:spChg>
        <pc:spChg chg="mod">
          <ac:chgData name="Zhiding Liang" userId="09c4acdf-9c16-4df5-9f3e-6b78f0bc4116" providerId="ADAL" clId="{67ADD471-43AE-4546-B084-6CA11E32682D}" dt="2023-09-12T01:59:32.102" v="83" actId="404"/>
          <ac:spMkLst>
            <pc:docMk/>
            <pc:sldMk cId="3852715202" sldId="343"/>
            <ac:spMk id="38" creationId="{193C80AE-C6FB-4FCA-AC5F-FEAD9C905B37}"/>
          </ac:spMkLst>
        </pc:spChg>
        <pc:spChg chg="mod">
          <ac:chgData name="Zhiding Liang" userId="09c4acdf-9c16-4df5-9f3e-6b78f0bc4116" providerId="ADAL" clId="{67ADD471-43AE-4546-B084-6CA11E32682D}" dt="2023-09-12T01:59:32.102" v="83" actId="404"/>
          <ac:spMkLst>
            <pc:docMk/>
            <pc:sldMk cId="3852715202" sldId="343"/>
            <ac:spMk id="39" creationId="{B82C917E-CE5B-4762-82BD-49C8292CF51B}"/>
          </ac:spMkLst>
        </pc:spChg>
        <pc:spChg chg="mod">
          <ac:chgData name="Zhiding Liang" userId="09c4acdf-9c16-4df5-9f3e-6b78f0bc4116" providerId="ADAL" clId="{67ADD471-43AE-4546-B084-6CA11E32682D}" dt="2023-09-12T01:59:32.102" v="83" actId="404"/>
          <ac:spMkLst>
            <pc:docMk/>
            <pc:sldMk cId="3852715202" sldId="343"/>
            <ac:spMk id="40" creationId="{CBB2EC68-3193-44BB-8BB8-C8054A5C1837}"/>
          </ac:spMkLst>
        </pc:spChg>
        <pc:spChg chg="mod">
          <ac:chgData name="Zhiding Liang" userId="09c4acdf-9c16-4df5-9f3e-6b78f0bc4116" providerId="ADAL" clId="{67ADD471-43AE-4546-B084-6CA11E32682D}" dt="2023-09-12T01:59:32.102" v="83" actId="404"/>
          <ac:spMkLst>
            <pc:docMk/>
            <pc:sldMk cId="3852715202" sldId="343"/>
            <ac:spMk id="41" creationId="{9080536F-10A3-4515-A6B2-A35B2FADC7BF}"/>
          </ac:spMkLst>
        </pc:spChg>
        <pc:spChg chg="mod">
          <ac:chgData name="Zhiding Liang" userId="09c4acdf-9c16-4df5-9f3e-6b78f0bc4116" providerId="ADAL" clId="{67ADD471-43AE-4546-B084-6CA11E32682D}" dt="2023-09-12T01:59:32.102" v="83" actId="404"/>
          <ac:spMkLst>
            <pc:docMk/>
            <pc:sldMk cId="3852715202" sldId="343"/>
            <ac:spMk id="42" creationId="{7CA2C8F0-95A1-442B-9F88-E59E75A22FB2}"/>
          </ac:spMkLst>
        </pc:spChg>
        <pc:spChg chg="mod">
          <ac:chgData name="Zhiding Liang" userId="09c4acdf-9c16-4df5-9f3e-6b78f0bc4116" providerId="ADAL" clId="{67ADD471-43AE-4546-B084-6CA11E32682D}" dt="2023-09-12T01:59:32.102" v="83" actId="404"/>
          <ac:spMkLst>
            <pc:docMk/>
            <pc:sldMk cId="3852715202" sldId="343"/>
            <ac:spMk id="43" creationId="{C740FB09-8E2C-4D3D-A120-B2A3473BEA7D}"/>
          </ac:spMkLst>
        </pc:spChg>
        <pc:spChg chg="mod">
          <ac:chgData name="Zhiding Liang" userId="09c4acdf-9c16-4df5-9f3e-6b78f0bc4116" providerId="ADAL" clId="{67ADD471-43AE-4546-B084-6CA11E32682D}" dt="2023-09-12T01:59:32.102" v="83" actId="404"/>
          <ac:spMkLst>
            <pc:docMk/>
            <pc:sldMk cId="3852715202" sldId="343"/>
            <ac:spMk id="46" creationId="{515CE62F-FDA2-4FE6-8351-D659289A8F41}"/>
          </ac:spMkLst>
        </pc:spChg>
        <pc:spChg chg="mod">
          <ac:chgData name="Zhiding Liang" userId="09c4acdf-9c16-4df5-9f3e-6b78f0bc4116" providerId="ADAL" clId="{67ADD471-43AE-4546-B084-6CA11E32682D}" dt="2023-09-12T01:59:32.102" v="83" actId="404"/>
          <ac:spMkLst>
            <pc:docMk/>
            <pc:sldMk cId="3852715202" sldId="343"/>
            <ac:spMk id="49" creationId="{7CB483EC-03F0-4836-BB81-CFDE0A8D16D1}"/>
          </ac:spMkLst>
        </pc:spChg>
      </pc:sldChg>
      <pc:sldChg chg="add del">
        <pc:chgData name="Zhiding Liang" userId="09c4acdf-9c16-4df5-9f3e-6b78f0bc4116" providerId="ADAL" clId="{67ADD471-43AE-4546-B084-6CA11E32682D}" dt="2023-09-12T01:59:53.027" v="103" actId="47"/>
        <pc:sldMkLst>
          <pc:docMk/>
          <pc:sldMk cId="4035167968" sldId="344"/>
        </pc:sldMkLst>
      </pc:sldChg>
      <pc:sldChg chg="add del">
        <pc:chgData name="Zhiding Liang" userId="09c4acdf-9c16-4df5-9f3e-6b78f0bc4116" providerId="ADAL" clId="{67ADD471-43AE-4546-B084-6CA11E32682D}" dt="2023-09-12T02:01:04.876" v="105" actId="47"/>
        <pc:sldMkLst>
          <pc:docMk/>
          <pc:sldMk cId="748548589" sldId="351"/>
        </pc:sldMkLst>
      </pc:sldChg>
      <pc:sldChg chg="add del">
        <pc:chgData name="Zhiding Liang" userId="09c4acdf-9c16-4df5-9f3e-6b78f0bc4116" providerId="ADAL" clId="{67ADD471-43AE-4546-B084-6CA11E32682D}" dt="2023-09-12T02:01:04.876" v="105" actId="47"/>
        <pc:sldMkLst>
          <pc:docMk/>
          <pc:sldMk cId="353416910" sldId="354"/>
        </pc:sldMkLst>
      </pc:sldChg>
      <pc:sldChg chg="add del">
        <pc:chgData name="Zhiding Liang" userId="09c4acdf-9c16-4df5-9f3e-6b78f0bc4116" providerId="ADAL" clId="{67ADD471-43AE-4546-B084-6CA11E32682D}" dt="2023-09-12T02:00:03.022" v="104" actId="47"/>
        <pc:sldMkLst>
          <pc:docMk/>
          <pc:sldMk cId="3319872625" sldId="357"/>
        </pc:sldMkLst>
      </pc:sldChg>
      <pc:sldChg chg="modSp add del mod">
        <pc:chgData name="Zhiding Liang" userId="09c4acdf-9c16-4df5-9f3e-6b78f0bc4116" providerId="ADAL" clId="{67ADD471-43AE-4546-B084-6CA11E32682D}" dt="2023-09-12T02:01:04.876" v="105" actId="47"/>
        <pc:sldMkLst>
          <pc:docMk/>
          <pc:sldMk cId="3103485219" sldId="358"/>
        </pc:sldMkLst>
        <pc:spChg chg="mod">
          <ac:chgData name="Zhiding Liang" userId="09c4acdf-9c16-4df5-9f3e-6b78f0bc4116" providerId="ADAL" clId="{67ADD471-43AE-4546-B084-6CA11E32682D}" dt="2023-09-12T01:51:35.121" v="4" actId="27636"/>
          <ac:spMkLst>
            <pc:docMk/>
            <pc:sldMk cId="3103485219" sldId="358"/>
            <ac:spMk id="3" creationId="{0F66D33A-1614-4819-BD20-573D45FE0C14}"/>
          </ac:spMkLst>
        </pc:spChg>
      </pc:sldChg>
      <pc:sldChg chg="add del">
        <pc:chgData name="Zhiding Liang" userId="09c4acdf-9c16-4df5-9f3e-6b78f0bc4116" providerId="ADAL" clId="{67ADD471-43AE-4546-B084-6CA11E32682D}" dt="2023-09-12T01:59:53.027" v="103" actId="47"/>
        <pc:sldMkLst>
          <pc:docMk/>
          <pc:sldMk cId="4070453387" sldId="360"/>
        </pc:sldMkLst>
      </pc:sldChg>
      <pc:sldChg chg="addSp delSp modSp add del mod">
        <pc:chgData name="Zhiding Liang" userId="09c4acdf-9c16-4df5-9f3e-6b78f0bc4116" providerId="ADAL" clId="{67ADD471-43AE-4546-B084-6CA11E32682D}" dt="2023-09-12T01:59:53.027" v="103" actId="47"/>
        <pc:sldMkLst>
          <pc:docMk/>
          <pc:sldMk cId="2861160825" sldId="361"/>
        </pc:sldMkLst>
        <pc:spChg chg="mod">
          <ac:chgData name="Zhiding Liang" userId="09c4acdf-9c16-4df5-9f3e-6b78f0bc4116" providerId="ADAL" clId="{67ADD471-43AE-4546-B084-6CA11E32682D}" dt="2023-09-12T01:59:36.454" v="101" actId="1076"/>
          <ac:spMkLst>
            <pc:docMk/>
            <pc:sldMk cId="2861160825" sldId="361"/>
            <ac:spMk id="3" creationId="{AC5B4074-088B-47A4-BE3F-1676FB48D2B0}"/>
          </ac:spMkLst>
        </pc:spChg>
        <pc:spChg chg="add del">
          <ac:chgData name="Zhiding Liang" userId="09c4acdf-9c16-4df5-9f3e-6b78f0bc4116" providerId="ADAL" clId="{67ADD471-43AE-4546-B084-6CA11E32682D}" dt="2023-09-12T01:59:32.449" v="85" actId="478"/>
          <ac:spMkLst>
            <pc:docMk/>
            <pc:sldMk cId="2861160825" sldId="361"/>
            <ac:spMk id="4" creationId="{F1F23A56-AC9D-4728-885A-BD834A8FC9DE}"/>
          </ac:spMkLst>
        </pc:spChg>
        <pc:spChg chg="mod">
          <ac:chgData name="Zhiding Liang" userId="09c4acdf-9c16-4df5-9f3e-6b78f0bc4116" providerId="ADAL" clId="{67ADD471-43AE-4546-B084-6CA11E32682D}" dt="2023-09-12T01:59:36.218" v="100" actId="255"/>
          <ac:spMkLst>
            <pc:docMk/>
            <pc:sldMk cId="2861160825" sldId="361"/>
            <ac:spMk id="13" creationId="{0140C253-91CE-488D-8A5D-FD8CBD2CFEC9}"/>
          </ac:spMkLst>
        </pc:spChg>
        <pc:spChg chg="mod">
          <ac:chgData name="Zhiding Liang" userId="09c4acdf-9c16-4df5-9f3e-6b78f0bc4116" providerId="ADAL" clId="{67ADD471-43AE-4546-B084-6CA11E32682D}" dt="2023-09-12T01:59:35.073" v="96" actId="404"/>
          <ac:spMkLst>
            <pc:docMk/>
            <pc:sldMk cId="2861160825" sldId="361"/>
            <ac:spMk id="64" creationId="{73C1A956-B30D-4F25-BE08-7A2D76411247}"/>
          </ac:spMkLst>
        </pc:spChg>
        <pc:cxnChg chg="mod">
          <ac:chgData name="Zhiding Liang" userId="09c4acdf-9c16-4df5-9f3e-6b78f0bc4116" providerId="ADAL" clId="{67ADD471-43AE-4546-B084-6CA11E32682D}" dt="2023-09-12T01:59:35.792" v="98" actId="14100"/>
          <ac:cxnSpMkLst>
            <pc:docMk/>
            <pc:sldMk cId="2861160825" sldId="361"/>
            <ac:cxnSpMk id="8" creationId="{ACF848B3-63E5-4B37-9F58-4305FEC61C94}"/>
          </ac:cxnSpMkLst>
        </pc:cxnChg>
      </pc:sldChg>
      <pc:sldChg chg="modSp add del mod">
        <pc:chgData name="Zhiding Liang" userId="09c4acdf-9c16-4df5-9f3e-6b78f0bc4116" providerId="ADAL" clId="{67ADD471-43AE-4546-B084-6CA11E32682D}" dt="2023-09-12T02:00:03.022" v="104" actId="47"/>
        <pc:sldMkLst>
          <pc:docMk/>
          <pc:sldMk cId="721658252" sldId="362"/>
        </pc:sldMkLst>
        <pc:spChg chg="mod">
          <ac:chgData name="Zhiding Liang" userId="09c4acdf-9c16-4df5-9f3e-6b78f0bc4116" providerId="ADAL" clId="{67ADD471-43AE-4546-B084-6CA11E32682D}" dt="2023-09-12T01:55:59.509" v="51" actId="27636"/>
          <ac:spMkLst>
            <pc:docMk/>
            <pc:sldMk cId="721658252" sldId="362"/>
            <ac:spMk id="3" creationId="{96460D5C-6FC1-427F-9D6F-BC301462AB30}"/>
          </ac:spMkLst>
        </pc:spChg>
      </pc:sldChg>
      <pc:sldChg chg="del">
        <pc:chgData name="Zhiding Liang" userId="09c4acdf-9c16-4df5-9f3e-6b78f0bc4116" providerId="ADAL" clId="{67ADD471-43AE-4546-B084-6CA11E32682D}" dt="2023-09-20T06:07:58.738" v="803" actId="47"/>
        <pc:sldMkLst>
          <pc:docMk/>
          <pc:sldMk cId="2173081804" sldId="364"/>
        </pc:sldMkLst>
      </pc:sldChg>
      <pc:sldChg chg="add del">
        <pc:chgData name="Zhiding Liang" userId="09c4acdf-9c16-4df5-9f3e-6b78f0bc4116" providerId="ADAL" clId="{67ADD471-43AE-4546-B084-6CA11E32682D}" dt="2023-09-12T02:01:04.876" v="105" actId="47"/>
        <pc:sldMkLst>
          <pc:docMk/>
          <pc:sldMk cId="3172421586" sldId="365"/>
        </pc:sldMkLst>
      </pc:sldChg>
      <pc:sldChg chg="add del modNotes">
        <pc:chgData name="Zhiding Liang" userId="09c4acdf-9c16-4df5-9f3e-6b78f0bc4116" providerId="ADAL" clId="{67ADD471-43AE-4546-B084-6CA11E32682D}" dt="2023-09-12T02:00:03.022" v="104" actId="47"/>
        <pc:sldMkLst>
          <pc:docMk/>
          <pc:sldMk cId="2279092712" sldId="367"/>
        </pc:sldMkLst>
      </pc:sldChg>
      <pc:sldChg chg="add del">
        <pc:chgData name="Zhiding Liang" userId="09c4acdf-9c16-4df5-9f3e-6b78f0bc4116" providerId="ADAL" clId="{67ADD471-43AE-4546-B084-6CA11E32682D}" dt="2023-09-12T02:01:04.876" v="105" actId="47"/>
        <pc:sldMkLst>
          <pc:docMk/>
          <pc:sldMk cId="367906066" sldId="371"/>
        </pc:sldMkLst>
      </pc:sldChg>
      <pc:sldChg chg="del">
        <pc:chgData name="Zhiding Liang" userId="09c4acdf-9c16-4df5-9f3e-6b78f0bc4116" providerId="ADAL" clId="{67ADD471-43AE-4546-B084-6CA11E32682D}" dt="2023-09-20T06:07:33.984" v="802" actId="47"/>
        <pc:sldMkLst>
          <pc:docMk/>
          <pc:sldMk cId="3700567079" sldId="377"/>
        </pc:sldMkLst>
      </pc:sldChg>
      <pc:sldChg chg="add del">
        <pc:chgData name="Zhiding Liang" userId="09c4acdf-9c16-4df5-9f3e-6b78f0bc4116" providerId="ADAL" clId="{67ADD471-43AE-4546-B084-6CA11E32682D}" dt="2023-09-12T02:01:04.876" v="105" actId="47"/>
        <pc:sldMkLst>
          <pc:docMk/>
          <pc:sldMk cId="363002692" sldId="379"/>
        </pc:sldMkLst>
      </pc:sldChg>
      <pc:sldChg chg="add del">
        <pc:chgData name="Zhiding Liang" userId="09c4acdf-9c16-4df5-9f3e-6b78f0bc4116" providerId="ADAL" clId="{67ADD471-43AE-4546-B084-6CA11E32682D}" dt="2023-09-12T02:01:04.876" v="105" actId="47"/>
        <pc:sldMkLst>
          <pc:docMk/>
          <pc:sldMk cId="3584117490" sldId="380"/>
        </pc:sldMkLst>
      </pc:sldChg>
      <pc:sldChg chg="add del">
        <pc:chgData name="Zhiding Liang" userId="09c4acdf-9c16-4df5-9f3e-6b78f0bc4116" providerId="ADAL" clId="{67ADD471-43AE-4546-B084-6CA11E32682D}" dt="2023-09-12T02:01:04.876" v="105" actId="47"/>
        <pc:sldMkLst>
          <pc:docMk/>
          <pc:sldMk cId="3215762397" sldId="381"/>
        </pc:sldMkLst>
      </pc:sldChg>
      <pc:sldChg chg="modSp add del mod">
        <pc:chgData name="Zhiding Liang" userId="09c4acdf-9c16-4df5-9f3e-6b78f0bc4116" providerId="ADAL" clId="{67ADD471-43AE-4546-B084-6CA11E32682D}" dt="2023-09-12T02:00:03.022" v="104" actId="47"/>
        <pc:sldMkLst>
          <pc:docMk/>
          <pc:sldMk cId="3809945487" sldId="382"/>
        </pc:sldMkLst>
        <pc:spChg chg="mod">
          <ac:chgData name="Zhiding Liang" userId="09c4acdf-9c16-4df5-9f3e-6b78f0bc4116" providerId="ADAL" clId="{67ADD471-43AE-4546-B084-6CA11E32682D}" dt="2023-09-12T01:51:35.101" v="2" actId="27636"/>
          <ac:spMkLst>
            <pc:docMk/>
            <pc:sldMk cId="3809945487" sldId="382"/>
            <ac:spMk id="22" creationId="{36B2E075-5E2D-4226-869F-7DDCF0EE12A7}"/>
          </ac:spMkLst>
        </pc:spChg>
        <pc:spChg chg="mod">
          <ac:chgData name="Zhiding Liang" userId="09c4acdf-9c16-4df5-9f3e-6b78f0bc4116" providerId="ADAL" clId="{67ADD471-43AE-4546-B084-6CA11E32682D}" dt="2023-09-12T01:51:35.102" v="3" actId="27636"/>
          <ac:spMkLst>
            <pc:docMk/>
            <pc:sldMk cId="3809945487" sldId="382"/>
            <ac:spMk id="39" creationId="{F387ABC5-65E8-4ECF-89C1-234D162DDF68}"/>
          </ac:spMkLst>
        </pc:spChg>
      </pc:sldChg>
      <pc:sldChg chg="delSp add del mod">
        <pc:chgData name="Zhiding Liang" userId="09c4acdf-9c16-4df5-9f3e-6b78f0bc4116" providerId="ADAL" clId="{67ADD471-43AE-4546-B084-6CA11E32682D}" dt="2023-09-12T01:59:53.027" v="103" actId="47"/>
        <pc:sldMkLst>
          <pc:docMk/>
          <pc:sldMk cId="1527911804" sldId="383"/>
        </pc:sldMkLst>
        <pc:spChg chg="del">
          <ac:chgData name="Zhiding Liang" userId="09c4acdf-9c16-4df5-9f3e-6b78f0bc4116" providerId="ADAL" clId="{67ADD471-43AE-4546-B084-6CA11E32682D}" dt="2023-09-12T01:56:52.409" v="59" actId="478"/>
          <ac:spMkLst>
            <pc:docMk/>
            <pc:sldMk cId="1527911804" sldId="383"/>
            <ac:spMk id="3" creationId="{4C937796-B573-4170-82C7-198824184AC5}"/>
          </ac:spMkLst>
        </pc:spChg>
      </pc:sldChg>
      <pc:sldChg chg="add del modNotes">
        <pc:chgData name="Zhiding Liang" userId="09c4acdf-9c16-4df5-9f3e-6b78f0bc4116" providerId="ADAL" clId="{67ADD471-43AE-4546-B084-6CA11E32682D}" dt="2023-09-12T02:00:03.022" v="104" actId="47"/>
        <pc:sldMkLst>
          <pc:docMk/>
          <pc:sldMk cId="2781097187" sldId="384"/>
        </pc:sldMkLst>
      </pc:sldChg>
      <pc:sldChg chg="add del">
        <pc:chgData name="Zhiding Liang" userId="09c4acdf-9c16-4df5-9f3e-6b78f0bc4116" providerId="ADAL" clId="{67ADD471-43AE-4546-B084-6CA11E32682D}" dt="2023-09-12T02:01:04.876" v="105" actId="47"/>
        <pc:sldMkLst>
          <pc:docMk/>
          <pc:sldMk cId="2292969263" sldId="385"/>
        </pc:sldMkLst>
      </pc:sldChg>
      <pc:sldChg chg="del">
        <pc:chgData name="Zhiding Liang" userId="09c4acdf-9c16-4df5-9f3e-6b78f0bc4116" providerId="ADAL" clId="{67ADD471-43AE-4546-B084-6CA11E32682D}" dt="2023-09-20T06:07:32.665" v="801" actId="47"/>
        <pc:sldMkLst>
          <pc:docMk/>
          <pc:sldMk cId="668896091" sldId="407"/>
        </pc:sldMkLst>
      </pc:sldChg>
      <pc:sldChg chg="del">
        <pc:chgData name="Zhiding Liang" userId="09c4acdf-9c16-4df5-9f3e-6b78f0bc4116" providerId="ADAL" clId="{67ADD471-43AE-4546-B084-6CA11E32682D}" dt="2023-09-20T05:58:15.175" v="800" actId="47"/>
        <pc:sldMkLst>
          <pc:docMk/>
          <pc:sldMk cId="2600208294" sldId="436"/>
        </pc:sldMkLst>
      </pc:sldChg>
      <pc:sldChg chg="del">
        <pc:chgData name="Zhiding Liang" userId="09c4acdf-9c16-4df5-9f3e-6b78f0bc4116" providerId="ADAL" clId="{67ADD471-43AE-4546-B084-6CA11E32682D}" dt="2023-09-20T05:58:13.933" v="799" actId="47"/>
        <pc:sldMkLst>
          <pc:docMk/>
          <pc:sldMk cId="1602611612" sldId="450"/>
        </pc:sldMkLst>
      </pc:sldChg>
      <pc:sldChg chg="add">
        <pc:chgData name="Zhiding Liang" userId="09c4acdf-9c16-4df5-9f3e-6b78f0bc4116" providerId="ADAL" clId="{67ADD471-43AE-4546-B084-6CA11E32682D}" dt="2023-09-20T05:58:11.735" v="798"/>
        <pc:sldMkLst>
          <pc:docMk/>
          <pc:sldMk cId="2840465835" sldId="467"/>
        </pc:sldMkLst>
      </pc:sldChg>
      <pc:sldChg chg="del">
        <pc:chgData name="Zhiding Liang" userId="09c4acdf-9c16-4df5-9f3e-6b78f0bc4116" providerId="ADAL" clId="{67ADD471-43AE-4546-B084-6CA11E32682D}" dt="2023-09-20T06:07:58.738" v="803" actId="47"/>
        <pc:sldMkLst>
          <pc:docMk/>
          <pc:sldMk cId="3910559925" sldId="528"/>
        </pc:sldMkLst>
      </pc:sldChg>
      <pc:sldChg chg="del">
        <pc:chgData name="Zhiding Liang" userId="09c4acdf-9c16-4df5-9f3e-6b78f0bc4116" providerId="ADAL" clId="{67ADD471-43AE-4546-B084-6CA11E32682D}" dt="2023-09-20T06:07:58.738" v="803" actId="47"/>
        <pc:sldMkLst>
          <pc:docMk/>
          <pc:sldMk cId="45584863" sldId="578"/>
        </pc:sldMkLst>
      </pc:sldChg>
      <pc:sldChg chg="del">
        <pc:chgData name="Zhiding Liang" userId="09c4acdf-9c16-4df5-9f3e-6b78f0bc4116" providerId="ADAL" clId="{67ADD471-43AE-4546-B084-6CA11E32682D}" dt="2023-09-20T06:07:58.738" v="803" actId="47"/>
        <pc:sldMkLst>
          <pc:docMk/>
          <pc:sldMk cId="2562277124" sldId="579"/>
        </pc:sldMkLst>
      </pc:sldChg>
      <pc:sldChg chg="del">
        <pc:chgData name="Zhiding Liang" userId="09c4acdf-9c16-4df5-9f3e-6b78f0bc4116" providerId="ADAL" clId="{67ADD471-43AE-4546-B084-6CA11E32682D}" dt="2023-09-20T06:07:58.738" v="803" actId="47"/>
        <pc:sldMkLst>
          <pc:docMk/>
          <pc:sldMk cId="1924787326" sldId="580"/>
        </pc:sldMkLst>
      </pc:sldChg>
      <pc:sldChg chg="del">
        <pc:chgData name="Zhiding Liang" userId="09c4acdf-9c16-4df5-9f3e-6b78f0bc4116" providerId="ADAL" clId="{67ADD471-43AE-4546-B084-6CA11E32682D}" dt="2023-09-20T06:07:58.738" v="803" actId="47"/>
        <pc:sldMkLst>
          <pc:docMk/>
          <pc:sldMk cId="2973122586" sldId="581"/>
        </pc:sldMkLst>
      </pc:sldChg>
      <pc:sldChg chg="del">
        <pc:chgData name="Zhiding Liang" userId="09c4acdf-9c16-4df5-9f3e-6b78f0bc4116" providerId="ADAL" clId="{67ADD471-43AE-4546-B084-6CA11E32682D}" dt="2023-09-20T06:07:58.738" v="803" actId="47"/>
        <pc:sldMkLst>
          <pc:docMk/>
          <pc:sldMk cId="2933338044" sldId="582"/>
        </pc:sldMkLst>
      </pc:sldChg>
      <pc:sldChg chg="del">
        <pc:chgData name="Zhiding Liang" userId="09c4acdf-9c16-4df5-9f3e-6b78f0bc4116" providerId="ADAL" clId="{67ADD471-43AE-4546-B084-6CA11E32682D}" dt="2023-09-20T06:07:58.738" v="803" actId="47"/>
        <pc:sldMkLst>
          <pc:docMk/>
          <pc:sldMk cId="225779783" sldId="583"/>
        </pc:sldMkLst>
      </pc:sldChg>
      <pc:sldChg chg="del">
        <pc:chgData name="Zhiding Liang" userId="09c4acdf-9c16-4df5-9f3e-6b78f0bc4116" providerId="ADAL" clId="{67ADD471-43AE-4546-B084-6CA11E32682D}" dt="2023-09-20T06:07:58.738" v="803" actId="47"/>
        <pc:sldMkLst>
          <pc:docMk/>
          <pc:sldMk cId="1513079085" sldId="584"/>
        </pc:sldMkLst>
      </pc:sldChg>
      <pc:sldChg chg="del">
        <pc:chgData name="Zhiding Liang" userId="09c4acdf-9c16-4df5-9f3e-6b78f0bc4116" providerId="ADAL" clId="{67ADD471-43AE-4546-B084-6CA11E32682D}" dt="2023-09-20T06:07:58.738" v="803" actId="47"/>
        <pc:sldMkLst>
          <pc:docMk/>
          <pc:sldMk cId="346624810" sldId="585"/>
        </pc:sldMkLst>
      </pc:sldChg>
      <pc:sldChg chg="del">
        <pc:chgData name="Zhiding Liang" userId="09c4acdf-9c16-4df5-9f3e-6b78f0bc4116" providerId="ADAL" clId="{67ADD471-43AE-4546-B084-6CA11E32682D}" dt="2023-09-20T06:07:58.738" v="803" actId="47"/>
        <pc:sldMkLst>
          <pc:docMk/>
          <pc:sldMk cId="2146112331" sldId="586"/>
        </pc:sldMkLst>
      </pc:sldChg>
      <pc:sldChg chg="addSp delSp modSp add del mod">
        <pc:chgData name="Zhiding Liang" userId="09c4acdf-9c16-4df5-9f3e-6b78f0bc4116" providerId="ADAL" clId="{67ADD471-43AE-4546-B084-6CA11E32682D}" dt="2023-09-12T01:59:53.027" v="103" actId="47"/>
        <pc:sldMkLst>
          <pc:docMk/>
          <pc:sldMk cId="2860336914" sldId="591"/>
        </pc:sldMkLst>
        <pc:spChg chg="mod">
          <ac:chgData name="Zhiding Liang" userId="09c4acdf-9c16-4df5-9f3e-6b78f0bc4116" providerId="ADAL" clId="{67ADD471-43AE-4546-B084-6CA11E32682D}" dt="2023-09-12T01:59:36.670" v="102" actId="12"/>
          <ac:spMkLst>
            <pc:docMk/>
            <pc:sldMk cId="2860336914" sldId="591"/>
            <ac:spMk id="3" creationId="{C023C56D-66FD-4262-A92C-3F61B87F55CF}"/>
          </ac:spMkLst>
        </pc:spChg>
        <pc:spChg chg="add del mod">
          <ac:chgData name="Zhiding Liang" userId="09c4acdf-9c16-4df5-9f3e-6b78f0bc4116" providerId="ADAL" clId="{67ADD471-43AE-4546-B084-6CA11E32682D}" dt="2023-09-12T01:59:32.362" v="84" actId="478"/>
          <ac:spMkLst>
            <pc:docMk/>
            <pc:sldMk cId="2860336914" sldId="591"/>
            <ac:spMk id="4" creationId="{7F3CBB4B-2616-4841-852C-86C0E3A6ACA1}"/>
          </ac:spMkLst>
        </pc:spChg>
      </pc:sldChg>
      <pc:sldChg chg="addSp delSp modSp add del mod">
        <pc:chgData name="Zhiding Liang" userId="09c4acdf-9c16-4df5-9f3e-6b78f0bc4116" providerId="ADAL" clId="{67ADD471-43AE-4546-B084-6CA11E32682D}" dt="2023-09-20T08:15:57.219" v="851" actId="20577"/>
        <pc:sldMkLst>
          <pc:docMk/>
          <pc:sldMk cId="3346676561" sldId="591"/>
        </pc:sldMkLst>
        <pc:spChg chg="del mod">
          <ac:chgData name="Zhiding Liang" userId="09c4acdf-9c16-4df5-9f3e-6b78f0bc4116" providerId="ADAL" clId="{67ADD471-43AE-4546-B084-6CA11E32682D}" dt="2023-09-20T08:14:51.720" v="810" actId="478"/>
          <ac:spMkLst>
            <pc:docMk/>
            <pc:sldMk cId="3346676561" sldId="591"/>
            <ac:spMk id="2" creationId="{9FB3FF79-2900-841D-502D-29B22B9240E6}"/>
          </ac:spMkLst>
        </pc:spChg>
        <pc:spChg chg="add del mod">
          <ac:chgData name="Zhiding Liang" userId="09c4acdf-9c16-4df5-9f3e-6b78f0bc4116" providerId="ADAL" clId="{67ADD471-43AE-4546-B084-6CA11E32682D}" dt="2023-09-20T08:14:53.377" v="811" actId="478"/>
          <ac:spMkLst>
            <pc:docMk/>
            <pc:sldMk cId="3346676561" sldId="591"/>
            <ac:spMk id="3" creationId="{496A61DB-50EE-4EAA-D402-67CBCD7092E9}"/>
          </ac:spMkLst>
        </pc:spChg>
        <pc:spChg chg="add del mod ord">
          <ac:chgData name="Zhiding Liang" userId="09c4acdf-9c16-4df5-9f3e-6b78f0bc4116" providerId="ADAL" clId="{67ADD471-43AE-4546-B084-6CA11E32682D}" dt="2023-09-20T08:14:47.465" v="808" actId="478"/>
          <ac:spMkLst>
            <pc:docMk/>
            <pc:sldMk cId="3346676561" sldId="591"/>
            <ac:spMk id="4" creationId="{6E5DB11E-9B2D-5C1F-3808-7680695529BA}"/>
          </ac:spMkLst>
        </pc:spChg>
        <pc:spChg chg="add del mod">
          <ac:chgData name="Zhiding Liang" userId="09c4acdf-9c16-4df5-9f3e-6b78f0bc4116" providerId="ADAL" clId="{67ADD471-43AE-4546-B084-6CA11E32682D}" dt="2023-09-20T08:14:49.760" v="809" actId="478"/>
          <ac:spMkLst>
            <pc:docMk/>
            <pc:sldMk cId="3346676561" sldId="591"/>
            <ac:spMk id="6" creationId="{1DDA2343-9654-8225-325F-D8005025CB91}"/>
          </ac:spMkLst>
        </pc:spChg>
        <pc:spChg chg="add del mod">
          <ac:chgData name="Zhiding Liang" userId="09c4acdf-9c16-4df5-9f3e-6b78f0bc4116" providerId="ADAL" clId="{67ADD471-43AE-4546-B084-6CA11E32682D}" dt="2023-09-20T08:14:55.596" v="812" actId="478"/>
          <ac:spMkLst>
            <pc:docMk/>
            <pc:sldMk cId="3346676561" sldId="591"/>
            <ac:spMk id="7" creationId="{1CB97709-CDC2-0213-94E5-3E4025FCBDA8}"/>
          </ac:spMkLst>
        </pc:spChg>
        <pc:spChg chg="add del mod">
          <ac:chgData name="Zhiding Liang" userId="09c4acdf-9c16-4df5-9f3e-6b78f0bc4116" providerId="ADAL" clId="{67ADD471-43AE-4546-B084-6CA11E32682D}" dt="2023-09-20T08:14:59.015" v="813" actId="478"/>
          <ac:spMkLst>
            <pc:docMk/>
            <pc:sldMk cId="3346676561" sldId="591"/>
            <ac:spMk id="8" creationId="{1E20F65D-5E32-5895-5A1A-19050801E3F7}"/>
          </ac:spMkLst>
        </pc:spChg>
        <pc:spChg chg="add del mod">
          <ac:chgData name="Zhiding Liang" userId="09c4acdf-9c16-4df5-9f3e-6b78f0bc4116" providerId="ADAL" clId="{67ADD471-43AE-4546-B084-6CA11E32682D}" dt="2023-09-20T08:15:05.315" v="816" actId="478"/>
          <ac:spMkLst>
            <pc:docMk/>
            <pc:sldMk cId="3346676561" sldId="591"/>
            <ac:spMk id="9" creationId="{37C15AF7-BDEC-5307-0F7D-47AB391E5A91}"/>
          </ac:spMkLst>
        </pc:spChg>
        <pc:spChg chg="add del mod">
          <ac:chgData name="Zhiding Liang" userId="09c4acdf-9c16-4df5-9f3e-6b78f0bc4116" providerId="ADAL" clId="{67ADD471-43AE-4546-B084-6CA11E32682D}" dt="2023-09-20T08:15:07.580" v="817" actId="478"/>
          <ac:spMkLst>
            <pc:docMk/>
            <pc:sldMk cId="3346676561" sldId="591"/>
            <ac:spMk id="10" creationId="{F4832325-97B3-E79E-8CE5-8036D781674A}"/>
          </ac:spMkLst>
        </pc:spChg>
        <pc:spChg chg="add del mod">
          <ac:chgData name="Zhiding Liang" userId="09c4acdf-9c16-4df5-9f3e-6b78f0bc4116" providerId="ADAL" clId="{67ADD471-43AE-4546-B084-6CA11E32682D}" dt="2023-09-20T08:15:03.077" v="815" actId="478"/>
          <ac:spMkLst>
            <pc:docMk/>
            <pc:sldMk cId="3346676561" sldId="591"/>
            <ac:spMk id="11" creationId="{79FA6DAC-D60B-4BF6-95D0-BD5C50CB4C61}"/>
          </ac:spMkLst>
        </pc:spChg>
        <pc:spChg chg="add del mod">
          <ac:chgData name="Zhiding Liang" userId="09c4acdf-9c16-4df5-9f3e-6b78f0bc4116" providerId="ADAL" clId="{67ADD471-43AE-4546-B084-6CA11E32682D}" dt="2023-09-20T08:15:08.963" v="818" actId="478"/>
          <ac:spMkLst>
            <pc:docMk/>
            <pc:sldMk cId="3346676561" sldId="591"/>
            <ac:spMk id="12" creationId="{C2E2D3AD-5814-E1FB-5074-1875ED36EF58}"/>
          </ac:spMkLst>
        </pc:spChg>
        <pc:spChg chg="add mod">
          <ac:chgData name="Zhiding Liang" userId="09c4acdf-9c16-4df5-9f3e-6b78f0bc4116" providerId="ADAL" clId="{67ADD471-43AE-4546-B084-6CA11E32682D}" dt="2023-09-20T08:15:57.219" v="851" actId="20577"/>
          <ac:spMkLst>
            <pc:docMk/>
            <pc:sldMk cId="3346676561" sldId="591"/>
            <ac:spMk id="16" creationId="{465B9278-DABF-20FE-EA93-5FD4AF83D6F3}"/>
          </ac:spMkLst>
        </pc:spChg>
        <pc:picChg chg="add mod">
          <ac:chgData name="Zhiding Liang" userId="09c4acdf-9c16-4df5-9f3e-6b78f0bc4116" providerId="ADAL" clId="{67ADD471-43AE-4546-B084-6CA11E32682D}" dt="2023-09-20T08:15:17.161" v="821" actId="1076"/>
          <ac:picMkLst>
            <pc:docMk/>
            <pc:sldMk cId="3346676561" sldId="591"/>
            <ac:picMk id="14" creationId="{70C1F345-4F9D-41B9-9685-E403129B4FF6}"/>
          </ac:picMkLst>
        </pc:picChg>
        <pc:picChg chg="del">
          <ac:chgData name="Zhiding Liang" userId="09c4acdf-9c16-4df5-9f3e-6b78f0bc4116" providerId="ADAL" clId="{67ADD471-43AE-4546-B084-6CA11E32682D}" dt="2023-09-20T05:17:01.944" v="161" actId="478"/>
          <ac:picMkLst>
            <pc:docMk/>
            <pc:sldMk cId="3346676561" sldId="591"/>
            <ac:picMk id="1026" creationId="{6AA9E33D-D297-5134-D20B-ECA1BF8853DD}"/>
          </ac:picMkLst>
        </pc:picChg>
      </pc:sldChg>
      <pc:sldChg chg="add">
        <pc:chgData name="Zhiding Liang" userId="09c4acdf-9c16-4df5-9f3e-6b78f0bc4116" providerId="ADAL" clId="{67ADD471-43AE-4546-B084-6CA11E32682D}" dt="2023-09-20T05:58:11.735" v="798"/>
        <pc:sldMkLst>
          <pc:docMk/>
          <pc:sldMk cId="371856900" sldId="592"/>
        </pc:sldMkLst>
      </pc:sldChg>
      <pc:sldChg chg="addSp delSp modSp add del mod">
        <pc:chgData name="Zhiding Liang" userId="09c4acdf-9c16-4df5-9f3e-6b78f0bc4116" providerId="ADAL" clId="{67ADD471-43AE-4546-B084-6CA11E32682D}" dt="2023-09-12T01:59:53.027" v="103" actId="47"/>
        <pc:sldMkLst>
          <pc:docMk/>
          <pc:sldMk cId="4090052873" sldId="592"/>
        </pc:sldMkLst>
        <pc:spChg chg="mod">
          <ac:chgData name="Zhiding Liang" userId="09c4acdf-9c16-4df5-9f3e-6b78f0bc4116" providerId="ADAL" clId="{67ADD471-43AE-4546-B084-6CA11E32682D}" dt="2023-09-12T01:59:33.342" v="89" actId="1076"/>
          <ac:spMkLst>
            <pc:docMk/>
            <pc:sldMk cId="4090052873" sldId="592"/>
            <ac:spMk id="3" creationId="{96460D5C-6FC1-427F-9D6F-BC301462AB30}"/>
          </ac:spMkLst>
        </pc:spChg>
        <pc:spChg chg="add del">
          <ac:chgData name="Zhiding Liang" userId="09c4acdf-9c16-4df5-9f3e-6b78f0bc4116" providerId="ADAL" clId="{67ADD471-43AE-4546-B084-6CA11E32682D}" dt="2023-09-12T01:59:32.609" v="86" actId="478"/>
          <ac:spMkLst>
            <pc:docMk/>
            <pc:sldMk cId="4090052873" sldId="592"/>
            <ac:spMk id="4" creationId="{68F8D994-3191-40E7-95A2-EDB6750D941A}"/>
          </ac:spMkLst>
        </pc:spChg>
        <pc:spChg chg="mod">
          <ac:chgData name="Zhiding Liang" userId="09c4acdf-9c16-4df5-9f3e-6b78f0bc4116" providerId="ADAL" clId="{67ADD471-43AE-4546-B084-6CA11E32682D}" dt="2023-09-12T01:59:32.876" v="88" actId="20577"/>
          <ac:spMkLst>
            <pc:docMk/>
            <pc:sldMk cId="4090052873" sldId="592"/>
            <ac:spMk id="8" creationId="{8624C19B-FF95-47C3-871A-E770482EB8FF}"/>
          </ac:spMkLst>
        </pc:spChg>
      </pc:sldChg>
      <pc:sldChg chg="add del">
        <pc:chgData name="Zhiding Liang" userId="09c4acdf-9c16-4df5-9f3e-6b78f0bc4116" providerId="ADAL" clId="{67ADD471-43AE-4546-B084-6CA11E32682D}" dt="2023-09-12T02:00:03.022" v="104" actId="47"/>
        <pc:sldMkLst>
          <pc:docMk/>
          <pc:sldMk cId="416257854" sldId="593"/>
        </pc:sldMkLst>
      </pc:sldChg>
      <pc:sldChg chg="add">
        <pc:chgData name="Zhiding Liang" userId="09c4acdf-9c16-4df5-9f3e-6b78f0bc4116" providerId="ADAL" clId="{67ADD471-43AE-4546-B084-6CA11E32682D}" dt="2023-09-20T08:14:38.885" v="807"/>
        <pc:sldMkLst>
          <pc:docMk/>
          <pc:sldMk cId="2121967828" sldId="593"/>
        </pc:sldMkLst>
      </pc:sldChg>
      <pc:sldChg chg="add del">
        <pc:chgData name="Zhiding Liang" userId="09c4acdf-9c16-4df5-9f3e-6b78f0bc4116" providerId="ADAL" clId="{67ADD471-43AE-4546-B084-6CA11E32682D}" dt="2023-09-12T02:00:03.022" v="104" actId="47"/>
        <pc:sldMkLst>
          <pc:docMk/>
          <pc:sldMk cId="1677603780" sldId="594"/>
        </pc:sldMkLst>
      </pc:sldChg>
      <pc:sldChg chg="add del">
        <pc:chgData name="Zhiding Liang" userId="09c4acdf-9c16-4df5-9f3e-6b78f0bc4116" providerId="ADAL" clId="{67ADD471-43AE-4546-B084-6CA11E32682D}" dt="2023-09-12T02:00:03.022" v="104" actId="47"/>
        <pc:sldMkLst>
          <pc:docMk/>
          <pc:sldMk cId="1539669058" sldId="595"/>
        </pc:sldMkLst>
      </pc:sldChg>
      <pc:sldChg chg="add del">
        <pc:chgData name="Zhiding Liang" userId="09c4acdf-9c16-4df5-9f3e-6b78f0bc4116" providerId="ADAL" clId="{67ADD471-43AE-4546-B084-6CA11E32682D}" dt="2023-09-12T02:00:03.022" v="104" actId="47"/>
        <pc:sldMkLst>
          <pc:docMk/>
          <pc:sldMk cId="2519518410" sldId="596"/>
        </pc:sldMkLst>
      </pc:sldChg>
      <pc:sldChg chg="addSp delSp modSp add del mod">
        <pc:chgData name="Zhiding Liang" userId="09c4acdf-9c16-4df5-9f3e-6b78f0bc4116" providerId="ADAL" clId="{67ADD471-43AE-4546-B084-6CA11E32682D}" dt="2023-09-12T01:59:53.027" v="103" actId="47"/>
        <pc:sldMkLst>
          <pc:docMk/>
          <pc:sldMk cId="2378438570" sldId="597"/>
        </pc:sldMkLst>
        <pc:spChg chg="add mod">
          <ac:chgData name="Zhiding Liang" userId="09c4acdf-9c16-4df5-9f3e-6b78f0bc4116" providerId="ADAL" clId="{67ADD471-43AE-4546-B084-6CA11E32682D}" dt="2023-09-12T01:53:54.030" v="30"/>
          <ac:spMkLst>
            <pc:docMk/>
            <pc:sldMk cId="2378438570" sldId="597"/>
            <ac:spMk id="2" creationId="{34D2B777-CFFE-0C3C-070D-0F67212A2527}"/>
          </ac:spMkLst>
        </pc:spChg>
        <pc:spChg chg="add mod">
          <ac:chgData name="Zhiding Liang" userId="09c4acdf-9c16-4df5-9f3e-6b78f0bc4116" providerId="ADAL" clId="{67ADD471-43AE-4546-B084-6CA11E32682D}" dt="2023-09-12T01:54:01.231" v="31" actId="1076"/>
          <ac:spMkLst>
            <pc:docMk/>
            <pc:sldMk cId="2378438570" sldId="597"/>
            <ac:spMk id="3" creationId="{792EB124-D7C6-D91F-F151-9B6C797800EE}"/>
          </ac:spMkLst>
        </pc:spChg>
        <pc:spChg chg="del">
          <ac:chgData name="Zhiding Liang" userId="09c4acdf-9c16-4df5-9f3e-6b78f0bc4116" providerId="ADAL" clId="{67ADD471-43AE-4546-B084-6CA11E32682D}" dt="2023-09-12T01:53:53.872" v="29" actId="478"/>
          <ac:spMkLst>
            <pc:docMk/>
            <pc:sldMk cId="2378438570" sldId="597"/>
            <ac:spMk id="4" creationId="{8653B246-D9B2-9C0A-6A57-614C72CC7402}"/>
          </ac:spMkLst>
        </pc:spChg>
        <pc:spChg chg="add mod">
          <ac:chgData name="Zhiding Liang" userId="09c4acdf-9c16-4df5-9f3e-6b78f0bc4116" providerId="ADAL" clId="{67ADD471-43AE-4546-B084-6CA11E32682D}" dt="2023-09-12T01:54:01.231" v="31" actId="1076"/>
          <ac:spMkLst>
            <pc:docMk/>
            <pc:sldMk cId="2378438570" sldId="597"/>
            <ac:spMk id="6" creationId="{2C2D29A3-ECA6-DEB7-E3C6-E16091B20960}"/>
          </ac:spMkLst>
        </pc:spChg>
        <pc:spChg chg="add mod">
          <ac:chgData name="Zhiding Liang" userId="09c4acdf-9c16-4df5-9f3e-6b78f0bc4116" providerId="ADAL" clId="{67ADD471-43AE-4546-B084-6CA11E32682D}" dt="2023-09-12T01:53:54.030" v="30"/>
          <ac:spMkLst>
            <pc:docMk/>
            <pc:sldMk cId="2378438570" sldId="597"/>
            <ac:spMk id="7" creationId="{4D5137A6-6CEF-B984-E7A9-579FE37092ED}"/>
          </ac:spMkLst>
        </pc:spChg>
        <pc:spChg chg="add mod">
          <ac:chgData name="Zhiding Liang" userId="09c4acdf-9c16-4df5-9f3e-6b78f0bc4116" providerId="ADAL" clId="{67ADD471-43AE-4546-B084-6CA11E32682D}" dt="2023-09-12T01:53:54.030" v="30"/>
          <ac:spMkLst>
            <pc:docMk/>
            <pc:sldMk cId="2378438570" sldId="597"/>
            <ac:spMk id="8" creationId="{A363D2FA-03FD-A22B-B725-4A10DB3C8CA3}"/>
          </ac:spMkLst>
        </pc:spChg>
        <pc:picChg chg="add mod">
          <ac:chgData name="Zhiding Liang" userId="09c4acdf-9c16-4df5-9f3e-6b78f0bc4116" providerId="ADAL" clId="{67ADD471-43AE-4546-B084-6CA11E32682D}" dt="2023-09-12T01:53:54.030" v="30"/>
          <ac:picMkLst>
            <pc:docMk/>
            <pc:sldMk cId="2378438570" sldId="597"/>
            <ac:picMk id="5" creationId="{68F1BD88-740C-CC52-A233-3FAAEB34EB43}"/>
          </ac:picMkLst>
        </pc:picChg>
      </pc:sldChg>
      <pc:sldChg chg="delSp modSp add del mod">
        <pc:chgData name="Zhiding Liang" userId="09c4acdf-9c16-4df5-9f3e-6b78f0bc4116" providerId="ADAL" clId="{67ADD471-43AE-4546-B084-6CA11E32682D}" dt="2023-09-12T01:56:11.267" v="52" actId="47"/>
        <pc:sldMkLst>
          <pc:docMk/>
          <pc:sldMk cId="1026381711" sldId="598"/>
        </pc:sldMkLst>
        <pc:spChg chg="del">
          <ac:chgData name="Zhiding Liang" userId="09c4acdf-9c16-4df5-9f3e-6b78f0bc4116" providerId="ADAL" clId="{67ADD471-43AE-4546-B084-6CA11E32682D}" dt="2023-09-12T01:54:29.153" v="39" actId="478"/>
          <ac:spMkLst>
            <pc:docMk/>
            <pc:sldMk cId="1026381711" sldId="598"/>
            <ac:spMk id="3" creationId="{197EDF84-3C95-EFA5-CAD8-75ADB3853B4E}"/>
          </ac:spMkLst>
        </pc:spChg>
        <pc:spChg chg="mod">
          <ac:chgData name="Zhiding Liang" userId="09c4acdf-9c16-4df5-9f3e-6b78f0bc4116" providerId="ADAL" clId="{67ADD471-43AE-4546-B084-6CA11E32682D}" dt="2023-09-12T01:54:20.660" v="37" actId="1076"/>
          <ac:spMkLst>
            <pc:docMk/>
            <pc:sldMk cId="1026381711" sldId="598"/>
            <ac:spMk id="6" creationId="{51F43BA0-AF7E-6C0C-BCF2-463B13C07A9C}"/>
          </ac:spMkLst>
        </pc:spChg>
        <pc:picChg chg="del">
          <ac:chgData name="Zhiding Liang" userId="09c4acdf-9c16-4df5-9f3e-6b78f0bc4116" providerId="ADAL" clId="{67ADD471-43AE-4546-B084-6CA11E32682D}" dt="2023-09-12T01:54:22.690" v="38" actId="478"/>
          <ac:picMkLst>
            <pc:docMk/>
            <pc:sldMk cId="1026381711" sldId="598"/>
            <ac:picMk id="2" creationId="{96B3D28B-2E7E-D901-0F3F-8258596F29B9}"/>
          </ac:picMkLst>
        </pc:picChg>
      </pc:sldChg>
      <pc:sldChg chg="add del">
        <pc:chgData name="Zhiding Liang" userId="09c4acdf-9c16-4df5-9f3e-6b78f0bc4116" providerId="ADAL" clId="{67ADD471-43AE-4546-B084-6CA11E32682D}" dt="2023-09-12T01:54:16.939" v="34" actId="47"/>
        <pc:sldMkLst>
          <pc:docMk/>
          <pc:sldMk cId="2862432193" sldId="598"/>
        </pc:sldMkLst>
      </pc:sldChg>
      <pc:sldMasterChg chg="delSldLayout modSldLayout">
        <pc:chgData name="Zhiding Liang" userId="09c4acdf-9c16-4df5-9f3e-6b78f0bc4116" providerId="ADAL" clId="{67ADD471-43AE-4546-B084-6CA11E32682D}" dt="2023-09-12T02:01:04.876" v="105" actId="47"/>
        <pc:sldMasterMkLst>
          <pc:docMk/>
          <pc:sldMasterMk cId="0" sldId="2147483648"/>
        </pc:sldMasterMkLst>
        <pc:sldLayoutChg chg="del">
          <pc:chgData name="Zhiding Liang" userId="09c4acdf-9c16-4df5-9f3e-6b78f0bc4116" providerId="ADAL" clId="{67ADD471-43AE-4546-B084-6CA11E32682D}" dt="2023-09-12T01:54:07.607" v="33" actId="47"/>
          <pc:sldLayoutMkLst>
            <pc:docMk/>
            <pc:sldMasterMk cId="0" sldId="2147483648"/>
            <pc:sldLayoutMk cId="986965353" sldId="2147483751"/>
          </pc:sldLayoutMkLst>
        </pc:sldLayoutChg>
        <pc:sldLayoutChg chg="addSp delSp modSp del mod">
          <pc:chgData name="Zhiding Liang" userId="09c4acdf-9c16-4df5-9f3e-6b78f0bc4116" providerId="ADAL" clId="{67ADD471-43AE-4546-B084-6CA11E32682D}" dt="2023-09-12T02:01:04.876" v="105" actId="47"/>
          <pc:sldLayoutMkLst>
            <pc:docMk/>
            <pc:sldMasterMk cId="0" sldId="2147483648"/>
            <pc:sldLayoutMk cId="4111912163" sldId="2147483752"/>
          </pc:sldLayoutMkLst>
          <pc:spChg chg="add del mod">
            <ac:chgData name="Zhiding Liang" userId="09c4acdf-9c16-4df5-9f3e-6b78f0bc4116" providerId="ADAL" clId="{67ADD471-43AE-4546-B084-6CA11E32682D}" dt="2023-09-12T01:55:57.787" v="48" actId="21"/>
            <ac:spMkLst>
              <pc:docMk/>
              <pc:sldMasterMk cId="0" sldId="2147483648"/>
              <pc:sldLayoutMk cId="4111912163" sldId="2147483752"/>
              <ac:spMk id="2" creationId="{52F3D4EC-3401-2BE2-7956-296A64716FAF}"/>
            </ac:spMkLst>
          </pc:spChg>
          <pc:spChg chg="del mod">
            <ac:chgData name="Zhiding Liang" userId="09c4acdf-9c16-4df5-9f3e-6b78f0bc4116" providerId="ADAL" clId="{67ADD471-43AE-4546-B084-6CA11E32682D}" dt="2023-09-12T01:54:46.245" v="41" actId="478"/>
            <ac:spMkLst>
              <pc:docMk/>
              <pc:sldMasterMk cId="0" sldId="2147483648"/>
              <pc:sldLayoutMk cId="4111912163" sldId="2147483752"/>
              <ac:spMk id="14" creationId="{BA36701F-ADCC-4E79-8EB2-E023CEE8DD75}"/>
            </ac:spMkLst>
          </pc:spChg>
        </pc:sldLayoutChg>
        <pc:sldLayoutChg chg="addSp modSp del">
          <pc:chgData name="Zhiding Liang" userId="09c4acdf-9c16-4df5-9f3e-6b78f0bc4116" providerId="ADAL" clId="{67ADD471-43AE-4546-B084-6CA11E32682D}" dt="2023-09-12T02:01:04.876" v="105" actId="47"/>
          <pc:sldLayoutMkLst>
            <pc:docMk/>
            <pc:sldMasterMk cId="0" sldId="2147483648"/>
            <pc:sldLayoutMk cId="3113962164" sldId="2147483753"/>
          </pc:sldLayoutMkLst>
          <pc:spChg chg="add mod">
            <ac:chgData name="Zhiding Liang" userId="09c4acdf-9c16-4df5-9f3e-6b78f0bc4116" providerId="ADAL" clId="{67ADD471-43AE-4546-B084-6CA11E32682D}" dt="2023-09-12T01:55:59.302" v="49"/>
            <ac:spMkLst>
              <pc:docMk/>
              <pc:sldMasterMk cId="0" sldId="2147483648"/>
              <pc:sldLayoutMk cId="3113962164" sldId="2147483753"/>
              <ac:spMk id="2" creationId="{6BDCAAC7-6A95-0811-0868-B359703F791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7" name="Shape 1127"/>
          <p:cNvSpPr>
            <a:spLocks noGrp="1" noRot="1" noChangeAspect="1"/>
          </p:cNvSpPr>
          <p:nvPr>
            <p:ph type="sldImg"/>
          </p:nvPr>
        </p:nvSpPr>
        <p:spPr>
          <a:xfrm>
            <a:off x="1143000" y="685800"/>
            <a:ext cx="4572000" cy="3429000"/>
          </a:xfrm>
          <a:prstGeom prst="rect">
            <a:avLst/>
          </a:prstGeom>
        </p:spPr>
        <p:txBody>
          <a:bodyPr/>
          <a:lstStyle/>
          <a:p>
            <a:endParaRPr/>
          </a:p>
        </p:txBody>
      </p:sp>
      <p:sp>
        <p:nvSpPr>
          <p:cNvPr id="1128" name="Shape 11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3200">
        <a:latin typeface="+mn-lt"/>
        <a:ea typeface="+mn-ea"/>
        <a:cs typeface="+mn-cs"/>
        <a:sym typeface="Arial"/>
      </a:defRPr>
    </a:lvl1pPr>
    <a:lvl2pPr indent="228600" latinLnBrk="0">
      <a:defRPr sz="3200">
        <a:latin typeface="+mn-lt"/>
        <a:ea typeface="+mn-ea"/>
        <a:cs typeface="+mn-cs"/>
        <a:sym typeface="Arial"/>
      </a:defRPr>
    </a:lvl2pPr>
    <a:lvl3pPr indent="457200" latinLnBrk="0">
      <a:defRPr sz="3200">
        <a:latin typeface="+mn-lt"/>
        <a:ea typeface="+mn-ea"/>
        <a:cs typeface="+mn-cs"/>
        <a:sym typeface="Arial"/>
      </a:defRPr>
    </a:lvl3pPr>
    <a:lvl4pPr indent="685800" latinLnBrk="0">
      <a:defRPr sz="3200">
        <a:latin typeface="+mn-lt"/>
        <a:ea typeface="+mn-ea"/>
        <a:cs typeface="+mn-cs"/>
        <a:sym typeface="Arial"/>
      </a:defRPr>
    </a:lvl4pPr>
    <a:lvl5pPr indent="914400" latinLnBrk="0">
      <a:defRPr sz="3200">
        <a:latin typeface="+mn-lt"/>
        <a:ea typeface="+mn-ea"/>
        <a:cs typeface="+mn-cs"/>
        <a:sym typeface="Arial"/>
      </a:defRPr>
    </a:lvl5pPr>
    <a:lvl6pPr indent="1143000" latinLnBrk="0">
      <a:defRPr sz="3200">
        <a:latin typeface="+mn-lt"/>
        <a:ea typeface="+mn-ea"/>
        <a:cs typeface="+mn-cs"/>
        <a:sym typeface="Arial"/>
      </a:defRPr>
    </a:lvl6pPr>
    <a:lvl7pPr indent="1371600" latinLnBrk="0">
      <a:defRPr sz="3200">
        <a:latin typeface="+mn-lt"/>
        <a:ea typeface="+mn-ea"/>
        <a:cs typeface="+mn-cs"/>
        <a:sym typeface="Arial"/>
      </a:defRPr>
    </a:lvl7pPr>
    <a:lvl8pPr indent="1600200" latinLnBrk="0">
      <a:defRPr sz="3200">
        <a:latin typeface="+mn-lt"/>
        <a:ea typeface="+mn-ea"/>
        <a:cs typeface="+mn-cs"/>
        <a:sym typeface="Arial"/>
      </a:defRPr>
    </a:lvl8pPr>
    <a:lvl9pPr indent="1828800" latinLnBrk="0">
      <a:defRPr sz="3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6263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136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where </a:t>
            </a:r>
            <a:r>
              <a:rPr lang="el-GR" altLang="zh-CN" dirty="0"/>
              <a:t>Ω = (</a:t>
            </a:r>
            <a:r>
              <a:rPr lang="en-US" altLang="zh-CN" dirty="0"/>
              <a:t>Cd/C</a:t>
            </a:r>
            <a:r>
              <a:rPr lang="el-GR" altLang="zh-CN" dirty="0"/>
              <a:t>Σ)</a:t>
            </a:r>
            <a:r>
              <a:rPr lang="en-US" altLang="zh-CN" dirty="0" err="1"/>
              <a:t>Qzpf</a:t>
            </a:r>
            <a:r>
              <a:rPr lang="en-US" altLang="zh-CN" dirty="0"/>
              <a:t> and </a:t>
            </a:r>
            <a:r>
              <a:rPr lang="el-GR" altLang="zh-CN" dirty="0"/>
              <a:t>ω</a:t>
            </a:r>
            <a:r>
              <a:rPr lang="en-US" altLang="zh-CN" dirty="0"/>
              <a:t>q = (E1 − E0) e CΣ = C + Cd is the total capacitance to ground and Q˜ = CΣΦ˙ − </a:t>
            </a:r>
            <a:r>
              <a:rPr lang="en-US" altLang="zh-CN" dirty="0" err="1"/>
              <a:t>CdVd</a:t>
            </a:r>
            <a:r>
              <a:rPr lang="en-US" altLang="zh-CN" dirty="0"/>
              <a:t>(t) is a renormalized charge variable for the circuit.</a:t>
            </a:r>
            <a:endParaRPr lang="en-US" dirty="0"/>
          </a:p>
        </p:txBody>
      </p:sp>
    </p:spTree>
    <p:extLst>
      <p:ext uri="{BB962C8B-B14F-4D97-AF65-F5344CB8AC3E}">
        <p14:creationId xmlns:p14="http://schemas.microsoft.com/office/powerpoint/2010/main" val="4037799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00099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92191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a:t>
            </a:r>
            <a:r>
              <a:rPr lang="en-US" altLang="zh-CN" dirty="0" err="1"/>
              <a:t>L_k</a:t>
            </a:r>
            <a:r>
              <a:rPr lang="en-US" altLang="zh-CN" dirty="0"/>
              <a:t>\rho </a:t>
            </a:r>
            <a:r>
              <a:rPr lang="en-US" altLang="zh-CN" dirty="0" err="1"/>
              <a:t>L_k</a:t>
            </a:r>
            <a:r>
              <a:rPr lang="en-US" altLang="zh-CN" dirty="0"/>
              <a:t>^{\dagger}\) corresponds to the term responsible for the decay or relaxation of the system due to the interaction with the environment. It captures the process of the system losing energy to its surroundings.</a:t>
            </a:r>
          </a:p>
          <a:p>
            <a:endParaRPr lang="en-US" altLang="zh-CN" dirty="0"/>
          </a:p>
          <a:p>
            <a:r>
              <a:rPr lang="en-US" altLang="zh-CN" dirty="0"/>
              <a:t>\(-\frac{1}{2}\{</a:t>
            </a:r>
            <a:r>
              <a:rPr lang="en-US" altLang="zh-CN" dirty="0" err="1"/>
              <a:t>L_k</a:t>
            </a:r>
            <a:r>
              <a:rPr lang="en-US" altLang="zh-CN" dirty="0"/>
              <a:t>^{\dagger}</a:t>
            </a:r>
            <a:r>
              <a:rPr lang="en-US" altLang="zh-CN" dirty="0" err="1"/>
              <a:t>L_k</a:t>
            </a:r>
            <a:r>
              <a:rPr lang="en-US" altLang="zh-CN" dirty="0"/>
              <a:t>, \rho\}\) accounts for the dephasing or decoherence effects on the system. It describes how the system's coherence or quantum information can be degraded by interactions with the environment.</a:t>
            </a:r>
          </a:p>
          <a:p>
            <a:endParaRPr lang="en-US" altLang="zh-CN" dirty="0"/>
          </a:p>
          <a:p>
            <a:r>
              <a:rPr lang="en-US" altLang="zh-CN" dirty="0"/>
              <a:t>The Lindblad master equation combines the coherent evolution governed by the Hamiltonian with the dissipative effects due to the Lindblad operators, providing a comprehensive description of open quantum systems.</a:t>
            </a:r>
            <a:endParaRPr lang="zh-CN" altLang="en-US" dirty="0"/>
          </a:p>
        </p:txBody>
      </p:sp>
    </p:spTree>
    <p:extLst>
      <p:ext uri="{BB962C8B-B14F-4D97-AF65-F5344CB8AC3E}">
        <p14:creationId xmlns:p14="http://schemas.microsoft.com/office/powerpoint/2010/main" val="2393390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a:t>
            </a:r>
            <a:r>
              <a:rPr lang="en-US" altLang="zh-CN" dirty="0" err="1"/>
              <a:t>L_k</a:t>
            </a:r>
            <a:r>
              <a:rPr lang="en-US" altLang="zh-CN" dirty="0"/>
              <a:t>\rho </a:t>
            </a:r>
            <a:r>
              <a:rPr lang="en-US" altLang="zh-CN" dirty="0" err="1"/>
              <a:t>L_k</a:t>
            </a:r>
            <a:r>
              <a:rPr lang="en-US" altLang="zh-CN" dirty="0"/>
              <a:t>^{\dagger}\) corresponds to the term responsible for the decay or relaxation of the system due to the interaction with the environment. It captures the process of the system losing energy to its surroundings.</a:t>
            </a:r>
          </a:p>
          <a:p>
            <a:endParaRPr lang="en-US" altLang="zh-CN" dirty="0"/>
          </a:p>
          <a:p>
            <a:r>
              <a:rPr lang="en-US" altLang="zh-CN" dirty="0"/>
              <a:t>\(-\frac{1}{2}\{</a:t>
            </a:r>
            <a:r>
              <a:rPr lang="en-US" altLang="zh-CN" dirty="0" err="1"/>
              <a:t>L_k</a:t>
            </a:r>
            <a:r>
              <a:rPr lang="en-US" altLang="zh-CN" dirty="0"/>
              <a:t>^{\dagger}</a:t>
            </a:r>
            <a:r>
              <a:rPr lang="en-US" altLang="zh-CN" dirty="0" err="1"/>
              <a:t>L_k</a:t>
            </a:r>
            <a:r>
              <a:rPr lang="en-US" altLang="zh-CN" dirty="0"/>
              <a:t>, \rho\}\) accounts for the dephasing or decoherence effects on the system. It describes how the system's coherence or quantum information can be degraded by interactions with the environment.</a:t>
            </a:r>
          </a:p>
          <a:p>
            <a:endParaRPr lang="en-US" altLang="zh-CN" dirty="0"/>
          </a:p>
          <a:p>
            <a:r>
              <a:rPr lang="en-US" altLang="zh-CN" dirty="0"/>
              <a:t>The Lindblad master equation combines the coherent evolution governed by the Hamiltonian with the dissipative effects due to the Lindblad operators, providing a comprehensive description of open quantum systems.</a:t>
            </a:r>
            <a:endParaRPr lang="zh-CN" altLang="en-US" dirty="0"/>
          </a:p>
        </p:txBody>
      </p:sp>
    </p:spTree>
    <p:extLst>
      <p:ext uri="{BB962C8B-B14F-4D97-AF65-F5344CB8AC3E}">
        <p14:creationId xmlns:p14="http://schemas.microsoft.com/office/powerpoint/2010/main" val="841416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a:t>
            </a:r>
            <a:r>
              <a:rPr lang="en-US" altLang="zh-CN" dirty="0" err="1"/>
              <a:t>L_k</a:t>
            </a:r>
            <a:r>
              <a:rPr lang="en-US" altLang="zh-CN" dirty="0"/>
              <a:t>\rho </a:t>
            </a:r>
            <a:r>
              <a:rPr lang="en-US" altLang="zh-CN" dirty="0" err="1"/>
              <a:t>L_k</a:t>
            </a:r>
            <a:r>
              <a:rPr lang="en-US" altLang="zh-CN" dirty="0"/>
              <a:t>^{\dagger}\) corresponds to the term responsible for the decay or relaxation of the system due to the interaction with the environment. It captures the process of the system losing energy to its surroundings.</a:t>
            </a:r>
          </a:p>
          <a:p>
            <a:endParaRPr lang="en-US" altLang="zh-CN" dirty="0"/>
          </a:p>
          <a:p>
            <a:r>
              <a:rPr lang="en-US" altLang="zh-CN" dirty="0"/>
              <a:t>\(-\frac{1}{2}\{</a:t>
            </a:r>
            <a:r>
              <a:rPr lang="en-US" altLang="zh-CN" dirty="0" err="1"/>
              <a:t>L_k</a:t>
            </a:r>
            <a:r>
              <a:rPr lang="en-US" altLang="zh-CN" dirty="0"/>
              <a:t>^{\dagger}</a:t>
            </a:r>
            <a:r>
              <a:rPr lang="en-US" altLang="zh-CN" dirty="0" err="1"/>
              <a:t>L_k</a:t>
            </a:r>
            <a:r>
              <a:rPr lang="en-US" altLang="zh-CN" dirty="0"/>
              <a:t>, \rho\}\) accounts for the dephasing or decoherence effects on the system. It describes how the system's coherence or quantum information can be degraded by interactions with the environment.</a:t>
            </a:r>
          </a:p>
          <a:p>
            <a:endParaRPr lang="en-US" altLang="zh-CN" dirty="0"/>
          </a:p>
          <a:p>
            <a:r>
              <a:rPr lang="en-US" altLang="zh-CN" dirty="0"/>
              <a:t>The Lindblad master equation combines the coherent evolution governed by the Hamiltonian with the dissipative effects due to the Lindblad operators, providing a comprehensive description of open quantum systems.</a:t>
            </a:r>
            <a:endParaRPr lang="zh-CN" altLang="en-US" dirty="0"/>
          </a:p>
        </p:txBody>
      </p:sp>
    </p:spTree>
    <p:extLst>
      <p:ext uri="{BB962C8B-B14F-4D97-AF65-F5344CB8AC3E}">
        <p14:creationId xmlns:p14="http://schemas.microsoft.com/office/powerpoint/2010/main" val="1728044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23039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925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3978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2698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current pace of hardware development in quantum computing is very fast</a:t>
            </a:r>
          </a:p>
          <a:p>
            <a:r>
              <a:rPr lang="en-US" dirty="0"/>
              <a:t>We have different technologies</a:t>
            </a:r>
          </a:p>
          <a:p>
            <a:r>
              <a:rPr lang="en-US" dirty="0"/>
              <a:t>The number of qubits</a:t>
            </a:r>
          </a:p>
        </p:txBody>
      </p:sp>
    </p:spTree>
    <p:extLst>
      <p:ext uri="{BB962C8B-B14F-4D97-AF65-F5344CB8AC3E}">
        <p14:creationId xmlns:p14="http://schemas.microsoft.com/office/powerpoint/2010/main" val="1041574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altLang="zh-CN" b="0" i="0" dirty="0">
                <a:solidFill>
                  <a:srgbClr val="1D1C1D"/>
                </a:solidFill>
                <a:effectLst/>
                <a:latin typeface="Slack-Lato"/>
              </a:rPr>
              <a:t>Junction Parametric Amplifier (JPA)</a:t>
            </a:r>
            <a:br>
              <a:rPr lang="en-US" altLang="zh-CN" b="0" i="0" dirty="0">
                <a:solidFill>
                  <a:srgbClr val="1D1C1D"/>
                </a:solidFill>
                <a:effectLst/>
                <a:latin typeface="Slack-Lato"/>
              </a:rPr>
            </a:br>
            <a:r>
              <a:rPr lang="en-US" altLang="zh-CN" b="0" i="0" dirty="0">
                <a:solidFill>
                  <a:srgbClr val="1D1C1D"/>
                </a:solidFill>
                <a:effectLst/>
                <a:latin typeface="Slack-Lato"/>
              </a:rPr>
              <a:t>quantum processor (QP)</a:t>
            </a:r>
            <a:br>
              <a:rPr lang="en-US" altLang="zh-CN" b="0" i="0" dirty="0">
                <a:solidFill>
                  <a:srgbClr val="1D1C1D"/>
                </a:solidFill>
                <a:effectLst/>
                <a:latin typeface="Slack-Lato"/>
              </a:rPr>
            </a:br>
            <a:r>
              <a:rPr lang="en-US" altLang="zh-CN" b="0" i="0" dirty="0">
                <a:solidFill>
                  <a:srgbClr val="1D1C1D"/>
                </a:solidFill>
                <a:effectLst/>
                <a:latin typeface="Slack-Lato"/>
              </a:rPr>
              <a:t>high electron mobility transistor(HEMT)—a type of transistor that is known for producing very low noise.</a:t>
            </a:r>
            <a:br>
              <a:rPr lang="en-US" altLang="zh-CN" b="0" i="0" dirty="0">
                <a:solidFill>
                  <a:srgbClr val="1D1C1D"/>
                </a:solidFill>
                <a:effectLst/>
                <a:latin typeface="Slack-Lato"/>
              </a:rPr>
            </a:br>
            <a:endParaRPr lang="zh-CN" altLang="en-US" dirty="0"/>
          </a:p>
        </p:txBody>
      </p:sp>
    </p:spTree>
    <p:extLst>
      <p:ext uri="{BB962C8B-B14F-4D97-AF65-F5344CB8AC3E}">
        <p14:creationId xmlns:p14="http://schemas.microsoft.com/office/powerpoint/2010/main" val="2723439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 (a) Schematic of a typical qubit drive setup. A microwave source supplies a high-frequency signal (</a:t>
            </a:r>
            <a:r>
              <a:rPr lang="en-US" altLang="zh-CN" dirty="0" err="1"/>
              <a:t>ωLO</a:t>
            </a:r>
            <a:r>
              <a:rPr lang="en-US" altLang="zh-CN" dirty="0"/>
              <a:t>), while an arbitrary waveform generator (AWG) supplies a </a:t>
            </a:r>
            <a:r>
              <a:rPr lang="en-US" altLang="zh-CN" dirty="0" err="1"/>
              <a:t>pulseenvelope</a:t>
            </a:r>
            <a:r>
              <a:rPr lang="en-US" altLang="zh-CN" dirty="0"/>
              <a:t> (s(t)), sometimes with a low frequency component, </a:t>
            </a:r>
            <a:r>
              <a:rPr lang="en-US" altLang="zh-CN" dirty="0" err="1"/>
              <a:t>ωAWG</a:t>
            </a:r>
            <a:r>
              <a:rPr lang="en-US" altLang="zh-CN" dirty="0"/>
              <a:t>, generated by the AWG. The IQ-mixer combines the two signals to generate a shaped waveform </a:t>
            </a:r>
            <a:r>
              <a:rPr lang="en-US" altLang="zh-CN" dirty="0" err="1"/>
              <a:t>Vd</a:t>
            </a:r>
            <a:r>
              <a:rPr lang="en-US" altLang="zh-CN" dirty="0"/>
              <a:t>(t) with a frequency </a:t>
            </a:r>
            <a:r>
              <a:rPr lang="en-US" altLang="zh-CN" dirty="0" err="1"/>
              <a:t>ωd</a:t>
            </a:r>
            <a:r>
              <a:rPr lang="en-US" altLang="zh-CN" dirty="0"/>
              <a:t> = </a:t>
            </a:r>
            <a:r>
              <a:rPr lang="en-US" altLang="zh-CN" dirty="0" err="1"/>
              <a:t>ωLO</a:t>
            </a:r>
            <a:r>
              <a:rPr lang="en-US" altLang="zh-CN" dirty="0"/>
              <a:t> ± </a:t>
            </a:r>
            <a:r>
              <a:rPr lang="en-US" altLang="zh-CN" dirty="0" err="1"/>
              <a:t>ωAWG</a:t>
            </a:r>
            <a:r>
              <a:rPr lang="en-US" altLang="zh-CN" dirty="0"/>
              <a:t>, typically resonant with the qubit.</a:t>
            </a:r>
          </a:p>
          <a:p>
            <a:endParaRPr lang="en-US" altLang="zh-CN" dirty="0"/>
          </a:p>
          <a:p>
            <a:r>
              <a:rPr lang="en-US" altLang="zh-CN" dirty="0"/>
              <a:t> (b) Example of how a gate sequence is translated into a waveform generated by the AWG. Colors indicate I and Q components. </a:t>
            </a:r>
          </a:p>
          <a:p>
            <a:endParaRPr lang="en-US" altLang="zh-CN" dirty="0"/>
          </a:p>
          <a:p>
            <a:r>
              <a:rPr lang="en-US" altLang="zh-CN" dirty="0"/>
              <a:t>(c) The action of a Xπ/2 pulse on a |0i state to produce the |−ii = √1 2 (|0i − i|1i) state. </a:t>
            </a:r>
            <a:endParaRPr lang="zh-CN" altLang="en-US" dirty="0"/>
          </a:p>
        </p:txBody>
      </p:sp>
    </p:spTree>
    <p:extLst>
      <p:ext uri="{BB962C8B-B14F-4D97-AF65-F5344CB8AC3E}">
        <p14:creationId xmlns:p14="http://schemas.microsoft.com/office/powerpoint/2010/main" val="2680125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9944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7855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3818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Top Bullet">
    <p:spTree>
      <p:nvGrpSpPr>
        <p:cNvPr id="1" name=""/>
        <p:cNvGrpSpPr/>
        <p:nvPr/>
      </p:nvGrpSpPr>
      <p:grpSpPr>
        <a:xfrm>
          <a:off x="0" y="0"/>
          <a:ext cx="0" cy="0"/>
          <a:chOff x="0" y="0"/>
          <a:chExt cx="0" cy="0"/>
        </a:xfrm>
      </p:grpSpPr>
      <p:sp>
        <p:nvSpPr>
          <p:cNvPr id="1089" name="Title Text"/>
          <p:cNvSpPr txBox="1">
            <a:spLocks noGrp="1"/>
          </p:cNvSpPr>
          <p:nvPr>
            <p:ph type="title"/>
          </p:nvPr>
        </p:nvSpPr>
        <p:spPr>
          <a:xfrm>
            <a:off x="1218959" y="13799"/>
            <a:ext cx="21944882" cy="2516521"/>
          </a:xfrm>
          <a:prstGeom prst="rect">
            <a:avLst/>
          </a:prstGeom>
        </p:spPr>
        <p:txBody>
          <a:bodyPr lIns="0" tIns="0" rIns="0" bIns="0">
            <a:normAutofit/>
          </a:bodyPr>
          <a:lstStyle>
            <a:lvl1pPr defTabSz="914400">
              <a:lnSpc>
                <a:spcPct val="85000"/>
              </a:lnSpc>
              <a:defRPr spc="-1"/>
            </a:lvl1pPr>
          </a:lstStyle>
          <a:p>
            <a:r>
              <a:t>Title Text</a:t>
            </a:r>
          </a:p>
        </p:txBody>
      </p:sp>
      <p:sp>
        <p:nvSpPr>
          <p:cNvPr id="1090" name="Body Level One…"/>
          <p:cNvSpPr txBox="1">
            <a:spLocks noGrp="1"/>
          </p:cNvSpPr>
          <p:nvPr>
            <p:ph type="body" idx="1" hasCustomPrompt="1"/>
          </p:nvPr>
        </p:nvSpPr>
        <p:spPr>
          <a:xfrm>
            <a:off x="1218959" y="2540000"/>
            <a:ext cx="21944882" cy="7954920"/>
          </a:xfrm>
          <a:prstGeom prst="rect">
            <a:avLst/>
          </a:prstGeom>
        </p:spPr>
        <p:txBody>
          <a:bodyPr/>
          <a:lstStyle>
            <a:lvl1pPr marL="508000" indent="-508000">
              <a:lnSpc>
                <a:spcPct val="120000"/>
              </a:lnSpc>
              <a:buClrTx/>
              <a:buSzPct val="122000"/>
              <a:buChar char="•"/>
              <a:defRPr sz="4000" spc="0">
                <a:latin typeface="+mn-lt"/>
                <a:ea typeface="+mn-ea"/>
                <a:cs typeface="+mn-cs"/>
                <a:sym typeface="Arial"/>
              </a:defRPr>
            </a:lvl1pPr>
            <a:lvl2pPr marL="1117600" indent="-508000">
              <a:lnSpc>
                <a:spcPct val="120000"/>
              </a:lnSpc>
              <a:buClrTx/>
              <a:buSzPct val="123000"/>
              <a:buChar char="•"/>
              <a:defRPr sz="4000" spc="0">
                <a:latin typeface="+mn-lt"/>
                <a:ea typeface="+mn-ea"/>
                <a:cs typeface="+mn-cs"/>
                <a:sym typeface="Arial"/>
              </a:defRPr>
            </a:lvl2pPr>
            <a:lvl3pPr marL="1727200" indent="-508000">
              <a:lnSpc>
                <a:spcPct val="120000"/>
              </a:lnSpc>
              <a:buClrTx/>
              <a:buSzPct val="123000"/>
              <a:buChar char="•"/>
              <a:defRPr sz="4000" spc="0">
                <a:latin typeface="+mn-lt"/>
                <a:ea typeface="+mn-ea"/>
                <a:cs typeface="+mn-cs"/>
                <a:sym typeface="Arial"/>
              </a:defRPr>
            </a:lvl3pPr>
            <a:lvl4pPr marL="2336800" indent="-508000">
              <a:lnSpc>
                <a:spcPct val="120000"/>
              </a:lnSpc>
              <a:buClrTx/>
              <a:buSzPct val="123000"/>
              <a:buChar char="•"/>
              <a:defRPr sz="4000" spc="0">
                <a:latin typeface="+mn-lt"/>
                <a:ea typeface="+mn-ea"/>
                <a:cs typeface="+mn-cs"/>
                <a:sym typeface="Arial"/>
              </a:defRPr>
            </a:lvl4pPr>
            <a:lvl5pPr marL="2946400" indent="-508000">
              <a:lnSpc>
                <a:spcPct val="120000"/>
              </a:lnSpc>
              <a:buClrTx/>
              <a:buSzPct val="123000"/>
              <a:buChar char="•"/>
              <a:defRPr sz="4000" spc="0">
                <a:latin typeface="+mn-lt"/>
                <a:ea typeface="+mn-ea"/>
                <a:cs typeface="+mn-cs"/>
                <a:sym typeface="Arial"/>
              </a:defRPr>
            </a:lvl5pPr>
          </a:lstStyle>
          <a:p>
            <a:r>
              <a:rPr dirty="0"/>
              <a:t>Top Bullets</a:t>
            </a:r>
          </a:p>
          <a:p>
            <a:pPr lvl="1"/>
            <a:endParaRPr dirty="0"/>
          </a:p>
          <a:p>
            <a:pPr lvl="2"/>
            <a:endParaRPr dirty="0"/>
          </a:p>
          <a:p>
            <a:pPr lvl="3"/>
            <a:endParaRPr dirty="0"/>
          </a:p>
          <a:p>
            <a:pPr lvl="4"/>
            <a:endParaRPr dirty="0"/>
          </a:p>
        </p:txBody>
      </p:sp>
      <p:sp>
        <p:nvSpPr>
          <p:cNvPr id="1092" name="Slide Number"/>
          <p:cNvSpPr txBox="1">
            <a:spLocks noGrp="1"/>
          </p:cNvSpPr>
          <p:nvPr>
            <p:ph type="sldNum" sz="quarter" idx="2"/>
          </p:nvPr>
        </p:nvSpPr>
        <p:spPr>
          <a:xfrm>
            <a:off x="23715228" y="13095999"/>
            <a:ext cx="751435" cy="500474"/>
          </a:xfrm>
          <a:prstGeom prst="rect">
            <a:avLst/>
          </a:prstGeom>
        </p:spPr>
        <p:txBody>
          <a:bodyPr wrap="square"/>
          <a:lstStyle>
            <a:lvl1pPr>
              <a:lnSpc>
                <a:spcPct val="100000"/>
              </a:lnSpc>
              <a:defRPr sz="2500">
                <a:latin typeface="+mn-lt"/>
                <a:ea typeface="+mn-ea"/>
                <a:cs typeface="+mn-cs"/>
                <a:sym typeface="Arial"/>
              </a:defRPr>
            </a:lvl1pPr>
          </a:lstStyle>
          <a:p>
            <a:fld id="{86CB4B4D-7CA3-9044-876B-883B54F8677D}" type="slidenum">
              <a:t>‹#›</a:t>
            </a:fld>
            <a:endParaRPr/>
          </a:p>
        </p:txBody>
      </p:sp>
      <p:pic>
        <p:nvPicPr>
          <p:cNvPr id="2" name="Picture 1" descr="QCE23 Home ○ IEEE Quantum Week">
            <a:extLst>
              <a:ext uri="{FF2B5EF4-FFF2-40B4-BE49-F238E27FC236}">
                <a16:creationId xmlns:a16="http://schemas.microsoft.com/office/drawing/2014/main" id="{B8EFCF45-4AB3-8015-DE3E-66ABAB174EE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799"/>
            <a:ext cx="1129553" cy="1129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Top&amp;Bottom Bullet">
    <p:spTree>
      <p:nvGrpSpPr>
        <p:cNvPr id="1" name=""/>
        <p:cNvGrpSpPr/>
        <p:nvPr/>
      </p:nvGrpSpPr>
      <p:grpSpPr>
        <a:xfrm>
          <a:off x="0" y="0"/>
          <a:ext cx="0" cy="0"/>
          <a:chOff x="0" y="0"/>
          <a:chExt cx="0" cy="0"/>
        </a:xfrm>
      </p:grpSpPr>
      <p:sp>
        <p:nvSpPr>
          <p:cNvPr id="1102" name="Title Text"/>
          <p:cNvSpPr txBox="1">
            <a:spLocks noGrp="1"/>
          </p:cNvSpPr>
          <p:nvPr>
            <p:ph type="title"/>
          </p:nvPr>
        </p:nvSpPr>
        <p:spPr>
          <a:xfrm>
            <a:off x="1218959" y="13799"/>
            <a:ext cx="21944882" cy="2516521"/>
          </a:xfrm>
          <a:prstGeom prst="rect">
            <a:avLst/>
          </a:prstGeom>
        </p:spPr>
        <p:txBody>
          <a:bodyPr lIns="0" tIns="0" rIns="0" bIns="0">
            <a:normAutofit/>
          </a:bodyPr>
          <a:lstStyle>
            <a:lvl1pPr defTabSz="914400">
              <a:lnSpc>
                <a:spcPct val="85000"/>
              </a:lnSpc>
              <a:defRPr spc="-1"/>
            </a:lvl1pPr>
          </a:lstStyle>
          <a:p>
            <a:r>
              <a:t>Title Text</a:t>
            </a:r>
          </a:p>
        </p:txBody>
      </p:sp>
      <p:sp>
        <p:nvSpPr>
          <p:cNvPr id="1103" name="Body Level One"/>
          <p:cNvSpPr txBox="1">
            <a:spLocks noGrp="1"/>
          </p:cNvSpPr>
          <p:nvPr>
            <p:ph type="body" sz="quarter" idx="21" hasCustomPrompt="1"/>
          </p:nvPr>
        </p:nvSpPr>
        <p:spPr>
          <a:xfrm>
            <a:off x="1219559" y="11586174"/>
            <a:ext cx="21944882" cy="889691"/>
          </a:xfrm>
          <a:prstGeom prst="rect">
            <a:avLst/>
          </a:prstGeom>
        </p:spPr>
        <p:txBody>
          <a:bodyPr/>
          <a:lstStyle>
            <a:lvl1pPr marL="508000" indent="-508000">
              <a:lnSpc>
                <a:spcPct val="120000"/>
              </a:lnSpc>
              <a:buClrTx/>
              <a:buSzPct val="123000"/>
              <a:buChar char="•"/>
              <a:defRPr sz="4000" spc="0">
                <a:latin typeface="+mn-lt"/>
                <a:ea typeface="+mn-ea"/>
                <a:cs typeface="+mn-cs"/>
                <a:sym typeface="Arial"/>
              </a:defRPr>
            </a:lvl1pPr>
          </a:lstStyle>
          <a:p>
            <a:r>
              <a:t>Bottom bullets</a:t>
            </a:r>
          </a:p>
        </p:txBody>
      </p:sp>
      <p:sp>
        <p:nvSpPr>
          <p:cNvPr id="1104" name="Body Level One…"/>
          <p:cNvSpPr txBox="1">
            <a:spLocks noGrp="1"/>
          </p:cNvSpPr>
          <p:nvPr>
            <p:ph type="body" idx="1" hasCustomPrompt="1"/>
          </p:nvPr>
        </p:nvSpPr>
        <p:spPr>
          <a:xfrm>
            <a:off x="1218959" y="2540000"/>
            <a:ext cx="21944882" cy="7954920"/>
          </a:xfrm>
          <a:prstGeom prst="rect">
            <a:avLst/>
          </a:prstGeom>
        </p:spPr>
        <p:txBody>
          <a:bodyPr/>
          <a:lstStyle>
            <a:lvl1pPr marL="508000" indent="-508000">
              <a:lnSpc>
                <a:spcPct val="120000"/>
              </a:lnSpc>
              <a:buClrTx/>
              <a:buSzPct val="122000"/>
              <a:buChar char="•"/>
              <a:defRPr sz="4000" spc="0">
                <a:latin typeface="+mn-lt"/>
                <a:ea typeface="+mn-ea"/>
                <a:cs typeface="+mn-cs"/>
                <a:sym typeface="Arial"/>
              </a:defRPr>
            </a:lvl1pPr>
            <a:lvl2pPr marL="1117600" indent="-508000">
              <a:lnSpc>
                <a:spcPct val="120000"/>
              </a:lnSpc>
              <a:buClrTx/>
              <a:buSzPct val="123000"/>
              <a:buChar char="•"/>
              <a:defRPr sz="4000" spc="0">
                <a:latin typeface="+mn-lt"/>
                <a:ea typeface="+mn-ea"/>
                <a:cs typeface="+mn-cs"/>
                <a:sym typeface="Arial"/>
              </a:defRPr>
            </a:lvl2pPr>
            <a:lvl3pPr marL="1727200" indent="-508000">
              <a:lnSpc>
                <a:spcPct val="120000"/>
              </a:lnSpc>
              <a:buClrTx/>
              <a:buSzPct val="123000"/>
              <a:buChar char="•"/>
              <a:defRPr sz="4000" spc="0">
                <a:latin typeface="+mn-lt"/>
                <a:ea typeface="+mn-ea"/>
                <a:cs typeface="+mn-cs"/>
                <a:sym typeface="Arial"/>
              </a:defRPr>
            </a:lvl3pPr>
            <a:lvl4pPr marL="2336800" indent="-508000">
              <a:lnSpc>
                <a:spcPct val="120000"/>
              </a:lnSpc>
              <a:buClrTx/>
              <a:buSzPct val="123000"/>
              <a:buChar char="•"/>
              <a:defRPr sz="4000" spc="0">
                <a:latin typeface="+mn-lt"/>
                <a:ea typeface="+mn-ea"/>
                <a:cs typeface="+mn-cs"/>
                <a:sym typeface="Arial"/>
              </a:defRPr>
            </a:lvl4pPr>
            <a:lvl5pPr marL="2946400" indent="-508000">
              <a:lnSpc>
                <a:spcPct val="120000"/>
              </a:lnSpc>
              <a:buClrTx/>
              <a:buSzPct val="123000"/>
              <a:buChar char="•"/>
              <a:defRPr sz="4000" spc="0">
                <a:latin typeface="+mn-lt"/>
                <a:ea typeface="+mn-ea"/>
                <a:cs typeface="+mn-cs"/>
                <a:sym typeface="Arial"/>
              </a:defRPr>
            </a:lvl5pPr>
          </a:lstStyle>
          <a:p>
            <a:r>
              <a:rPr dirty="0"/>
              <a:t>Top Bullets</a:t>
            </a:r>
          </a:p>
          <a:p>
            <a:pPr lvl="1"/>
            <a:endParaRPr dirty="0"/>
          </a:p>
          <a:p>
            <a:pPr lvl="2"/>
            <a:endParaRPr dirty="0"/>
          </a:p>
          <a:p>
            <a:pPr lvl="3"/>
            <a:endParaRPr dirty="0"/>
          </a:p>
          <a:p>
            <a:pPr lvl="4"/>
            <a:endParaRPr dirty="0"/>
          </a:p>
        </p:txBody>
      </p:sp>
      <p:sp>
        <p:nvSpPr>
          <p:cNvPr id="1106" name="Slide Number"/>
          <p:cNvSpPr txBox="1">
            <a:spLocks noGrp="1"/>
          </p:cNvSpPr>
          <p:nvPr>
            <p:ph type="sldNum" sz="quarter" idx="2"/>
          </p:nvPr>
        </p:nvSpPr>
        <p:spPr>
          <a:xfrm>
            <a:off x="23715228" y="13095999"/>
            <a:ext cx="751435" cy="500474"/>
          </a:xfrm>
          <a:prstGeom prst="rect">
            <a:avLst/>
          </a:prstGeom>
        </p:spPr>
        <p:txBody>
          <a:bodyPr wrap="square"/>
          <a:lstStyle>
            <a:lvl1pPr>
              <a:lnSpc>
                <a:spcPct val="100000"/>
              </a:lnSpc>
              <a:defRPr sz="2500">
                <a:latin typeface="+mn-lt"/>
                <a:ea typeface="+mn-ea"/>
                <a:cs typeface="+mn-cs"/>
                <a:sym typeface="Arial"/>
              </a:defRPr>
            </a:lvl1pPr>
          </a:lstStyle>
          <a:p>
            <a:fld id="{86CB4B4D-7CA3-9044-876B-883B54F8677D}" type="slidenum">
              <a:t>‹#›</a:t>
            </a:fld>
            <a:endParaRPr/>
          </a:p>
        </p:txBody>
      </p:sp>
      <p:pic>
        <p:nvPicPr>
          <p:cNvPr id="3" name="Picture 2" descr="QCE23 Home ○ IEEE Quantum Week">
            <a:extLst>
              <a:ext uri="{FF2B5EF4-FFF2-40B4-BE49-F238E27FC236}">
                <a16:creationId xmlns:a16="http://schemas.microsoft.com/office/drawing/2014/main" id="{C0409254-F91C-ED29-3758-D2EAE7D1A1B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799"/>
            <a:ext cx="1129553" cy="1129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itle Text"/>
          <p:cNvSpPr txBox="1">
            <a:spLocks noGrp="1"/>
          </p:cNvSpPr>
          <p:nvPr>
            <p:ph type="title"/>
          </p:nvPr>
        </p:nvSpPr>
        <p:spPr>
          <a:xfrm>
            <a:off x="1219200" y="-323851"/>
            <a:ext cx="21945600" cy="3016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279" tIns="71279" rIns="71279" bIns="71279" anchor="ctr"/>
          <a:lstStyle/>
          <a:p>
            <a:r>
              <a:rPr dirty="0"/>
              <a:t>Title Text</a:t>
            </a:r>
          </a:p>
        </p:txBody>
      </p:sp>
      <p:sp>
        <p:nvSpPr>
          <p:cNvPr id="8" name="Body Level One…">
            <a:extLst>
              <a:ext uri="{FF2B5EF4-FFF2-40B4-BE49-F238E27FC236}">
                <a16:creationId xmlns:a16="http://schemas.microsoft.com/office/drawing/2014/main" id="{7ABD0548-0D23-D9CF-E7CD-90AEB9174F26}"/>
              </a:ext>
            </a:extLst>
          </p:cNvPr>
          <p:cNvSpPr txBox="1">
            <a:spLocks/>
          </p:cNvSpPr>
          <p:nvPr userDrawn="1"/>
        </p:nvSpPr>
        <p:spPr>
          <a:xfrm>
            <a:off x="1218959" y="2540000"/>
            <a:ext cx="21944882" cy="7954920"/>
          </a:xfrm>
          <a:prstGeom prst="rect">
            <a:avLst/>
          </a:prstGeom>
        </p:spPr>
        <p:txBody>
          <a:bodyPr/>
          <a:lstStyle>
            <a:lvl1pPr marL="508000" marR="0" indent="-508000" algn="l" defTabSz="914400" rtl="0" latinLnBrk="0">
              <a:lnSpc>
                <a:spcPct val="120000"/>
              </a:lnSpc>
              <a:spcBef>
                <a:spcPts val="1400"/>
              </a:spcBef>
              <a:spcAft>
                <a:spcPts val="0"/>
              </a:spcAft>
              <a:buClrTx/>
              <a:buSzPct val="122000"/>
              <a:buFontTx/>
              <a:buChar char="•"/>
              <a:tabLst/>
              <a:defRPr sz="4000" b="0" i="0" u="none" strike="noStrike" cap="none" spc="0" baseline="0">
                <a:solidFill>
                  <a:srgbClr val="000000"/>
                </a:solidFill>
                <a:uFillTx/>
                <a:latin typeface="+mn-lt"/>
                <a:ea typeface="+mn-ea"/>
                <a:cs typeface="+mn-cs"/>
                <a:sym typeface="Arial"/>
              </a:defRPr>
            </a:lvl1pPr>
            <a:lvl2pPr marL="1117600" marR="0" indent="-508000" algn="l" defTabSz="914400" rtl="0" latinLnBrk="0">
              <a:lnSpc>
                <a:spcPct val="120000"/>
              </a:lnSpc>
              <a:spcBef>
                <a:spcPts val="1400"/>
              </a:spcBef>
              <a:spcAft>
                <a:spcPts val="0"/>
              </a:spcAft>
              <a:buClrTx/>
              <a:buSzPct val="123000"/>
              <a:buFontTx/>
              <a:buChar char="•"/>
              <a:tabLst/>
              <a:defRPr sz="4000" b="0" i="0" u="none" strike="noStrike" cap="none" spc="0" baseline="0">
                <a:solidFill>
                  <a:srgbClr val="000000"/>
                </a:solidFill>
                <a:uFillTx/>
                <a:latin typeface="+mn-lt"/>
                <a:ea typeface="+mn-ea"/>
                <a:cs typeface="+mn-cs"/>
                <a:sym typeface="Arial"/>
              </a:defRPr>
            </a:lvl2pPr>
            <a:lvl3pPr marL="1727200" marR="0" indent="-508000" algn="l" defTabSz="914400" rtl="0" latinLnBrk="0">
              <a:lnSpc>
                <a:spcPct val="120000"/>
              </a:lnSpc>
              <a:spcBef>
                <a:spcPts val="1400"/>
              </a:spcBef>
              <a:spcAft>
                <a:spcPts val="0"/>
              </a:spcAft>
              <a:buClrTx/>
              <a:buSzPct val="123000"/>
              <a:buFontTx/>
              <a:buChar char="•"/>
              <a:tabLst/>
              <a:defRPr sz="4000" b="0" i="0" u="none" strike="noStrike" cap="none" spc="0" baseline="0">
                <a:solidFill>
                  <a:srgbClr val="000000"/>
                </a:solidFill>
                <a:uFillTx/>
                <a:latin typeface="+mn-lt"/>
                <a:ea typeface="+mn-ea"/>
                <a:cs typeface="+mn-cs"/>
                <a:sym typeface="Arial"/>
              </a:defRPr>
            </a:lvl3pPr>
            <a:lvl4pPr marL="2336800" marR="0" indent="-508000" algn="l" defTabSz="914400" rtl="0" latinLnBrk="0">
              <a:lnSpc>
                <a:spcPct val="120000"/>
              </a:lnSpc>
              <a:spcBef>
                <a:spcPts val="1400"/>
              </a:spcBef>
              <a:spcAft>
                <a:spcPts val="0"/>
              </a:spcAft>
              <a:buClrTx/>
              <a:buSzPct val="123000"/>
              <a:buFontTx/>
              <a:buChar char="•"/>
              <a:tabLst/>
              <a:defRPr sz="4000" b="0" i="0" u="none" strike="noStrike" cap="none" spc="0" baseline="0">
                <a:solidFill>
                  <a:srgbClr val="000000"/>
                </a:solidFill>
                <a:uFillTx/>
                <a:latin typeface="+mn-lt"/>
                <a:ea typeface="+mn-ea"/>
                <a:cs typeface="+mn-cs"/>
                <a:sym typeface="Arial"/>
              </a:defRPr>
            </a:lvl4pPr>
            <a:lvl5pPr marL="2946400" marR="0" indent="-508000" algn="l" defTabSz="914400" rtl="0" latinLnBrk="0">
              <a:lnSpc>
                <a:spcPct val="120000"/>
              </a:lnSpc>
              <a:spcBef>
                <a:spcPts val="1400"/>
              </a:spcBef>
              <a:spcAft>
                <a:spcPts val="0"/>
              </a:spcAft>
              <a:buClrTx/>
              <a:buSzPct val="123000"/>
              <a:buFontTx/>
              <a:buChar char="•"/>
              <a:tabLst/>
              <a:defRPr sz="4000" b="0" i="0" u="none" strike="noStrike" cap="none" spc="0" baseline="0">
                <a:solidFill>
                  <a:srgbClr val="000000"/>
                </a:solidFill>
                <a:uFillTx/>
                <a:latin typeface="+mn-lt"/>
                <a:ea typeface="+mn-ea"/>
                <a:cs typeface="+mn-cs"/>
                <a:sym typeface="Arial"/>
              </a:defRPr>
            </a:lvl5pPr>
            <a:lvl6pPr marL="2894399" marR="0" indent="-518399" algn="l" defTabSz="914400" rtl="0" latinLnBrk="0">
              <a:lnSpc>
                <a:spcPct val="90000"/>
              </a:lnSpc>
              <a:spcBef>
                <a:spcPts val="1400"/>
              </a:spcBef>
              <a:spcAft>
                <a:spcPts val="0"/>
              </a:spcAft>
              <a:buClr>
                <a:srgbClr val="000000"/>
              </a:buClr>
              <a:buSzPct val="45000"/>
              <a:buFontTx/>
              <a:buChar char="●"/>
              <a:tabLst/>
              <a:defRPr sz="4800" b="0" i="0" u="none" strike="noStrike" cap="none" spc="-1" baseline="0">
                <a:solidFill>
                  <a:srgbClr val="000000"/>
                </a:solidFill>
                <a:uFillTx/>
                <a:latin typeface="Helvetica Neue"/>
                <a:ea typeface="Helvetica Neue"/>
                <a:cs typeface="Helvetica Neue"/>
                <a:sym typeface="Helvetica Neue"/>
              </a:defRPr>
            </a:lvl6pPr>
            <a:lvl7pPr marL="3326400" marR="0" indent="-518400" algn="l" defTabSz="914400" rtl="0" latinLnBrk="0">
              <a:lnSpc>
                <a:spcPct val="90000"/>
              </a:lnSpc>
              <a:spcBef>
                <a:spcPts val="1400"/>
              </a:spcBef>
              <a:spcAft>
                <a:spcPts val="0"/>
              </a:spcAft>
              <a:buClr>
                <a:srgbClr val="000000"/>
              </a:buClr>
              <a:buSzPct val="45000"/>
              <a:buFontTx/>
              <a:buChar char="●"/>
              <a:tabLst/>
              <a:defRPr sz="4800" b="0" i="0" u="none" strike="noStrike" cap="none" spc="-1" baseline="0">
                <a:solidFill>
                  <a:srgbClr val="000000"/>
                </a:solidFill>
                <a:uFillTx/>
                <a:latin typeface="Helvetica Neue"/>
                <a:ea typeface="Helvetica Neue"/>
                <a:cs typeface="Helvetica Neue"/>
                <a:sym typeface="Helvetica Neue"/>
              </a:defRPr>
            </a:lvl7pPr>
            <a:lvl8pPr marL="3810000" marR="0" indent="-609600" algn="l" defTabSz="914400" rtl="0" latinLnBrk="0">
              <a:lnSpc>
                <a:spcPct val="90000"/>
              </a:lnSpc>
              <a:spcBef>
                <a:spcPts val="1400"/>
              </a:spcBef>
              <a:spcAft>
                <a:spcPts val="0"/>
              </a:spcAft>
              <a:buClr>
                <a:srgbClr val="000000"/>
              </a:buClr>
              <a:buSzPct val="100000"/>
              <a:buFontTx/>
              <a:buChar char="•"/>
              <a:tabLst/>
              <a:defRPr sz="4800" b="0" i="0" u="none" strike="noStrike" cap="none" spc="-1" baseline="0">
                <a:solidFill>
                  <a:srgbClr val="000000"/>
                </a:solidFill>
                <a:uFillTx/>
                <a:latin typeface="Helvetica Neue"/>
                <a:ea typeface="Helvetica Neue"/>
                <a:cs typeface="Helvetica Neue"/>
                <a:sym typeface="Helvetica Neue"/>
              </a:defRPr>
            </a:lvl8pPr>
            <a:lvl9pPr marL="4267200" marR="0" indent="-609600" algn="l" defTabSz="914400" rtl="0" latinLnBrk="0">
              <a:lnSpc>
                <a:spcPct val="90000"/>
              </a:lnSpc>
              <a:spcBef>
                <a:spcPts val="1400"/>
              </a:spcBef>
              <a:spcAft>
                <a:spcPts val="0"/>
              </a:spcAft>
              <a:buClr>
                <a:srgbClr val="000000"/>
              </a:buClr>
              <a:buSzPct val="100000"/>
              <a:buFontTx/>
              <a:buChar char="•"/>
              <a:tabLst/>
              <a:defRPr sz="4800" b="0" i="0" u="none" strike="noStrike" cap="none" spc="-1" baseline="0">
                <a:solidFill>
                  <a:srgbClr val="000000"/>
                </a:solidFill>
                <a:uFillTx/>
                <a:latin typeface="Helvetica Neue"/>
                <a:ea typeface="Helvetica Neue"/>
                <a:cs typeface="Helvetica Neue"/>
                <a:sym typeface="Helvetica Neue"/>
              </a:defRPr>
            </a:lvl9pPr>
          </a:lstStyle>
          <a:p>
            <a:pPr hangingPunct="1"/>
            <a:r>
              <a:rPr lang="en-US"/>
              <a:t>Top Bullets</a:t>
            </a:r>
          </a:p>
          <a:p>
            <a:pPr lvl="1" hangingPunct="1"/>
            <a:endParaRPr lang="en-US"/>
          </a:p>
          <a:p>
            <a:pPr lvl="2" hangingPunct="1"/>
            <a:endParaRPr lang="en-US"/>
          </a:p>
          <a:p>
            <a:pPr lvl="3" hangingPunct="1"/>
            <a:endParaRPr lang="en-US"/>
          </a:p>
          <a:p>
            <a:pPr lvl="4" hangingPunct="1"/>
            <a:endParaRPr lang="en-US" dirty="0"/>
          </a:p>
        </p:txBody>
      </p:sp>
      <p:sp>
        <p:nvSpPr>
          <p:cNvPr id="9" name="Slide Number">
            <a:extLst>
              <a:ext uri="{FF2B5EF4-FFF2-40B4-BE49-F238E27FC236}">
                <a16:creationId xmlns:a16="http://schemas.microsoft.com/office/drawing/2014/main" id="{C555773E-7226-52DB-F28E-03C5EE08544B}"/>
              </a:ext>
            </a:extLst>
          </p:cNvPr>
          <p:cNvSpPr txBox="1">
            <a:spLocks noGrp="1"/>
          </p:cNvSpPr>
          <p:nvPr>
            <p:ph type="sldNum" sz="quarter" idx="4"/>
          </p:nvPr>
        </p:nvSpPr>
        <p:spPr>
          <a:xfrm>
            <a:off x="23715228" y="13095999"/>
            <a:ext cx="751435" cy="500474"/>
          </a:xfrm>
          <a:prstGeom prst="rect">
            <a:avLst/>
          </a:prstGeom>
        </p:spPr>
        <p:txBody>
          <a:bodyPr wrap="square"/>
          <a:lstStyle>
            <a:lvl1pPr>
              <a:lnSpc>
                <a:spcPct val="100000"/>
              </a:lnSpc>
              <a:defRPr sz="2500">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Lst>
  <p:transition spd="med"/>
  <p:txStyles>
    <p:titleStyle>
      <a:lvl1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0C2340"/>
          </a:solidFill>
          <a:uFillTx/>
          <a:latin typeface="+mn-lt"/>
          <a:ea typeface="+mn-ea"/>
          <a:cs typeface="+mn-cs"/>
          <a:sym typeface="Arial"/>
        </a:defRPr>
      </a:lvl1pPr>
      <a:lvl2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2pPr>
      <a:lvl3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3pPr>
      <a:lvl4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4pPr>
      <a:lvl5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5pPr>
      <a:lvl6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6pPr>
      <a:lvl7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7pPr>
      <a:lvl8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8pPr>
      <a:lvl9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9pPr>
    </p:titleStyle>
    <p:bodyStyle>
      <a:lvl1pPr marL="431999" marR="0" indent="-323999" algn="l" defTabSz="914400" rtl="0" latinLnBrk="0">
        <a:lnSpc>
          <a:spcPct val="90000"/>
        </a:lnSpc>
        <a:spcBef>
          <a:spcPts val="1400"/>
        </a:spcBef>
        <a:spcAft>
          <a:spcPts val="0"/>
        </a:spcAft>
        <a:buClr>
          <a:srgbClr val="000000"/>
        </a:buClr>
        <a:buSzPct val="45000"/>
        <a:buFontTx/>
        <a:buChar char="●"/>
        <a:tabLst/>
        <a:defRPr sz="4800" b="0" i="0" u="none" strike="noStrike" cap="none" spc="-1" baseline="0">
          <a:solidFill>
            <a:srgbClr val="000000"/>
          </a:solidFill>
          <a:uFillTx/>
          <a:latin typeface="Helvetica Neue"/>
          <a:ea typeface="Helvetica Neue"/>
          <a:cs typeface="Helvetica Neue"/>
          <a:sym typeface="Helvetica Neue"/>
        </a:defRPr>
      </a:lvl1pPr>
      <a:lvl2pPr marL="863999" marR="0" indent="-323999" algn="l" defTabSz="914400" rtl="0" latinLnBrk="0">
        <a:lnSpc>
          <a:spcPct val="90000"/>
        </a:lnSpc>
        <a:spcBef>
          <a:spcPts val="1400"/>
        </a:spcBef>
        <a:spcAft>
          <a:spcPts val="0"/>
        </a:spcAft>
        <a:buClr>
          <a:srgbClr val="000000"/>
        </a:buClr>
        <a:buSzPct val="75000"/>
        <a:buFontTx/>
        <a:buChar char="−"/>
        <a:tabLst/>
        <a:defRPr sz="4800" b="0" i="0" u="none" strike="noStrike" cap="none" spc="-1" baseline="0">
          <a:solidFill>
            <a:srgbClr val="000000"/>
          </a:solidFill>
          <a:uFillTx/>
          <a:latin typeface="Helvetica Neue"/>
          <a:ea typeface="Helvetica Neue"/>
          <a:cs typeface="Helvetica Neue"/>
          <a:sym typeface="Helvetica Neue"/>
        </a:defRPr>
      </a:lvl2pPr>
      <a:lvl3pPr marL="1295999" marR="0" indent="-288000" algn="l" defTabSz="914400" rtl="0" latinLnBrk="0">
        <a:lnSpc>
          <a:spcPct val="90000"/>
        </a:lnSpc>
        <a:spcBef>
          <a:spcPts val="1400"/>
        </a:spcBef>
        <a:spcAft>
          <a:spcPts val="0"/>
        </a:spcAft>
        <a:buClr>
          <a:srgbClr val="000000"/>
        </a:buClr>
        <a:buSzPct val="45000"/>
        <a:buFontTx/>
        <a:buChar char="●"/>
        <a:tabLst/>
        <a:defRPr sz="4800" b="0" i="0" u="none" strike="noStrike" cap="none" spc="-1" baseline="0">
          <a:solidFill>
            <a:srgbClr val="000000"/>
          </a:solidFill>
          <a:uFillTx/>
          <a:latin typeface="Helvetica Neue"/>
          <a:ea typeface="Helvetica Neue"/>
          <a:cs typeface="Helvetica Neue"/>
          <a:sym typeface="Helvetica Neue"/>
        </a:defRPr>
      </a:lvl3pPr>
      <a:lvl4pPr marL="1727999" marR="0" indent="-215999" algn="l" defTabSz="914400" rtl="0" latinLnBrk="0">
        <a:lnSpc>
          <a:spcPct val="90000"/>
        </a:lnSpc>
        <a:spcBef>
          <a:spcPts val="1400"/>
        </a:spcBef>
        <a:spcAft>
          <a:spcPts val="0"/>
        </a:spcAft>
        <a:buClr>
          <a:srgbClr val="000000"/>
        </a:buClr>
        <a:buSzPct val="75000"/>
        <a:buFontTx/>
        <a:buChar char="−"/>
        <a:tabLst/>
        <a:defRPr sz="4800" b="0" i="0" u="none" strike="noStrike" cap="none" spc="-1" baseline="0">
          <a:solidFill>
            <a:srgbClr val="000000"/>
          </a:solidFill>
          <a:uFillTx/>
          <a:latin typeface="Helvetica Neue"/>
          <a:ea typeface="Helvetica Neue"/>
          <a:cs typeface="Helvetica Neue"/>
          <a:sym typeface="Helvetica Neue"/>
        </a:defRPr>
      </a:lvl4pPr>
      <a:lvl5pPr marL="2462399" marR="0" indent="-518399" algn="l" defTabSz="914400" rtl="0" latinLnBrk="0">
        <a:lnSpc>
          <a:spcPct val="90000"/>
        </a:lnSpc>
        <a:spcBef>
          <a:spcPts val="1400"/>
        </a:spcBef>
        <a:spcAft>
          <a:spcPts val="0"/>
        </a:spcAft>
        <a:buClr>
          <a:srgbClr val="000000"/>
        </a:buClr>
        <a:buSzPct val="45000"/>
        <a:buFontTx/>
        <a:buChar char="●"/>
        <a:tabLst/>
        <a:defRPr sz="4800" b="0" i="0" u="none" strike="noStrike" cap="none" spc="-1" baseline="0">
          <a:solidFill>
            <a:srgbClr val="000000"/>
          </a:solidFill>
          <a:uFillTx/>
          <a:latin typeface="Helvetica Neue"/>
          <a:ea typeface="Helvetica Neue"/>
          <a:cs typeface="Helvetica Neue"/>
          <a:sym typeface="Helvetica Neue"/>
        </a:defRPr>
      </a:lvl5pPr>
      <a:lvl6pPr marL="2894399" marR="0" indent="-518399" algn="l" defTabSz="914400" rtl="0" latinLnBrk="0">
        <a:lnSpc>
          <a:spcPct val="90000"/>
        </a:lnSpc>
        <a:spcBef>
          <a:spcPts val="1400"/>
        </a:spcBef>
        <a:spcAft>
          <a:spcPts val="0"/>
        </a:spcAft>
        <a:buClr>
          <a:srgbClr val="000000"/>
        </a:buClr>
        <a:buSzPct val="45000"/>
        <a:buFontTx/>
        <a:buChar char="●"/>
        <a:tabLst/>
        <a:defRPr sz="4800" b="0" i="0" u="none" strike="noStrike" cap="none" spc="-1" baseline="0">
          <a:solidFill>
            <a:srgbClr val="000000"/>
          </a:solidFill>
          <a:uFillTx/>
          <a:latin typeface="Helvetica Neue"/>
          <a:ea typeface="Helvetica Neue"/>
          <a:cs typeface="Helvetica Neue"/>
          <a:sym typeface="Helvetica Neue"/>
        </a:defRPr>
      </a:lvl6pPr>
      <a:lvl7pPr marL="3326400" marR="0" indent="-518400" algn="l" defTabSz="914400" rtl="0" latinLnBrk="0">
        <a:lnSpc>
          <a:spcPct val="90000"/>
        </a:lnSpc>
        <a:spcBef>
          <a:spcPts val="1400"/>
        </a:spcBef>
        <a:spcAft>
          <a:spcPts val="0"/>
        </a:spcAft>
        <a:buClr>
          <a:srgbClr val="000000"/>
        </a:buClr>
        <a:buSzPct val="45000"/>
        <a:buFontTx/>
        <a:buChar char="●"/>
        <a:tabLst/>
        <a:defRPr sz="4800" b="0" i="0" u="none" strike="noStrike" cap="none" spc="-1" baseline="0">
          <a:solidFill>
            <a:srgbClr val="000000"/>
          </a:solidFill>
          <a:uFillTx/>
          <a:latin typeface="Helvetica Neue"/>
          <a:ea typeface="Helvetica Neue"/>
          <a:cs typeface="Helvetica Neue"/>
          <a:sym typeface="Helvetica Neue"/>
        </a:defRPr>
      </a:lvl7pPr>
      <a:lvl8pPr marL="3810000" marR="0" indent="-609600" algn="l" defTabSz="914400" rtl="0" latinLnBrk="0">
        <a:lnSpc>
          <a:spcPct val="90000"/>
        </a:lnSpc>
        <a:spcBef>
          <a:spcPts val="1400"/>
        </a:spcBef>
        <a:spcAft>
          <a:spcPts val="0"/>
        </a:spcAft>
        <a:buClr>
          <a:srgbClr val="000000"/>
        </a:buClr>
        <a:buSzPct val="100000"/>
        <a:buFontTx/>
        <a:buChar char="•"/>
        <a:tabLst/>
        <a:defRPr sz="4800" b="0" i="0" u="none" strike="noStrike" cap="none" spc="-1" baseline="0">
          <a:solidFill>
            <a:srgbClr val="000000"/>
          </a:solidFill>
          <a:uFillTx/>
          <a:latin typeface="Helvetica Neue"/>
          <a:ea typeface="Helvetica Neue"/>
          <a:cs typeface="Helvetica Neue"/>
          <a:sym typeface="Helvetica Neue"/>
        </a:defRPr>
      </a:lvl8pPr>
      <a:lvl9pPr marL="4267200" marR="0" indent="-609600" algn="l" defTabSz="914400" rtl="0" latinLnBrk="0">
        <a:lnSpc>
          <a:spcPct val="90000"/>
        </a:lnSpc>
        <a:spcBef>
          <a:spcPts val="1400"/>
        </a:spcBef>
        <a:spcAft>
          <a:spcPts val="0"/>
        </a:spcAft>
        <a:buClr>
          <a:srgbClr val="000000"/>
        </a:buClr>
        <a:buSzPct val="100000"/>
        <a:buFontTx/>
        <a:buChar char="•"/>
        <a:tabLst/>
        <a:defRPr sz="4800" b="0" i="0" u="none" strike="noStrike" cap="none" spc="-1" baseline="0">
          <a:solidFill>
            <a:srgbClr val="000000"/>
          </a:solidFill>
          <a:uFillTx/>
          <a:latin typeface="Helvetica Neue"/>
          <a:ea typeface="Helvetica Neue"/>
          <a:cs typeface="Helvetica Neue"/>
          <a:sym typeface="Helvetica Neue"/>
        </a:defRPr>
      </a:lvl9pPr>
    </p:bodyStyle>
    <p:otherStyle>
      <a:lvl1pPr marL="0" marR="0" indent="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1pPr>
      <a:lvl2pPr marL="0" marR="0" indent="45720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2pPr>
      <a:lvl3pPr marL="0" marR="0" indent="91440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3pPr>
      <a:lvl4pPr marL="0" marR="0" indent="137160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4pPr>
      <a:lvl5pPr marL="0" marR="0" indent="182880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5pPr>
      <a:lvl6pPr marL="0" marR="0" indent="228600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6pPr>
      <a:lvl7pPr marL="0" marR="0" indent="274320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7pPr>
      <a:lvl8pPr marL="0" marR="0" indent="320040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8pPr>
      <a:lvl9pPr marL="0" marR="0" indent="365760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sv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40.png"/><Relationship Id="rId7" Type="http://schemas.openxmlformats.org/officeDocument/2006/relationships/image" Target="../media/image26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50.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1.xml"/><Relationship Id="rId4" Type="http://schemas.openxmlformats.org/officeDocument/2006/relationships/image" Target="../media/image400.png"/></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sv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CE23 Home ○ IEEE Quantum Week">
            <a:extLst>
              <a:ext uri="{FF2B5EF4-FFF2-40B4-BE49-F238E27FC236}">
                <a16:creationId xmlns:a16="http://schemas.microsoft.com/office/drawing/2014/main" id="{6AA9E33D-D297-5134-D20B-ECA1BF8853DD}"/>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95850" y="-28575"/>
            <a:ext cx="13887450" cy="138874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FB3FF79-2900-841D-502D-29B22B9240E6}"/>
              </a:ext>
            </a:extLst>
          </p:cNvPr>
          <p:cNvSpPr>
            <a:spLocks noGrp="1"/>
          </p:cNvSpPr>
          <p:nvPr>
            <p:ph type="title"/>
          </p:nvPr>
        </p:nvSpPr>
        <p:spPr>
          <a:xfrm>
            <a:off x="1619609" y="4210846"/>
            <a:ext cx="21944882" cy="2516521"/>
          </a:xfrm>
        </p:spPr>
        <p:txBody>
          <a:bodyPr>
            <a:normAutofit/>
          </a:bodyPr>
          <a:lstStyle/>
          <a:p>
            <a:r>
              <a:rPr lang="en-US" altLang="zh-CN" sz="8000" b="0" dirty="0"/>
              <a:t>Parameterized Quantum Pulse Circuit and its Application</a:t>
            </a:r>
            <a:endParaRPr lang="zh-CN" altLang="en-US" sz="7200" dirty="0"/>
          </a:p>
        </p:txBody>
      </p:sp>
    </p:spTree>
    <p:extLst>
      <p:ext uri="{BB962C8B-B14F-4D97-AF65-F5344CB8AC3E}">
        <p14:creationId xmlns:p14="http://schemas.microsoft.com/office/powerpoint/2010/main" val="127434911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Control Software</a:t>
            </a:r>
          </a:p>
        </p:txBody>
      </p:sp>
      <p:grpSp>
        <p:nvGrpSpPr>
          <p:cNvPr id="3" name="Group 2">
            <a:extLst>
              <a:ext uri="{FF2B5EF4-FFF2-40B4-BE49-F238E27FC236}">
                <a16:creationId xmlns:a16="http://schemas.microsoft.com/office/drawing/2014/main" id="{D0E73C0D-4D97-80A8-9925-5FB38D8F9271}"/>
              </a:ext>
            </a:extLst>
          </p:cNvPr>
          <p:cNvGrpSpPr/>
          <p:nvPr/>
        </p:nvGrpSpPr>
        <p:grpSpPr>
          <a:xfrm>
            <a:off x="533400" y="2952750"/>
            <a:ext cx="26184225" cy="7537028"/>
            <a:chOff x="533400" y="2952750"/>
            <a:chExt cx="26184225" cy="7537028"/>
          </a:xfrm>
        </p:grpSpPr>
        <p:sp>
          <p:nvSpPr>
            <p:cNvPr id="8" name="Rectangle: Rounded Corners 7">
              <a:extLst>
                <a:ext uri="{FF2B5EF4-FFF2-40B4-BE49-F238E27FC236}">
                  <a16:creationId xmlns:a16="http://schemas.microsoft.com/office/drawing/2014/main" id="{93AAB250-9A50-9267-AED3-AF7814620FDF}"/>
                </a:ext>
              </a:extLst>
            </p:cNvPr>
            <p:cNvSpPr/>
            <p:nvPr/>
          </p:nvSpPr>
          <p:spPr>
            <a:xfrm>
              <a:off x="20644028" y="2965030"/>
              <a:ext cx="3043237" cy="7524748"/>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7" name="Rectangle: Rounded Corners 6">
              <a:extLst>
                <a:ext uri="{FF2B5EF4-FFF2-40B4-BE49-F238E27FC236}">
                  <a16:creationId xmlns:a16="http://schemas.microsoft.com/office/drawing/2014/main" id="{62F7ABF9-4605-42A8-50ED-E643F06760BD}"/>
                </a:ext>
              </a:extLst>
            </p:cNvPr>
            <p:cNvSpPr/>
            <p:nvPr/>
          </p:nvSpPr>
          <p:spPr>
            <a:xfrm>
              <a:off x="6825368" y="2965030"/>
              <a:ext cx="10792178" cy="7524748"/>
            </a:xfrm>
            <a:prstGeom prst="roundRec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4" name="Rectangle: Rounded Corners 3">
              <a:extLst>
                <a:ext uri="{FF2B5EF4-FFF2-40B4-BE49-F238E27FC236}">
                  <a16:creationId xmlns:a16="http://schemas.microsoft.com/office/drawing/2014/main" id="{9FD12372-E87B-F354-2D00-7123EB63674D}"/>
                </a:ext>
              </a:extLst>
            </p:cNvPr>
            <p:cNvSpPr/>
            <p:nvPr/>
          </p:nvSpPr>
          <p:spPr>
            <a:xfrm>
              <a:off x="533400" y="2952750"/>
              <a:ext cx="3043237" cy="752474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pic>
          <p:nvPicPr>
            <p:cNvPr id="44" name="Picture 43">
              <a:extLst>
                <a:ext uri="{FF2B5EF4-FFF2-40B4-BE49-F238E27FC236}">
                  <a16:creationId xmlns:a16="http://schemas.microsoft.com/office/drawing/2014/main" id="{5544D8FC-EAD8-26C2-82C3-ECA9FF70AF03}"/>
                </a:ext>
              </a:extLst>
            </p:cNvPr>
            <p:cNvPicPr>
              <a:picLocks noChangeAspect="1"/>
            </p:cNvPicPr>
            <p:nvPr/>
          </p:nvPicPr>
          <p:blipFill>
            <a:blip r:embed="rId2"/>
            <a:stretch>
              <a:fillRect/>
            </a:stretch>
          </p:blipFill>
          <p:spPr>
            <a:xfrm>
              <a:off x="766762" y="4276725"/>
              <a:ext cx="2543175" cy="1952625"/>
            </a:xfrm>
            <a:prstGeom prst="rect">
              <a:avLst/>
            </a:prstGeom>
          </p:spPr>
        </p:pic>
        <p:pic>
          <p:nvPicPr>
            <p:cNvPr id="4100" name="Picture 4">
              <a:extLst>
                <a:ext uri="{FF2B5EF4-FFF2-40B4-BE49-F238E27FC236}">
                  <a16:creationId xmlns:a16="http://schemas.microsoft.com/office/drawing/2014/main" id="{8F854349-16F0-C831-A188-447FC5144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982" y="3643456"/>
              <a:ext cx="10648950" cy="5524500"/>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44873E73-8BF5-6384-D138-77DFF440C1DC}"/>
                </a:ext>
              </a:extLst>
            </p:cNvPr>
            <p:cNvSpPr txBox="1"/>
            <p:nvPr/>
          </p:nvSpPr>
          <p:spPr>
            <a:xfrm>
              <a:off x="1242042" y="9116660"/>
              <a:ext cx="521405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dirty="0"/>
                <a:t>Circuit</a:t>
              </a:r>
            </a:p>
          </p:txBody>
        </p:sp>
        <p:sp>
          <p:nvSpPr>
            <p:cNvPr id="46" name="TextBox 45">
              <a:extLst>
                <a:ext uri="{FF2B5EF4-FFF2-40B4-BE49-F238E27FC236}">
                  <a16:creationId xmlns:a16="http://schemas.microsoft.com/office/drawing/2014/main" id="{ABBB2C4E-DC22-F335-7183-AF5EEC9D7C91}"/>
                </a:ext>
              </a:extLst>
            </p:cNvPr>
            <p:cNvSpPr txBox="1"/>
            <p:nvPr/>
          </p:nvSpPr>
          <p:spPr>
            <a:xfrm>
              <a:off x="11463619" y="9229337"/>
              <a:ext cx="15156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dirty="0"/>
                <a:t>Pulse</a:t>
              </a:r>
            </a:p>
          </p:txBody>
        </p:sp>
        <p:pic>
          <p:nvPicPr>
            <p:cNvPr id="50" name="Graphic 49" descr="Binary with solid fill">
              <a:extLst>
                <a:ext uri="{FF2B5EF4-FFF2-40B4-BE49-F238E27FC236}">
                  <a16:creationId xmlns:a16="http://schemas.microsoft.com/office/drawing/2014/main" id="{C56ED570-D296-CDF5-F17C-000ABEB0B2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715642" y="4906566"/>
              <a:ext cx="3162300" cy="2701131"/>
            </a:xfrm>
            <a:prstGeom prst="rect">
              <a:avLst/>
            </a:prstGeom>
          </p:spPr>
        </p:pic>
        <p:sp>
          <p:nvSpPr>
            <p:cNvPr id="52" name="TextBox 51">
              <a:extLst>
                <a:ext uri="{FF2B5EF4-FFF2-40B4-BE49-F238E27FC236}">
                  <a16:creationId xmlns:a16="http://schemas.microsoft.com/office/drawing/2014/main" id="{39BCF15F-94C8-7964-B7A5-5D6F82E85C3E}"/>
                </a:ext>
              </a:extLst>
            </p:cNvPr>
            <p:cNvSpPr txBox="1"/>
            <p:nvPr/>
          </p:nvSpPr>
          <p:spPr>
            <a:xfrm>
              <a:off x="21503569" y="9121566"/>
              <a:ext cx="521405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dirty="0"/>
                <a:t>Result</a:t>
              </a:r>
            </a:p>
          </p:txBody>
        </p:sp>
        <p:sp>
          <p:nvSpPr>
            <p:cNvPr id="57" name="TextBox 56">
              <a:extLst>
                <a:ext uri="{FF2B5EF4-FFF2-40B4-BE49-F238E27FC236}">
                  <a16:creationId xmlns:a16="http://schemas.microsoft.com/office/drawing/2014/main" id="{991E74DB-F7B4-FD75-EBA8-994A3E1B6608}"/>
                </a:ext>
              </a:extLst>
            </p:cNvPr>
            <p:cNvSpPr txBox="1"/>
            <p:nvPr/>
          </p:nvSpPr>
          <p:spPr>
            <a:xfrm>
              <a:off x="3809999" y="5857123"/>
              <a:ext cx="521405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dirty="0"/>
                <a:t>Scheduling/</a:t>
              </a:r>
            </a:p>
            <a:p>
              <a:pPr marR="0" algn="just" defTabSz="584200" rtl="0" fontAlgn="auto" latinLnBrk="0" hangingPunct="0">
                <a:lnSpc>
                  <a:spcPct val="100000"/>
                </a:lnSpc>
                <a:spcBef>
                  <a:spcPts val="0"/>
                </a:spcBef>
                <a:spcAft>
                  <a:spcPts val="0"/>
                </a:spcAft>
                <a:buClrTx/>
                <a:buSzTx/>
                <a:tabLst/>
              </a:pPr>
              <a:r>
                <a:rPr lang="en-US" sz="3600" dirty="0"/>
                <a:t>Compilation</a:t>
              </a:r>
            </a:p>
          </p:txBody>
        </p:sp>
        <p:sp>
          <p:nvSpPr>
            <p:cNvPr id="61" name="TextBox 60">
              <a:extLst>
                <a:ext uri="{FF2B5EF4-FFF2-40B4-BE49-F238E27FC236}">
                  <a16:creationId xmlns:a16="http://schemas.microsoft.com/office/drawing/2014/main" id="{A691091A-3B83-F3BE-5CCC-0CD947179554}"/>
                </a:ext>
              </a:extLst>
            </p:cNvPr>
            <p:cNvSpPr txBox="1"/>
            <p:nvPr/>
          </p:nvSpPr>
          <p:spPr>
            <a:xfrm>
              <a:off x="17967455" y="6053096"/>
              <a:ext cx="521405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dirty="0"/>
                <a:t>Execution</a:t>
              </a:r>
            </a:p>
          </p:txBody>
        </p:sp>
        <p:sp>
          <p:nvSpPr>
            <p:cNvPr id="5" name="Arrow: Right 4">
              <a:extLst>
                <a:ext uri="{FF2B5EF4-FFF2-40B4-BE49-F238E27FC236}">
                  <a16:creationId xmlns:a16="http://schemas.microsoft.com/office/drawing/2014/main" id="{7B35FC59-6137-A707-522A-E0368CEAE648}"/>
                </a:ext>
              </a:extLst>
            </p:cNvPr>
            <p:cNvSpPr/>
            <p:nvPr/>
          </p:nvSpPr>
          <p:spPr>
            <a:xfrm>
              <a:off x="4035288" y="7036907"/>
              <a:ext cx="2341298" cy="834886"/>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6" name="Arrow: Right 5">
              <a:extLst>
                <a:ext uri="{FF2B5EF4-FFF2-40B4-BE49-F238E27FC236}">
                  <a16:creationId xmlns:a16="http://schemas.microsoft.com/office/drawing/2014/main" id="{FBE88F0C-85C5-2197-C2C8-E9F60A726399}"/>
                </a:ext>
              </a:extLst>
            </p:cNvPr>
            <p:cNvSpPr/>
            <p:nvPr/>
          </p:nvSpPr>
          <p:spPr>
            <a:xfrm>
              <a:off x="17967455" y="6896960"/>
              <a:ext cx="2341298" cy="834886"/>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grpSp>
    </p:spTree>
    <p:extLst>
      <p:ext uri="{BB962C8B-B14F-4D97-AF65-F5344CB8AC3E}">
        <p14:creationId xmlns:p14="http://schemas.microsoft.com/office/powerpoint/2010/main" val="62350310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7537-0925-8CD6-6736-76724B761F46}"/>
              </a:ext>
            </a:extLst>
          </p:cNvPr>
          <p:cNvSpPr>
            <a:spLocks noGrp="1"/>
          </p:cNvSpPr>
          <p:nvPr>
            <p:ph type="title"/>
          </p:nvPr>
        </p:nvSpPr>
        <p:spPr/>
        <p:txBody>
          <a:bodyPr/>
          <a:lstStyle/>
          <a:p>
            <a:r>
              <a:rPr lang="en-US" dirty="0"/>
              <a:t>C</a:t>
            </a:r>
            <a:r>
              <a:rPr lang="en-US" altLang="zh-CN" dirty="0"/>
              <a:t>ontrol Software</a:t>
            </a:r>
            <a:endParaRPr lang="en-US" dirty="0"/>
          </a:p>
        </p:txBody>
      </p:sp>
      <p:grpSp>
        <p:nvGrpSpPr>
          <p:cNvPr id="4" name="Group 3">
            <a:extLst>
              <a:ext uri="{FF2B5EF4-FFF2-40B4-BE49-F238E27FC236}">
                <a16:creationId xmlns:a16="http://schemas.microsoft.com/office/drawing/2014/main" id="{B7D1F9C7-A01E-7BB3-5222-40488F8765A1}"/>
              </a:ext>
            </a:extLst>
          </p:cNvPr>
          <p:cNvGrpSpPr/>
          <p:nvPr/>
        </p:nvGrpSpPr>
        <p:grpSpPr>
          <a:xfrm>
            <a:off x="3230879" y="3507972"/>
            <a:ext cx="17922241" cy="10208028"/>
            <a:chOff x="627913" y="63229"/>
            <a:chExt cx="11145346" cy="6152746"/>
          </a:xfrm>
        </p:grpSpPr>
        <p:pic>
          <p:nvPicPr>
            <p:cNvPr id="5" name="Picture 4" descr="A picture containing text, clock&#10;&#10;Description automatically generated">
              <a:extLst>
                <a:ext uri="{FF2B5EF4-FFF2-40B4-BE49-F238E27FC236}">
                  <a16:creationId xmlns:a16="http://schemas.microsoft.com/office/drawing/2014/main" id="{C4AD1B77-A349-9850-B6D7-6FAB70DC5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13" y="63229"/>
              <a:ext cx="3897394" cy="2855069"/>
            </a:xfrm>
            <a:prstGeom prst="rect">
              <a:avLst/>
            </a:prstGeom>
          </p:spPr>
        </p:pic>
        <p:pic>
          <p:nvPicPr>
            <p:cNvPr id="6" name="Picture 5" descr="Diagram, schematic&#10;&#10;Description automatically generated">
              <a:extLst>
                <a:ext uri="{FF2B5EF4-FFF2-40B4-BE49-F238E27FC236}">
                  <a16:creationId xmlns:a16="http://schemas.microsoft.com/office/drawing/2014/main" id="{B9E3391D-308E-A84C-2B90-A64A7111C3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13" y="3429000"/>
              <a:ext cx="4105544" cy="2786975"/>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EEE8EEF7-52AB-B4D1-09E4-C44EF23619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314" y="63229"/>
              <a:ext cx="6262945" cy="6152746"/>
            </a:xfrm>
            <a:prstGeom prst="rect">
              <a:avLst/>
            </a:prstGeom>
          </p:spPr>
        </p:pic>
      </p:grpSp>
      <p:sp>
        <p:nvSpPr>
          <p:cNvPr id="8" name="TextBox 7">
            <a:extLst>
              <a:ext uri="{FF2B5EF4-FFF2-40B4-BE49-F238E27FC236}">
                <a16:creationId xmlns:a16="http://schemas.microsoft.com/office/drawing/2014/main" id="{98772695-F2BD-0006-910C-95855BFA781E}"/>
              </a:ext>
            </a:extLst>
          </p:cNvPr>
          <p:cNvSpPr txBox="1"/>
          <p:nvPr/>
        </p:nvSpPr>
        <p:spPr>
          <a:xfrm>
            <a:off x="1710618" y="2187138"/>
            <a:ext cx="16348781" cy="7673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altLang="zh-CN" sz="3600" b="0" dirty="0"/>
              <a:t>Gate- and Pulse-level are two different abstraction layers.</a:t>
            </a:r>
          </a:p>
        </p:txBody>
      </p:sp>
    </p:spTree>
    <p:extLst>
      <p:ext uri="{BB962C8B-B14F-4D97-AF65-F5344CB8AC3E}">
        <p14:creationId xmlns:p14="http://schemas.microsoft.com/office/powerpoint/2010/main" val="284608119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7537-0925-8CD6-6736-76724B761F46}"/>
              </a:ext>
            </a:extLst>
          </p:cNvPr>
          <p:cNvSpPr>
            <a:spLocks noGrp="1"/>
          </p:cNvSpPr>
          <p:nvPr>
            <p:ph type="title"/>
          </p:nvPr>
        </p:nvSpPr>
        <p:spPr/>
        <p:txBody>
          <a:bodyPr/>
          <a:lstStyle/>
          <a:p>
            <a:r>
              <a:rPr lang="en-US" dirty="0"/>
              <a:t>Gate – Pulse Translation</a:t>
            </a:r>
          </a:p>
        </p:txBody>
      </p:sp>
      <p:grpSp>
        <p:nvGrpSpPr>
          <p:cNvPr id="3" name="Group 2">
            <a:extLst>
              <a:ext uri="{FF2B5EF4-FFF2-40B4-BE49-F238E27FC236}">
                <a16:creationId xmlns:a16="http://schemas.microsoft.com/office/drawing/2014/main" id="{F351B762-9B4C-E37A-B5DF-16EA753720C8}"/>
              </a:ext>
            </a:extLst>
          </p:cNvPr>
          <p:cNvGrpSpPr/>
          <p:nvPr/>
        </p:nvGrpSpPr>
        <p:grpSpPr>
          <a:xfrm>
            <a:off x="906780" y="2187138"/>
            <a:ext cx="22570440" cy="11340333"/>
            <a:chOff x="906780" y="2187138"/>
            <a:chExt cx="22570440" cy="11340333"/>
          </a:xfrm>
        </p:grpSpPr>
        <p:pic>
          <p:nvPicPr>
            <p:cNvPr id="5" name="Picture 4">
              <a:extLst>
                <a:ext uri="{FF2B5EF4-FFF2-40B4-BE49-F238E27FC236}">
                  <a16:creationId xmlns:a16="http://schemas.microsoft.com/office/drawing/2014/main" id="{8152B5F7-FB41-3A28-5B01-AFEE662FB375}"/>
                </a:ext>
              </a:extLst>
            </p:cNvPr>
            <p:cNvPicPr>
              <a:picLocks noChangeAspect="1"/>
            </p:cNvPicPr>
            <p:nvPr/>
          </p:nvPicPr>
          <p:blipFill>
            <a:blip r:embed="rId3"/>
            <a:stretch>
              <a:fillRect/>
            </a:stretch>
          </p:blipFill>
          <p:spPr>
            <a:xfrm>
              <a:off x="3792607" y="5028917"/>
              <a:ext cx="2686050" cy="1543050"/>
            </a:xfrm>
            <a:prstGeom prst="rect">
              <a:avLst/>
            </a:prstGeom>
          </p:spPr>
        </p:pic>
        <p:pic>
          <p:nvPicPr>
            <p:cNvPr id="4099" name="Picture 3">
              <a:extLst>
                <a:ext uri="{FF2B5EF4-FFF2-40B4-BE49-F238E27FC236}">
                  <a16:creationId xmlns:a16="http://schemas.microsoft.com/office/drawing/2014/main" id="{D0F30AD7-9901-20FB-8A96-1C9D255A87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780" y="8643117"/>
              <a:ext cx="10582275" cy="211455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Down 6">
              <a:extLst>
                <a:ext uri="{FF2B5EF4-FFF2-40B4-BE49-F238E27FC236}">
                  <a16:creationId xmlns:a16="http://schemas.microsoft.com/office/drawing/2014/main" id="{B5558269-E2F0-DDDC-82ED-7304755D8F5A}"/>
                </a:ext>
              </a:extLst>
            </p:cNvPr>
            <p:cNvSpPr/>
            <p:nvPr/>
          </p:nvSpPr>
          <p:spPr>
            <a:xfrm>
              <a:off x="4933950" y="7107621"/>
              <a:ext cx="590550" cy="971550"/>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8" name="TextBox 7">
              <a:extLst>
                <a:ext uri="{FF2B5EF4-FFF2-40B4-BE49-F238E27FC236}">
                  <a16:creationId xmlns:a16="http://schemas.microsoft.com/office/drawing/2014/main" id="{96BCEC73-0E6E-5EB6-3B28-B4955B2D67F7}"/>
                </a:ext>
              </a:extLst>
            </p:cNvPr>
            <p:cNvSpPr txBox="1"/>
            <p:nvPr/>
          </p:nvSpPr>
          <p:spPr>
            <a:xfrm>
              <a:off x="2230507" y="3252359"/>
              <a:ext cx="8496300" cy="6960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altLang="zh-CN" sz="3600" b="0" dirty="0"/>
                <a:t>Single qubit gate to pulse, e.g., X gate.</a:t>
              </a:r>
              <a:endParaRPr lang="en-US" altLang="zh-CN" sz="3600" i="1" dirty="0"/>
            </a:p>
          </p:txBody>
        </p:sp>
        <p:sp>
          <p:nvSpPr>
            <p:cNvPr id="10" name="TextBox 9">
              <a:extLst>
                <a:ext uri="{FF2B5EF4-FFF2-40B4-BE49-F238E27FC236}">
                  <a16:creationId xmlns:a16="http://schemas.microsoft.com/office/drawing/2014/main" id="{5EE62480-677E-09CB-7260-7023682AC9FA}"/>
                </a:ext>
              </a:extLst>
            </p:cNvPr>
            <p:cNvSpPr txBox="1"/>
            <p:nvPr/>
          </p:nvSpPr>
          <p:spPr>
            <a:xfrm>
              <a:off x="14199870" y="3252359"/>
              <a:ext cx="8496300" cy="6960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altLang="zh-CN" sz="3600" b="0" dirty="0"/>
                <a:t>Two qubit gate to pulse, e.g., CX gate.</a:t>
              </a:r>
              <a:endParaRPr lang="en-US" altLang="zh-CN" sz="3600" i="1" dirty="0"/>
            </a:p>
          </p:txBody>
        </p:sp>
        <p:pic>
          <p:nvPicPr>
            <p:cNvPr id="12" name="Picture 11">
              <a:extLst>
                <a:ext uri="{FF2B5EF4-FFF2-40B4-BE49-F238E27FC236}">
                  <a16:creationId xmlns:a16="http://schemas.microsoft.com/office/drawing/2014/main" id="{16BCF42B-BCAE-A238-8BA1-4F16A1AAF761}"/>
                </a:ext>
              </a:extLst>
            </p:cNvPr>
            <p:cNvPicPr>
              <a:picLocks noChangeAspect="1"/>
            </p:cNvPicPr>
            <p:nvPr/>
          </p:nvPicPr>
          <p:blipFill>
            <a:blip r:embed="rId5"/>
            <a:stretch>
              <a:fillRect/>
            </a:stretch>
          </p:blipFill>
          <p:spPr>
            <a:xfrm>
              <a:off x="16254412" y="4165522"/>
              <a:ext cx="3381375" cy="2505075"/>
            </a:xfrm>
            <a:prstGeom prst="rect">
              <a:avLst/>
            </a:prstGeom>
          </p:spPr>
        </p:pic>
        <p:sp>
          <p:nvSpPr>
            <p:cNvPr id="13" name="Arrow: Down 12">
              <a:extLst>
                <a:ext uri="{FF2B5EF4-FFF2-40B4-BE49-F238E27FC236}">
                  <a16:creationId xmlns:a16="http://schemas.microsoft.com/office/drawing/2014/main" id="{5D423120-F5BB-0354-3325-ECC034990B5C}"/>
                </a:ext>
              </a:extLst>
            </p:cNvPr>
            <p:cNvSpPr/>
            <p:nvPr/>
          </p:nvSpPr>
          <p:spPr>
            <a:xfrm>
              <a:off x="17857470" y="6989489"/>
              <a:ext cx="590550" cy="971550"/>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pic>
          <p:nvPicPr>
            <p:cNvPr id="4103" name="Picture 7">
              <a:extLst>
                <a:ext uri="{FF2B5EF4-FFF2-40B4-BE49-F238E27FC236}">
                  <a16:creationId xmlns:a16="http://schemas.microsoft.com/office/drawing/2014/main" id="{09E293C3-AA61-370E-9D38-C07A82D68E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8270" y="8002971"/>
              <a:ext cx="10648950" cy="55245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BD034A0-C584-94B5-FC65-210E9BEFCA12}"/>
                </a:ext>
              </a:extLst>
            </p:cNvPr>
            <p:cNvSpPr txBox="1"/>
            <p:nvPr/>
          </p:nvSpPr>
          <p:spPr>
            <a:xfrm>
              <a:off x="1710618" y="2187138"/>
              <a:ext cx="16348781" cy="7673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altLang="zh-CN" sz="3600" b="0" dirty="0"/>
                <a:t>Map from gate to pulses</a:t>
              </a:r>
              <a:endParaRPr lang="en-US" altLang="zh-CN" sz="3600" i="1" dirty="0"/>
            </a:p>
          </p:txBody>
        </p:sp>
      </p:grpSp>
    </p:spTree>
    <p:extLst>
      <p:ext uri="{BB962C8B-B14F-4D97-AF65-F5344CB8AC3E}">
        <p14:creationId xmlns:p14="http://schemas.microsoft.com/office/powerpoint/2010/main" val="112471727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7537-0925-8CD6-6736-76724B761F46}"/>
              </a:ext>
            </a:extLst>
          </p:cNvPr>
          <p:cNvSpPr>
            <a:spLocks noGrp="1"/>
          </p:cNvSpPr>
          <p:nvPr>
            <p:ph type="title"/>
          </p:nvPr>
        </p:nvSpPr>
        <p:spPr/>
        <p:txBody>
          <a:bodyPr/>
          <a:lstStyle/>
          <a:p>
            <a:r>
              <a:rPr lang="en-US" dirty="0"/>
              <a:t>Gate – Pulse Translation</a:t>
            </a:r>
          </a:p>
        </p:txBody>
      </p:sp>
      <p:grpSp>
        <p:nvGrpSpPr>
          <p:cNvPr id="5" name="Group 4">
            <a:extLst>
              <a:ext uri="{FF2B5EF4-FFF2-40B4-BE49-F238E27FC236}">
                <a16:creationId xmlns:a16="http://schemas.microsoft.com/office/drawing/2014/main" id="{201A1F45-C748-B109-9C57-626F1C332214}"/>
              </a:ext>
            </a:extLst>
          </p:cNvPr>
          <p:cNvGrpSpPr/>
          <p:nvPr/>
        </p:nvGrpSpPr>
        <p:grpSpPr>
          <a:xfrm>
            <a:off x="1710618" y="2178610"/>
            <a:ext cx="16348781" cy="8727515"/>
            <a:chOff x="1710618" y="2178610"/>
            <a:chExt cx="16348781" cy="8727515"/>
          </a:xfrm>
        </p:grpSpPr>
        <p:sp>
          <p:nvSpPr>
            <p:cNvPr id="3" name="TextBox 2">
              <a:extLst>
                <a:ext uri="{FF2B5EF4-FFF2-40B4-BE49-F238E27FC236}">
                  <a16:creationId xmlns:a16="http://schemas.microsoft.com/office/drawing/2014/main" id="{2741949F-4BF0-A515-6EC9-3E54CED22250}"/>
                </a:ext>
              </a:extLst>
            </p:cNvPr>
            <p:cNvSpPr txBox="1"/>
            <p:nvPr/>
          </p:nvSpPr>
          <p:spPr>
            <a:xfrm>
              <a:off x="2647950" y="3468314"/>
              <a:ext cx="7467600" cy="1360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altLang="zh-CN" sz="3600" b="0" dirty="0"/>
                <a:t>For single qubit gate: e.g., X gate</a:t>
              </a:r>
            </a:p>
            <a:p>
              <a:pPr algn="just"/>
              <a:r>
                <a:rPr lang="en-US" altLang="zh-CN" sz="3600" b="0" dirty="0"/>
                <a:t>Given the Hamiltonian is constant</a:t>
              </a:r>
              <a:endParaRPr lang="en-US" altLang="zh-CN" sz="3600" i="1"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5C3702-89FE-D111-F000-76BD131754C1}"/>
                    </a:ext>
                  </a:extLst>
                </p:cNvPr>
                <p:cNvSpPr txBox="1"/>
                <p:nvPr/>
              </p:nvSpPr>
              <p:spPr>
                <a:xfrm>
                  <a:off x="2888533" y="5210305"/>
                  <a:ext cx="6541217" cy="16476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𝑈</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d>
                          <m:dPr>
                            <m:begChr m:val="{"/>
                            <m:endChr m:val="}"/>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f>
                              <m:fPr>
                                <m:type m:val="noBa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fPr>
                              <m:num>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𝑐𝑜𝑠</m:t>
                                </m:r>
                                <m:d>
                                  <m:dP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𝑥</m:t>
                                    </m:r>
                                  </m:e>
                                </m:d>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𝑖𝑠𝑖𝑛</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𝑥</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num>
                              <m:den>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𝑖𝑠𝑖𝑛</m:t>
                                </m:r>
                                <m:d>
                                  <m:dP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𝑥</m:t>
                                    </m:r>
                                  </m:e>
                                </m:d>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𝑐𝑜𝑠</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𝑥</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den>
                            </m:f>
                          </m:e>
                        </m:d>
                      </m:oMath>
                    </m:oMathPara>
                  </a14:m>
                  <a:endParaRPr kumimoji="0" lang="zh-CN" altLang="en-US" sz="4000" b="0" i="0" u="none" strike="noStrike" cap="none" spc="0" normalizeH="0" baseline="0" dirty="0">
                    <a:ln>
                      <a:noFill/>
                    </a:ln>
                    <a:solidFill>
                      <a:srgbClr val="000000"/>
                    </a:solidFill>
                    <a:effectLst/>
                    <a:uFillTx/>
                    <a:ea typeface="+mn-ea"/>
                    <a:cs typeface="+mn-cs"/>
                    <a:sym typeface="Arial"/>
                  </a:endParaRPr>
                </a:p>
              </p:txBody>
            </p:sp>
          </mc:Choice>
          <mc:Fallback xmlns="">
            <p:sp>
              <p:nvSpPr>
                <p:cNvPr id="8" name="TextBox 7">
                  <a:extLst>
                    <a:ext uri="{FF2B5EF4-FFF2-40B4-BE49-F238E27FC236}">
                      <a16:creationId xmlns:a16="http://schemas.microsoft.com/office/drawing/2014/main" id="{6E5C3702-89FE-D111-F000-76BD131754C1}"/>
                    </a:ext>
                  </a:extLst>
                </p:cNvPr>
                <p:cNvSpPr txBox="1">
                  <a:spLocks noRot="1" noChangeAspect="1" noMove="1" noResize="1" noEditPoints="1" noAdjustHandles="1" noChangeArrowheads="1" noChangeShapeType="1" noTextEdit="1"/>
                </p:cNvSpPr>
                <p:nvPr/>
              </p:nvSpPr>
              <p:spPr>
                <a:xfrm>
                  <a:off x="2888533" y="5210305"/>
                  <a:ext cx="6541217" cy="1647695"/>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sp>
          <p:nvSpPr>
            <p:cNvPr id="10" name="Arrow: Down 9">
              <a:extLst>
                <a:ext uri="{FF2B5EF4-FFF2-40B4-BE49-F238E27FC236}">
                  <a16:creationId xmlns:a16="http://schemas.microsoft.com/office/drawing/2014/main" id="{3A63EF81-987F-F7CB-378C-19AED536638B}"/>
                </a:ext>
              </a:extLst>
            </p:cNvPr>
            <p:cNvSpPr/>
            <p:nvPr/>
          </p:nvSpPr>
          <p:spPr>
            <a:xfrm>
              <a:off x="6248400" y="7448680"/>
              <a:ext cx="723900" cy="1809750"/>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B3B6A80-C4CB-4092-99CB-E0874C5BD096}"/>
                    </a:ext>
                  </a:extLst>
                </p:cNvPr>
                <p:cNvSpPr txBox="1"/>
                <p:nvPr/>
              </p:nvSpPr>
              <p:spPr>
                <a:xfrm>
                  <a:off x="2152650" y="9258430"/>
                  <a:ext cx="8191500" cy="16476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𝐻</m:t>
                        </m:r>
                        <m:r>
                          <m:rPr>
                            <m:nor/>
                          </m:rPr>
                          <a:rPr kumimoji="0" lang="en-US" altLang="zh-CN" sz="4000" b="0" i="0"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m:rPr>
                            <m:nor/>
                          </m:rPr>
                          <a:rPr lang="en-US" altLang="zh-CN" b="0" dirty="0">
                            <a:latin typeface="Cambria Math" panose="02040503050406030204" pitchFamily="18" charset="0"/>
                            <a:ea typeface="Cambria Math" panose="02040503050406030204" pitchFamily="18" charset="0"/>
                          </a:rPr>
                          <m:t>= </m:t>
                        </m:r>
                        <m:r>
                          <m:rPr>
                            <m:nor/>
                          </m:rPr>
                          <a:rPr lang="el-GR" altLang="zh-CN" b="0" i="1" dirty="0">
                            <a:latin typeface="Cambria Math" panose="02040503050406030204" pitchFamily="18" charset="0"/>
                            <a:ea typeface="Cambria Math" panose="02040503050406030204" pitchFamily="18" charset="0"/>
                          </a:rPr>
                          <m:t>σ</m:t>
                        </m:r>
                        <m:r>
                          <m:rPr>
                            <m:nor/>
                          </m:rPr>
                          <a:rPr lang="en-US" altLang="zh-CN" b="0" i="1" baseline="-25000" dirty="0">
                            <a:latin typeface="Cambria Math" panose="02040503050406030204" pitchFamily="18" charset="0"/>
                            <a:ea typeface="Cambria Math" panose="02040503050406030204" pitchFamily="18" charset="0"/>
                          </a:rPr>
                          <m:t>x</m:t>
                        </m:r>
                        <m:r>
                          <m:rPr>
                            <m:nor/>
                          </m:rPr>
                          <a:rPr lang="en-US" altLang="zh-CN" b="0" i="0" baseline="-25000" dirty="0" smtClean="0">
                            <a:latin typeface="Cambria Math" panose="02040503050406030204" pitchFamily="18" charset="0"/>
                            <a:ea typeface="Cambria Math" panose="02040503050406030204" pitchFamily="18" charset="0"/>
                          </a:rPr>
                          <m:t> </m:t>
                        </m:r>
                        <m:r>
                          <m:rPr>
                            <m:nor/>
                          </m:rPr>
                          <a:rPr lang="en-US" altLang="zh-CN" b="0" dirty="0">
                            <a:latin typeface="Cambria Math" panose="02040503050406030204" pitchFamily="18" charset="0"/>
                            <a:ea typeface="Cambria Math" panose="02040503050406030204" pitchFamily="18" charset="0"/>
                          </a:rPr>
                          <m:t>=</m:t>
                        </m:r>
                        <m:d>
                          <m:dPr>
                            <m:begChr m:val="{"/>
                            <m:endChr m:val="}"/>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f>
                              <m:fPr>
                                <m:type m:val="noBa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fPr>
                              <m:num>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0, 1</m:t>
                                </m:r>
                              </m:num>
                              <m:den>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1, 0</m:t>
                                </m:r>
                              </m:den>
                            </m:f>
                          </m:e>
                        </m:d>
                      </m:oMath>
                    </m:oMathPara>
                  </a14:m>
                  <a:endParaRPr kumimoji="0" lang="zh-CN" altLang="en-US" sz="4000" b="0" i="0" u="none" strike="noStrike" cap="none" spc="0" normalizeH="0" baseline="0" dirty="0">
                    <a:ln>
                      <a:noFill/>
                    </a:ln>
                    <a:solidFill>
                      <a:srgbClr val="000000"/>
                    </a:solidFill>
                    <a:effectLst/>
                    <a:uFillTx/>
                    <a:ea typeface="+mn-ea"/>
                    <a:cs typeface="+mn-cs"/>
                    <a:sym typeface="Arial"/>
                  </a:endParaRPr>
                </a:p>
              </p:txBody>
            </p:sp>
          </mc:Choice>
          <mc:Fallback xmlns="">
            <p:sp>
              <p:nvSpPr>
                <p:cNvPr id="12" name="TextBox 11">
                  <a:extLst>
                    <a:ext uri="{FF2B5EF4-FFF2-40B4-BE49-F238E27FC236}">
                      <a16:creationId xmlns:a16="http://schemas.microsoft.com/office/drawing/2014/main" id="{0B3B6A80-C4CB-4092-99CB-E0874C5BD096}"/>
                    </a:ext>
                  </a:extLst>
                </p:cNvPr>
                <p:cNvSpPr txBox="1">
                  <a:spLocks noRot="1" noChangeAspect="1" noMove="1" noResize="1" noEditPoints="1" noAdjustHandles="1" noChangeArrowheads="1" noChangeShapeType="1" noTextEdit="1"/>
                </p:cNvSpPr>
                <p:nvPr/>
              </p:nvSpPr>
              <p:spPr>
                <a:xfrm>
                  <a:off x="2152650" y="9258430"/>
                  <a:ext cx="8191500" cy="1647695"/>
                </a:xfrm>
                <a:prstGeom prst="rect">
                  <a:avLst/>
                </a:prstGeom>
                <a:blipFill>
                  <a:blip r:embed="rId4"/>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12F38D-5995-B1F4-3515-107590B43137}"/>
                    </a:ext>
                  </a:extLst>
                </p:cNvPr>
                <p:cNvSpPr txBox="1"/>
                <p:nvPr/>
              </p:nvSpPr>
              <p:spPr>
                <a:xfrm>
                  <a:off x="1710618" y="2178610"/>
                  <a:ext cx="16348781" cy="7844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altLang="zh-CN" sz="3600" b="0" dirty="0"/>
                    <a:t>Map from gate to pulses: </a:t>
                  </a:r>
                  <a14:m>
                    <m:oMath xmlns:m="http://schemas.openxmlformats.org/officeDocument/2006/math">
                      <m:r>
                        <a:rPr lang="en-US" altLang="zh-CN" sz="3600" b="0" i="1" dirty="0" smtClean="0">
                          <a:latin typeface="Cambria Math" panose="02040503050406030204" pitchFamily="18" charset="0"/>
                        </a:rPr>
                        <m:t>𝑈</m:t>
                      </m:r>
                      <m:r>
                        <a:rPr lang="en-US" altLang="zh-CN" sz="3600" b="0" i="1" dirty="0" smtClean="0">
                          <a:latin typeface="Cambria Math" panose="02040503050406030204" pitchFamily="18" charset="0"/>
                        </a:rPr>
                        <m:t> =</m:t>
                      </m:r>
                      <m:sSup>
                        <m:sSupPr>
                          <m:ctrlPr>
                            <a:rPr lang="en-US" altLang="zh-CN" sz="3600" b="0" i="1" dirty="0" smtClean="0">
                              <a:latin typeface="Cambria Math" panose="02040503050406030204" pitchFamily="18" charset="0"/>
                            </a:rPr>
                          </m:ctrlPr>
                        </m:sSupPr>
                        <m:e>
                          <m:r>
                            <a:rPr lang="en-US" altLang="zh-CN" sz="3600" b="0" i="1" dirty="0" smtClean="0">
                              <a:latin typeface="Cambria Math" panose="02040503050406030204" pitchFamily="18" charset="0"/>
                            </a:rPr>
                            <m:t>𝑒</m:t>
                          </m:r>
                        </m:e>
                        <m:sup>
                          <m:r>
                            <a:rPr lang="en-US" altLang="zh-CN" sz="3600" b="0" i="1" dirty="0" smtClean="0">
                              <a:latin typeface="Cambria Math" panose="02040503050406030204" pitchFamily="18" charset="0"/>
                            </a:rPr>
                            <m:t>−</m:t>
                          </m:r>
                          <m:r>
                            <a:rPr lang="en-US" altLang="zh-CN" sz="3600" b="0" i="1" dirty="0" smtClean="0">
                              <a:latin typeface="Cambria Math" panose="02040503050406030204" pitchFamily="18" charset="0"/>
                            </a:rPr>
                            <m:t>𝑖𝐻𝑡</m:t>
                          </m:r>
                        </m:sup>
                      </m:sSup>
                    </m:oMath>
                  </a14:m>
                  <a:endParaRPr lang="en-US" altLang="zh-CN" sz="3600" b="0" i="1" dirty="0"/>
                </a:p>
              </p:txBody>
            </p:sp>
          </mc:Choice>
          <mc:Fallback xmlns="">
            <p:sp>
              <p:nvSpPr>
                <p:cNvPr id="4" name="TextBox 3">
                  <a:extLst>
                    <a:ext uri="{FF2B5EF4-FFF2-40B4-BE49-F238E27FC236}">
                      <a16:creationId xmlns:a16="http://schemas.microsoft.com/office/drawing/2014/main" id="{BD12F38D-5995-B1F4-3515-107590B43137}"/>
                    </a:ext>
                  </a:extLst>
                </p:cNvPr>
                <p:cNvSpPr txBox="1">
                  <a:spLocks noRot="1" noChangeAspect="1" noMove="1" noResize="1" noEditPoints="1" noAdjustHandles="1" noChangeArrowheads="1" noChangeShapeType="1" noTextEdit="1"/>
                </p:cNvSpPr>
                <p:nvPr/>
              </p:nvSpPr>
              <p:spPr>
                <a:xfrm>
                  <a:off x="1710618" y="2178610"/>
                  <a:ext cx="16348781" cy="784446"/>
                </a:xfrm>
                <a:prstGeom prst="rect">
                  <a:avLst/>
                </a:prstGeom>
                <a:blipFill>
                  <a:blip r:embed="rId5"/>
                  <a:stretch>
                    <a:fillRect l="-1417" t="-2326" b="-20155"/>
                  </a:stretch>
                </a:blipFill>
                <a:ln w="12700" cap="flat">
                  <a:noFill/>
                  <a:miter lim="400000"/>
                </a:ln>
                <a:effectLst/>
              </p:spPr>
              <p:txBody>
                <a:bodyPr/>
                <a:lstStyle/>
                <a:p>
                  <a:r>
                    <a:rPr lang="zh-CN" altLang="en-US">
                      <a:noFill/>
                    </a:rPr>
                    <a:t> </a:t>
                  </a:r>
                </a:p>
              </p:txBody>
            </p:sp>
          </mc:Fallback>
        </mc:AlternateContent>
      </p:grpSp>
    </p:spTree>
    <p:extLst>
      <p:ext uri="{BB962C8B-B14F-4D97-AF65-F5344CB8AC3E}">
        <p14:creationId xmlns:p14="http://schemas.microsoft.com/office/powerpoint/2010/main" val="311147371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7537-0925-8CD6-6736-76724B761F46}"/>
              </a:ext>
            </a:extLst>
          </p:cNvPr>
          <p:cNvSpPr>
            <a:spLocks noGrp="1"/>
          </p:cNvSpPr>
          <p:nvPr>
            <p:ph type="title"/>
          </p:nvPr>
        </p:nvSpPr>
        <p:spPr/>
        <p:txBody>
          <a:bodyPr/>
          <a:lstStyle/>
          <a:p>
            <a:r>
              <a:rPr lang="en-US" dirty="0"/>
              <a:t>Gate – Pulse Translation</a:t>
            </a:r>
          </a:p>
        </p:txBody>
      </p:sp>
      <p:sp>
        <p:nvSpPr>
          <p:cNvPr id="3" name="TextBox 2">
            <a:extLst>
              <a:ext uri="{FF2B5EF4-FFF2-40B4-BE49-F238E27FC236}">
                <a16:creationId xmlns:a16="http://schemas.microsoft.com/office/drawing/2014/main" id="{2741949F-4BF0-A515-6EC9-3E54CED22250}"/>
              </a:ext>
            </a:extLst>
          </p:cNvPr>
          <p:cNvSpPr txBox="1"/>
          <p:nvPr/>
        </p:nvSpPr>
        <p:spPr>
          <a:xfrm>
            <a:off x="2647950" y="3468314"/>
            <a:ext cx="7467600" cy="1360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altLang="zh-CN" sz="3600" b="0" dirty="0"/>
              <a:t>For single qubit gate: e.g., X gate</a:t>
            </a:r>
          </a:p>
          <a:p>
            <a:pPr algn="just"/>
            <a:r>
              <a:rPr lang="en-US" altLang="zh-CN" sz="3600" b="0" dirty="0"/>
              <a:t>Given the Hamiltonian is constant</a:t>
            </a:r>
            <a:endParaRPr lang="en-US" altLang="zh-CN" sz="3600" i="1"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5C3702-89FE-D111-F000-76BD131754C1}"/>
                  </a:ext>
                </a:extLst>
              </p:cNvPr>
              <p:cNvSpPr txBox="1"/>
              <p:nvPr/>
            </p:nvSpPr>
            <p:spPr>
              <a:xfrm>
                <a:off x="2888533" y="5210305"/>
                <a:ext cx="6541217" cy="16476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𝑈</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d>
                        <m:dPr>
                          <m:begChr m:val="{"/>
                          <m:endChr m:val="}"/>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f>
                            <m:fPr>
                              <m:type m:val="noBa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fPr>
                            <m:num>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𝑐𝑜𝑠</m:t>
                              </m:r>
                              <m:d>
                                <m:dP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𝑥</m:t>
                                  </m:r>
                                </m:e>
                              </m:d>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𝑖𝑠𝑖𝑛</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𝑥</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num>
                            <m:den>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𝑖𝑠𝑖𝑛</m:t>
                              </m:r>
                              <m:d>
                                <m:dP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𝑥</m:t>
                                  </m:r>
                                </m:e>
                              </m:d>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𝑐𝑜𝑠</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𝑥</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den>
                          </m:f>
                        </m:e>
                      </m:d>
                    </m:oMath>
                  </m:oMathPara>
                </a14:m>
                <a:endParaRPr kumimoji="0" lang="zh-CN" altLang="en-US" sz="4000" b="0" i="0" u="none" strike="noStrike" cap="none" spc="0" normalizeH="0" baseline="0" dirty="0">
                  <a:ln>
                    <a:noFill/>
                  </a:ln>
                  <a:solidFill>
                    <a:srgbClr val="000000"/>
                  </a:solidFill>
                  <a:effectLst/>
                  <a:uFillTx/>
                  <a:ea typeface="+mn-ea"/>
                  <a:cs typeface="+mn-cs"/>
                  <a:sym typeface="Arial"/>
                </a:endParaRPr>
              </a:p>
            </p:txBody>
          </p:sp>
        </mc:Choice>
        <mc:Fallback xmlns="">
          <p:sp>
            <p:nvSpPr>
              <p:cNvPr id="8" name="TextBox 7">
                <a:extLst>
                  <a:ext uri="{FF2B5EF4-FFF2-40B4-BE49-F238E27FC236}">
                    <a16:creationId xmlns:a16="http://schemas.microsoft.com/office/drawing/2014/main" id="{6E5C3702-89FE-D111-F000-76BD131754C1}"/>
                  </a:ext>
                </a:extLst>
              </p:cNvPr>
              <p:cNvSpPr txBox="1">
                <a:spLocks noRot="1" noChangeAspect="1" noMove="1" noResize="1" noEditPoints="1" noAdjustHandles="1" noChangeArrowheads="1" noChangeShapeType="1" noTextEdit="1"/>
              </p:cNvSpPr>
              <p:nvPr/>
            </p:nvSpPr>
            <p:spPr>
              <a:xfrm>
                <a:off x="2888533" y="5210305"/>
                <a:ext cx="6541217" cy="1647695"/>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sp>
        <p:nvSpPr>
          <p:cNvPr id="10" name="Arrow: Down 9">
            <a:extLst>
              <a:ext uri="{FF2B5EF4-FFF2-40B4-BE49-F238E27FC236}">
                <a16:creationId xmlns:a16="http://schemas.microsoft.com/office/drawing/2014/main" id="{3A63EF81-987F-F7CB-378C-19AED536638B}"/>
              </a:ext>
            </a:extLst>
          </p:cNvPr>
          <p:cNvSpPr/>
          <p:nvPr/>
        </p:nvSpPr>
        <p:spPr>
          <a:xfrm>
            <a:off x="6248400" y="7448680"/>
            <a:ext cx="723900" cy="1809750"/>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B3B6A80-C4CB-4092-99CB-E0874C5BD096}"/>
                  </a:ext>
                </a:extLst>
              </p:cNvPr>
              <p:cNvSpPr txBox="1"/>
              <p:nvPr/>
            </p:nvSpPr>
            <p:spPr>
              <a:xfrm>
                <a:off x="2152650" y="9258430"/>
                <a:ext cx="8191500" cy="16476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𝐻</m:t>
                      </m:r>
                      <m:r>
                        <m:rPr>
                          <m:nor/>
                        </m:rPr>
                        <a:rPr kumimoji="0" lang="en-US" altLang="zh-CN" sz="4000" b="0" i="0"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m:rPr>
                          <m:nor/>
                        </m:rPr>
                        <a:rPr lang="en-US" altLang="zh-CN" b="0" dirty="0">
                          <a:latin typeface="Cambria Math" panose="02040503050406030204" pitchFamily="18" charset="0"/>
                          <a:ea typeface="Cambria Math" panose="02040503050406030204" pitchFamily="18" charset="0"/>
                        </a:rPr>
                        <m:t>= </m:t>
                      </m:r>
                      <m:r>
                        <m:rPr>
                          <m:nor/>
                        </m:rPr>
                        <a:rPr lang="el-GR" altLang="zh-CN" b="0" i="1" dirty="0">
                          <a:latin typeface="Cambria Math" panose="02040503050406030204" pitchFamily="18" charset="0"/>
                          <a:ea typeface="Cambria Math" panose="02040503050406030204" pitchFamily="18" charset="0"/>
                        </a:rPr>
                        <m:t>σ</m:t>
                      </m:r>
                      <m:r>
                        <m:rPr>
                          <m:nor/>
                        </m:rPr>
                        <a:rPr lang="en-US" altLang="zh-CN" b="0" i="1" baseline="-25000" dirty="0">
                          <a:latin typeface="Cambria Math" panose="02040503050406030204" pitchFamily="18" charset="0"/>
                          <a:ea typeface="Cambria Math" panose="02040503050406030204" pitchFamily="18" charset="0"/>
                        </a:rPr>
                        <m:t>x</m:t>
                      </m:r>
                      <m:r>
                        <m:rPr>
                          <m:nor/>
                        </m:rPr>
                        <a:rPr lang="en-US" altLang="zh-CN" b="0" i="0" baseline="-25000" dirty="0" smtClean="0">
                          <a:latin typeface="Cambria Math" panose="02040503050406030204" pitchFamily="18" charset="0"/>
                          <a:ea typeface="Cambria Math" panose="02040503050406030204" pitchFamily="18" charset="0"/>
                        </a:rPr>
                        <m:t> </m:t>
                      </m:r>
                      <m:r>
                        <m:rPr>
                          <m:nor/>
                        </m:rPr>
                        <a:rPr lang="en-US" altLang="zh-CN" b="0" dirty="0">
                          <a:latin typeface="Cambria Math" panose="02040503050406030204" pitchFamily="18" charset="0"/>
                          <a:ea typeface="Cambria Math" panose="02040503050406030204" pitchFamily="18" charset="0"/>
                        </a:rPr>
                        <m:t>=</m:t>
                      </m:r>
                      <m:d>
                        <m:dPr>
                          <m:begChr m:val="{"/>
                          <m:endChr m:val="}"/>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f>
                            <m:fPr>
                              <m:type m:val="noBa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fPr>
                            <m:num>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0, 1</m:t>
                              </m:r>
                            </m:num>
                            <m:den>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1, 0</m:t>
                              </m:r>
                            </m:den>
                          </m:f>
                        </m:e>
                      </m:d>
                    </m:oMath>
                  </m:oMathPara>
                </a14:m>
                <a:endParaRPr kumimoji="0" lang="zh-CN" altLang="en-US" sz="4000" b="0" i="0" u="none" strike="noStrike" cap="none" spc="0" normalizeH="0" baseline="0" dirty="0">
                  <a:ln>
                    <a:noFill/>
                  </a:ln>
                  <a:solidFill>
                    <a:srgbClr val="000000"/>
                  </a:solidFill>
                  <a:effectLst/>
                  <a:uFillTx/>
                  <a:ea typeface="+mn-ea"/>
                  <a:cs typeface="+mn-cs"/>
                  <a:sym typeface="Arial"/>
                </a:endParaRPr>
              </a:p>
            </p:txBody>
          </p:sp>
        </mc:Choice>
        <mc:Fallback xmlns="">
          <p:sp>
            <p:nvSpPr>
              <p:cNvPr id="12" name="TextBox 11">
                <a:extLst>
                  <a:ext uri="{FF2B5EF4-FFF2-40B4-BE49-F238E27FC236}">
                    <a16:creationId xmlns:a16="http://schemas.microsoft.com/office/drawing/2014/main" id="{0B3B6A80-C4CB-4092-99CB-E0874C5BD096}"/>
                  </a:ext>
                </a:extLst>
              </p:cNvPr>
              <p:cNvSpPr txBox="1">
                <a:spLocks noRot="1" noChangeAspect="1" noMove="1" noResize="1" noEditPoints="1" noAdjustHandles="1" noChangeArrowheads="1" noChangeShapeType="1" noTextEdit="1"/>
              </p:cNvSpPr>
              <p:nvPr/>
            </p:nvSpPr>
            <p:spPr>
              <a:xfrm>
                <a:off x="2152650" y="9258430"/>
                <a:ext cx="8191500" cy="1647695"/>
              </a:xfrm>
              <a:prstGeom prst="rect">
                <a:avLst/>
              </a:prstGeom>
              <a:blipFill>
                <a:blip r:embed="rId4"/>
                <a:stretch>
                  <a:fillRect/>
                </a:stretch>
              </a:blipFill>
              <a:ln w="12700" cap="flat">
                <a:noFill/>
                <a:miter lim="400000"/>
              </a:ln>
              <a:effectLst/>
            </p:spPr>
            <p:txBody>
              <a:bodyPr/>
              <a:lstStyle/>
              <a:p>
                <a:r>
                  <a:rPr lang="zh-CN" altLang="en-US">
                    <a:noFill/>
                  </a:rPr>
                  <a:t> </a:t>
                </a:r>
              </a:p>
            </p:txBody>
          </p:sp>
        </mc:Fallback>
      </mc:AlternateContent>
      <p:grpSp>
        <p:nvGrpSpPr>
          <p:cNvPr id="4" name="Group 3">
            <a:extLst>
              <a:ext uri="{FF2B5EF4-FFF2-40B4-BE49-F238E27FC236}">
                <a16:creationId xmlns:a16="http://schemas.microsoft.com/office/drawing/2014/main" id="{2C4D4A08-8BD9-D5E4-AE3C-E4B8EF165A82}"/>
              </a:ext>
            </a:extLst>
          </p:cNvPr>
          <p:cNvGrpSpPr/>
          <p:nvPr/>
        </p:nvGrpSpPr>
        <p:grpSpPr>
          <a:xfrm>
            <a:off x="11391900" y="3468314"/>
            <a:ext cx="10991850" cy="8115313"/>
            <a:chOff x="11391900" y="3468314"/>
            <a:chExt cx="10991850" cy="8115313"/>
          </a:xfrm>
        </p:grpSpPr>
        <p:sp>
          <p:nvSpPr>
            <p:cNvPr id="13" name="TextBox 12">
              <a:extLst>
                <a:ext uri="{FF2B5EF4-FFF2-40B4-BE49-F238E27FC236}">
                  <a16:creationId xmlns:a16="http://schemas.microsoft.com/office/drawing/2014/main" id="{4BA3D482-0B84-9342-EEBC-E0B13CB0E60C}"/>
                </a:ext>
              </a:extLst>
            </p:cNvPr>
            <p:cNvSpPr txBox="1"/>
            <p:nvPr/>
          </p:nvSpPr>
          <p:spPr>
            <a:xfrm>
              <a:off x="13487400" y="3468314"/>
              <a:ext cx="7467600" cy="1360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altLang="zh-CN" sz="3600" b="0" dirty="0"/>
                <a:t>For two qubit gate: e.g., CZ gate</a:t>
              </a:r>
            </a:p>
            <a:p>
              <a:pPr algn="just"/>
              <a:r>
                <a:rPr lang="en-US" altLang="zh-CN" sz="3600" b="0" dirty="0"/>
                <a:t>Given the Hamiltonian is constant</a:t>
              </a:r>
              <a:endParaRPr lang="en-US" altLang="zh-CN" sz="3600" i="1"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1B4EA0-2D6D-E3F1-BBD1-1390137B6514}"/>
                    </a:ext>
                  </a:extLst>
                </p:cNvPr>
                <p:cNvSpPr txBox="1"/>
                <p:nvPr/>
              </p:nvSpPr>
              <p:spPr>
                <a:xfrm>
                  <a:off x="13487400" y="5210305"/>
                  <a:ext cx="6541217" cy="27818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𝑈</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d>
                          <m:dPr>
                            <m:begChr m:val="{"/>
                            <m:endChr m:val="}"/>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m>
                              <m:mPr>
                                <m:mcs>
                                  <m:mc>
                                    <m:mcPr>
                                      <m:count m:val="3"/>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m>
                                    <m:mPr>
                                      <m:mcs>
                                        <m:mc>
                                          <m:mcPr>
                                            <m:count m:val="1"/>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r>
                                          <m:rPr>
                                            <m:brk m:alnAt="7"/>
                                          </m:r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m:t>
                                        </m:r>
                                      </m:e>
                                    </m:mr>
                                    <m:mr>
                                      <m:e/>
                                    </m:mr>
                                  </m:m>
                                </m:e>
                                <m:e>
                                  <m:m>
                                    <m:mPr>
                                      <m:mcs>
                                        <m:mc>
                                          <m:mcPr>
                                            <m:count m:val="1"/>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mr>
                                    <m:mr>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m:t>
                                        </m:r>
                                      </m:e>
                                    </m:mr>
                                  </m:m>
                                </m:e>
                                <m:e>
                                  <m:m>
                                    <m:mPr>
                                      <m:mcs>
                                        <m:mc>
                                          <m:mcPr>
                                            <m:count m:val="1"/>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m>
                                          <m:mPr>
                                            <m:mcs>
                                              <m:mc>
                                                <m:mcPr>
                                                  <m:count m:val="2"/>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e/>
                                          </m:mr>
                                        </m:m>
                                      </m:e>
                                    </m:mr>
                                    <m:mr>
                                      <m:e>
                                        <m:m>
                                          <m:mPr>
                                            <m:mcs>
                                              <m:mc>
                                                <m:mcPr>
                                                  <m:count m:val="2"/>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e/>
                                          </m:mr>
                                        </m:m>
                                      </m:e>
                                    </m:mr>
                                  </m:m>
                                </m:e>
                              </m:mr>
                              <m:mr>
                                <m:e/>
                                <m:e/>
                                <m:e>
                                  <m:m>
                                    <m:mPr>
                                      <m:mcs>
                                        <m:mc>
                                          <m:mcPr>
                                            <m:count m:val="2"/>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r>
                                          <m:rPr>
                                            <m:brk m:alnAt="7"/>
                                          </m:r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m:t>
                                        </m:r>
                                      </m:e>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0</m:t>
                                        </m:r>
                                      </m:e>
                                    </m:mr>
                                  </m:m>
                                </m:e>
                              </m:mr>
                              <m:mr>
                                <m:e/>
                                <m:e/>
                                <m:e>
                                  <m:m>
                                    <m:mPr>
                                      <m:mcs>
                                        <m:mc>
                                          <m:mcPr>
                                            <m:count m:val="2"/>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r>
                                          <m:rPr>
                                            <m:brk m:alnAt="7"/>
                                          </m:r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0</m:t>
                                        </m:r>
                                      </m:e>
                                      <m:e>
                                        <m:sSup>
                                          <m:sSupP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sSupPr>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𝑒</m:t>
                                            </m:r>
                                          </m:e>
                                          <m:sup>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𝑖𝑥</m:t>
                                            </m:r>
                                          </m:sup>
                                        </m:sSup>
                                      </m:e>
                                    </m:mr>
                                  </m:m>
                                </m:e>
                              </m:mr>
                            </m:m>
                          </m:e>
                        </m:d>
                      </m:oMath>
                    </m:oMathPara>
                  </a14:m>
                  <a:endParaRPr kumimoji="0" lang="zh-CN" altLang="en-US" sz="4000" b="0" i="0" u="none" strike="noStrike" cap="none" spc="0" normalizeH="0" baseline="0" dirty="0">
                    <a:ln>
                      <a:noFill/>
                    </a:ln>
                    <a:solidFill>
                      <a:srgbClr val="000000"/>
                    </a:solidFill>
                    <a:effectLst/>
                    <a:uFillTx/>
                    <a:ea typeface="+mn-ea"/>
                    <a:cs typeface="+mn-cs"/>
                    <a:sym typeface="Arial"/>
                  </a:endParaRPr>
                </a:p>
              </p:txBody>
            </p:sp>
          </mc:Choice>
          <mc:Fallback xmlns="">
            <p:sp>
              <p:nvSpPr>
                <p:cNvPr id="14" name="TextBox 13">
                  <a:extLst>
                    <a:ext uri="{FF2B5EF4-FFF2-40B4-BE49-F238E27FC236}">
                      <a16:creationId xmlns:a16="http://schemas.microsoft.com/office/drawing/2014/main" id="{DC1B4EA0-2D6D-E3F1-BBD1-1390137B6514}"/>
                    </a:ext>
                  </a:extLst>
                </p:cNvPr>
                <p:cNvSpPr txBox="1">
                  <a:spLocks noRot="1" noChangeAspect="1" noMove="1" noResize="1" noEditPoints="1" noAdjustHandles="1" noChangeArrowheads="1" noChangeShapeType="1" noTextEdit="1"/>
                </p:cNvSpPr>
                <p:nvPr/>
              </p:nvSpPr>
              <p:spPr>
                <a:xfrm>
                  <a:off x="13487400" y="5210305"/>
                  <a:ext cx="6541217" cy="2781852"/>
                </a:xfrm>
                <a:prstGeom prst="rect">
                  <a:avLst/>
                </a:prstGeom>
                <a:blipFill>
                  <a:blip r:embed="rId5"/>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DF13C28-89BC-361B-3884-F63758E73FC6}"/>
                    </a:ext>
                  </a:extLst>
                </p:cNvPr>
                <p:cNvSpPr txBox="1"/>
                <p:nvPr/>
              </p:nvSpPr>
              <p:spPr>
                <a:xfrm>
                  <a:off x="11391900" y="8801775"/>
                  <a:ext cx="10991850" cy="27818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r>
                          <m:rPr>
                            <m:nor/>
                          </m:rPr>
                          <a:rPr lang="en-US" altLang="zh-CN" b="0" dirty="0">
                            <a:latin typeface="Cambria Math" panose="02040503050406030204" pitchFamily="18" charset="0"/>
                            <a:ea typeface="Cambria Math" panose="02040503050406030204" pitchFamily="18" charset="0"/>
                          </a:rPr>
                          <m:t>=</m:t>
                        </m:r>
                        <m:r>
                          <m:rPr>
                            <m:nor/>
                          </m:rPr>
                          <a:rPr lang="el-GR" altLang="zh-CN" b="0" i="1" dirty="0">
                            <a:latin typeface="Cambria Math" panose="02040503050406030204" pitchFamily="18" charset="0"/>
                            <a:ea typeface="Cambria Math" panose="02040503050406030204" pitchFamily="18" charset="0"/>
                          </a:rPr>
                          <m:t>σ</m:t>
                        </m:r>
                        <m:r>
                          <m:rPr>
                            <m:nor/>
                          </m:rPr>
                          <a:rPr lang="en-US" altLang="zh-CN" b="0" i="1" baseline="-25000" dirty="0" smtClean="0">
                            <a:latin typeface="Cambria Math" panose="02040503050406030204" pitchFamily="18" charset="0"/>
                            <a:ea typeface="Cambria Math" panose="02040503050406030204" pitchFamily="18" charset="0"/>
                          </a:rPr>
                          <m:t>z</m:t>
                        </m:r>
                        <m:r>
                          <a:rPr lang="el-GR" altLang="zh-CN" b="0" i="1" dirty="0" smtClean="0">
                            <a:latin typeface="Cambria Math" panose="02040503050406030204" pitchFamily="18" charset="0"/>
                            <a:ea typeface="Cambria Math" panose="02040503050406030204" pitchFamily="18" charset="0"/>
                          </a:rPr>
                          <m:t>⊗</m:t>
                        </m:r>
                        <m:r>
                          <m:rPr>
                            <m:nor/>
                          </m:rPr>
                          <a:rPr lang="el-GR" altLang="zh-CN" b="0" i="1" dirty="0">
                            <a:latin typeface="Cambria Math" panose="02040503050406030204" pitchFamily="18" charset="0"/>
                            <a:ea typeface="Cambria Math" panose="02040503050406030204" pitchFamily="18" charset="0"/>
                          </a:rPr>
                          <m:t>σ</m:t>
                        </m:r>
                        <m:r>
                          <m:rPr>
                            <m:nor/>
                          </m:rPr>
                          <a:rPr lang="en-US" altLang="zh-CN" b="0" i="1" baseline="-25000" dirty="0" smtClean="0">
                            <a:latin typeface="Cambria Math" panose="02040503050406030204" pitchFamily="18" charset="0"/>
                            <a:ea typeface="Cambria Math" panose="02040503050406030204" pitchFamily="18" charset="0"/>
                          </a:rPr>
                          <m:t>z</m:t>
                        </m:r>
                        <m:r>
                          <m:rPr>
                            <m:nor/>
                          </m:rPr>
                          <a:rPr lang="en-US" altLang="zh-CN" b="0" baseline="-25000" dirty="0">
                            <a:latin typeface="Cambria Math" panose="02040503050406030204" pitchFamily="18" charset="0"/>
                            <a:ea typeface="Cambria Math" panose="02040503050406030204" pitchFamily="18" charset="0"/>
                          </a:rPr>
                          <m:t> </m:t>
                        </m:r>
                        <m:r>
                          <m:rPr>
                            <m:nor/>
                          </m:rPr>
                          <a:rPr lang="en-US" altLang="zh-CN" b="0" dirty="0">
                            <a:latin typeface="Cambria Math" panose="02040503050406030204" pitchFamily="18" charset="0"/>
                            <a:ea typeface="Cambria Math" panose="02040503050406030204" pitchFamily="18" charset="0"/>
                          </a:rPr>
                          <m:t>=</m:t>
                        </m:r>
                        <m:d>
                          <m:dPr>
                            <m:begChr m:val="{"/>
                            <m:endChr m:val="}"/>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m>
                              <m:mPr>
                                <m:mcs>
                                  <m:mc>
                                    <m:mcPr>
                                      <m:count m:val="3"/>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m>
                                    <m:mPr>
                                      <m:mcs>
                                        <m:mc>
                                          <m:mcPr>
                                            <m:count m:val="1"/>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r>
                                          <m:rPr>
                                            <m:brk m:alnAt="7"/>
                                          </m:r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m:t>
                                        </m:r>
                                      </m:e>
                                    </m:mr>
                                    <m:mr>
                                      <m:e/>
                                    </m:mr>
                                  </m:m>
                                </m:e>
                                <m:e>
                                  <m:m>
                                    <m:mPr>
                                      <m:mcs>
                                        <m:mc>
                                          <m:mcPr>
                                            <m:count m:val="1"/>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mr>
                                    <m:mr>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m:t>
                                        </m:r>
                                      </m:e>
                                    </m:mr>
                                  </m:m>
                                </m:e>
                                <m:e>
                                  <m:m>
                                    <m:mPr>
                                      <m:mcs>
                                        <m:mc>
                                          <m:mcPr>
                                            <m:count m:val="1"/>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m>
                                          <m:mPr>
                                            <m:mcs>
                                              <m:mc>
                                                <m:mcPr>
                                                  <m:count m:val="2"/>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e/>
                                          </m:mr>
                                        </m:m>
                                      </m:e>
                                    </m:mr>
                                    <m:mr>
                                      <m:e>
                                        <m:m>
                                          <m:mPr>
                                            <m:mcs>
                                              <m:mc>
                                                <m:mcPr>
                                                  <m:count m:val="2"/>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e/>
                                          </m:mr>
                                        </m:m>
                                      </m:e>
                                    </m:mr>
                                  </m:m>
                                </m:e>
                              </m:mr>
                              <m:mr>
                                <m:e/>
                                <m:e/>
                                <m:e>
                                  <m:m>
                                    <m:mPr>
                                      <m:mcs>
                                        <m:mc>
                                          <m:mcPr>
                                            <m:count m:val="2"/>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r>
                                          <m:rPr>
                                            <m:brk m:alnAt="7"/>
                                          </m:r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m:t>
                                        </m:r>
                                      </m:e>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0</m:t>
                                        </m:r>
                                      </m:e>
                                    </m:mr>
                                  </m:m>
                                </m:e>
                              </m:mr>
                              <m:mr>
                                <m:e/>
                                <m:e/>
                                <m:e>
                                  <m:m>
                                    <m:mPr>
                                      <m:mcs>
                                        <m:mc>
                                          <m:mcPr>
                                            <m:count m:val="2"/>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r>
                                          <m:rPr>
                                            <m:brk m:alnAt="7"/>
                                          </m:r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0</m:t>
                                        </m:r>
                                      </m:e>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m:t>
                                        </m:r>
                                      </m:e>
                                    </m:mr>
                                  </m:m>
                                </m:e>
                              </m:mr>
                            </m:m>
                          </m:e>
                        </m:d>
                      </m:oMath>
                    </m:oMathPara>
                  </a14:m>
                  <a:endParaRPr kumimoji="0" lang="zh-CN" altLang="en-US" sz="4000" b="0" i="0" u="none" strike="noStrike" cap="none" spc="0" normalizeH="0" baseline="0" dirty="0">
                    <a:ln>
                      <a:noFill/>
                    </a:ln>
                    <a:solidFill>
                      <a:srgbClr val="000000"/>
                    </a:solidFill>
                    <a:effectLst/>
                    <a:uFillTx/>
                    <a:ea typeface="+mn-ea"/>
                    <a:cs typeface="+mn-cs"/>
                    <a:sym typeface="Arial"/>
                  </a:endParaRPr>
                </a:p>
              </p:txBody>
            </p:sp>
          </mc:Choice>
          <mc:Fallback xmlns="">
            <p:sp>
              <p:nvSpPr>
                <p:cNvPr id="15" name="TextBox 14">
                  <a:extLst>
                    <a:ext uri="{FF2B5EF4-FFF2-40B4-BE49-F238E27FC236}">
                      <a16:creationId xmlns:a16="http://schemas.microsoft.com/office/drawing/2014/main" id="{4DF13C28-89BC-361B-3884-F63758E73FC6}"/>
                    </a:ext>
                  </a:extLst>
                </p:cNvPr>
                <p:cNvSpPr txBox="1">
                  <a:spLocks noRot="1" noChangeAspect="1" noMove="1" noResize="1" noEditPoints="1" noAdjustHandles="1" noChangeArrowheads="1" noChangeShapeType="1" noTextEdit="1"/>
                </p:cNvSpPr>
                <p:nvPr/>
              </p:nvSpPr>
              <p:spPr>
                <a:xfrm>
                  <a:off x="11391900" y="8801775"/>
                  <a:ext cx="10991850" cy="2781852"/>
                </a:xfrm>
                <a:prstGeom prst="rect">
                  <a:avLst/>
                </a:prstGeom>
                <a:blipFill>
                  <a:blip r:embed="rId6"/>
                  <a:stretch>
                    <a:fillRect/>
                  </a:stretch>
                </a:blipFill>
                <a:ln w="12700" cap="flat">
                  <a:noFill/>
                  <a:miter lim="400000"/>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995FDA8-489F-AE82-FE2F-5ADAF5ECDEF6}"/>
                  </a:ext>
                </a:extLst>
              </p:cNvPr>
              <p:cNvSpPr txBox="1"/>
              <p:nvPr/>
            </p:nvSpPr>
            <p:spPr>
              <a:xfrm>
                <a:off x="1710618" y="2178610"/>
                <a:ext cx="16348781" cy="7844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altLang="zh-CN" sz="3600" b="0" dirty="0"/>
                  <a:t>Map from gate to pulses: </a:t>
                </a:r>
                <a14:m>
                  <m:oMath xmlns:m="http://schemas.openxmlformats.org/officeDocument/2006/math">
                    <m:r>
                      <a:rPr lang="en-US" altLang="zh-CN" sz="3600" b="0" i="1" dirty="0" smtClean="0">
                        <a:latin typeface="Cambria Math" panose="02040503050406030204" pitchFamily="18" charset="0"/>
                      </a:rPr>
                      <m:t>𝑈</m:t>
                    </m:r>
                    <m:r>
                      <a:rPr lang="en-US" altLang="zh-CN" sz="3600" b="0" i="1" dirty="0" smtClean="0">
                        <a:latin typeface="Cambria Math" panose="02040503050406030204" pitchFamily="18" charset="0"/>
                      </a:rPr>
                      <m:t> =</m:t>
                    </m:r>
                    <m:sSup>
                      <m:sSupPr>
                        <m:ctrlPr>
                          <a:rPr lang="en-US" altLang="zh-CN" sz="3600" b="0" i="1" dirty="0" smtClean="0">
                            <a:latin typeface="Cambria Math" panose="02040503050406030204" pitchFamily="18" charset="0"/>
                          </a:rPr>
                        </m:ctrlPr>
                      </m:sSupPr>
                      <m:e>
                        <m:r>
                          <a:rPr lang="en-US" altLang="zh-CN" sz="3600" b="0" i="1" dirty="0" smtClean="0">
                            <a:latin typeface="Cambria Math" panose="02040503050406030204" pitchFamily="18" charset="0"/>
                          </a:rPr>
                          <m:t>𝑒</m:t>
                        </m:r>
                      </m:e>
                      <m:sup>
                        <m:r>
                          <a:rPr lang="en-US" altLang="zh-CN" sz="3600" b="0" i="1" dirty="0" smtClean="0">
                            <a:latin typeface="Cambria Math" panose="02040503050406030204" pitchFamily="18" charset="0"/>
                          </a:rPr>
                          <m:t>−</m:t>
                        </m:r>
                        <m:r>
                          <a:rPr lang="en-US" altLang="zh-CN" sz="3600" b="0" i="1" dirty="0" smtClean="0">
                            <a:latin typeface="Cambria Math" panose="02040503050406030204" pitchFamily="18" charset="0"/>
                          </a:rPr>
                          <m:t>𝑖𝐻𝑡</m:t>
                        </m:r>
                      </m:sup>
                    </m:sSup>
                  </m:oMath>
                </a14:m>
                <a:endParaRPr lang="en-US" altLang="zh-CN" sz="3600" b="0" i="1" dirty="0"/>
              </a:p>
            </p:txBody>
          </p:sp>
        </mc:Choice>
        <mc:Fallback xmlns="">
          <p:sp>
            <p:nvSpPr>
              <p:cNvPr id="16" name="TextBox 15">
                <a:extLst>
                  <a:ext uri="{FF2B5EF4-FFF2-40B4-BE49-F238E27FC236}">
                    <a16:creationId xmlns:a16="http://schemas.microsoft.com/office/drawing/2014/main" id="{B995FDA8-489F-AE82-FE2F-5ADAF5ECDEF6}"/>
                  </a:ext>
                </a:extLst>
              </p:cNvPr>
              <p:cNvSpPr txBox="1">
                <a:spLocks noRot="1" noChangeAspect="1" noMove="1" noResize="1" noEditPoints="1" noAdjustHandles="1" noChangeArrowheads="1" noChangeShapeType="1" noTextEdit="1"/>
              </p:cNvSpPr>
              <p:nvPr/>
            </p:nvSpPr>
            <p:spPr>
              <a:xfrm>
                <a:off x="1710618" y="2178610"/>
                <a:ext cx="16348781" cy="784446"/>
              </a:xfrm>
              <a:prstGeom prst="rect">
                <a:avLst/>
              </a:prstGeom>
              <a:blipFill>
                <a:blip r:embed="rId7"/>
                <a:stretch>
                  <a:fillRect l="-1417" t="-2326" b="-20155"/>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325585146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7537-0925-8CD6-6736-76724B761F46}"/>
              </a:ext>
            </a:extLst>
          </p:cNvPr>
          <p:cNvSpPr>
            <a:spLocks noGrp="1"/>
          </p:cNvSpPr>
          <p:nvPr>
            <p:ph type="title"/>
          </p:nvPr>
        </p:nvSpPr>
        <p:spPr/>
        <p:txBody>
          <a:bodyPr/>
          <a:lstStyle/>
          <a:p>
            <a:r>
              <a:rPr lang="en-US" dirty="0"/>
              <a:t>Gate – Pulse Translation</a:t>
            </a:r>
          </a:p>
        </p:txBody>
      </p:sp>
      <p:grpSp>
        <p:nvGrpSpPr>
          <p:cNvPr id="5" name="Group 4">
            <a:extLst>
              <a:ext uri="{FF2B5EF4-FFF2-40B4-BE49-F238E27FC236}">
                <a16:creationId xmlns:a16="http://schemas.microsoft.com/office/drawing/2014/main" id="{FAF7462F-85D3-7BEA-A96A-68091D901529}"/>
              </a:ext>
            </a:extLst>
          </p:cNvPr>
          <p:cNvGrpSpPr/>
          <p:nvPr/>
        </p:nvGrpSpPr>
        <p:grpSpPr>
          <a:xfrm>
            <a:off x="2730216" y="3760232"/>
            <a:ext cx="20433625" cy="6990394"/>
            <a:chOff x="2730216" y="3760232"/>
            <a:chExt cx="20433625" cy="6990394"/>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719D88D-4835-7FEF-C0F1-7E039D40E55E}"/>
                    </a:ext>
                  </a:extLst>
                </p:cNvPr>
                <p:cNvSpPr txBox="1"/>
                <p:nvPr/>
              </p:nvSpPr>
              <p:spPr>
                <a:xfrm>
                  <a:off x="2730216" y="3760232"/>
                  <a:ext cx="16323956"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𝐻</m:t>
                        </m:r>
                        <m:r>
                          <a:rPr lang="en-US" altLang="zh-CN" i="1" baseline="-25000" smtClean="0">
                            <a:latin typeface="Cambria Math" panose="02040503050406030204" pitchFamily="18" charset="0"/>
                            <a:ea typeface="Cambria Math" panose="02040503050406030204" pitchFamily="18" charset="0"/>
                          </a:rPr>
                          <m:t>𝑑</m:t>
                        </m:r>
                        <m:r>
                          <a:rPr lang="en-US" altLang="zh-CN" i="1" smtClean="0">
                            <a:latin typeface="Cambria Math" panose="02040503050406030204" pitchFamily="18" charset="0"/>
                            <a:ea typeface="Cambria Math" panose="02040503050406030204" pitchFamily="18" charset="0"/>
                          </a:rPr>
                          <m:t> = </m:t>
                        </m:r>
                        <m:r>
                          <a:rPr lang="el-GR" altLang="zh-CN" i="1">
                            <a:latin typeface="Cambria Math" panose="02040503050406030204" pitchFamily="18" charset="0"/>
                            <a:ea typeface="Cambria Math" panose="02040503050406030204" pitchFamily="18" charset="0"/>
                          </a:rPr>
                          <m:t>Ω</m:t>
                        </m:r>
                        <m:r>
                          <a:rPr lang="en-US" altLang="zh-CN" i="1">
                            <a:latin typeface="Cambria Math" panose="02040503050406030204" pitchFamily="18" charset="0"/>
                            <a:ea typeface="Cambria Math" panose="02040503050406030204" pitchFamily="18" charset="0"/>
                          </a:rPr>
                          <m:t>𝑉</m:t>
                        </m:r>
                        <m:r>
                          <a:rPr lang="en-US" altLang="zh-CN" i="1" baseline="-2500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𝑠</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𝑡</m:t>
                            </m:r>
                          </m:e>
                        </m:d>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𝐼</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i="0">
                                    <a:latin typeface="Cambria Math" panose="02040503050406030204" pitchFamily="18" charset="0"/>
                                    <a:ea typeface="Cambria Math" panose="02040503050406030204" pitchFamily="18" charset="0"/>
                                  </a:rPr>
                                  <m:t>sin</m:t>
                                </m:r>
                              </m:fName>
                              <m:e>
                                <m:d>
                                  <m:dPr>
                                    <m:ctrlPr>
                                      <a:rPr lang="en-US" altLang="zh-CN" i="1">
                                        <a:latin typeface="Cambria Math" panose="02040503050406030204" pitchFamily="18" charset="0"/>
                                        <a:ea typeface="Cambria Math" panose="02040503050406030204" pitchFamily="18" charset="0"/>
                                      </a:rPr>
                                    </m:ctrlPr>
                                  </m:dPr>
                                  <m:e>
                                    <m:r>
                                      <a:rPr lang="el-GR" altLang="zh-CN" i="1">
                                        <a:latin typeface="Cambria Math" panose="02040503050406030204" pitchFamily="18" charset="0"/>
                                        <a:ea typeface="Cambria Math" panose="02040503050406030204" pitchFamily="18" charset="0"/>
                                      </a:rPr>
                                      <m:t>𝜔</m:t>
                                    </m:r>
                                    <m:r>
                                      <a:rPr lang="en-US" altLang="zh-CN" i="1" baseline="-25000">
                                        <a:latin typeface="Cambria Math" panose="02040503050406030204" pitchFamily="18" charset="0"/>
                                        <a:ea typeface="Cambria Math" panose="02040503050406030204" pitchFamily="18" charset="0"/>
                                      </a:rPr>
                                      <m:t>𝑑</m:t>
                                    </m:r>
                                    <m:r>
                                      <a:rPr lang="en-US" altLang="zh-CN" i="1">
                                        <a:latin typeface="Cambria Math" panose="02040503050406030204" pitchFamily="18" charset="0"/>
                                        <a:ea typeface="Cambria Math" panose="02040503050406030204" pitchFamily="18" charset="0"/>
                                      </a:rPr>
                                      <m:t>𝑡</m:t>
                                    </m:r>
                                  </m:e>
                                </m:d>
                              </m:e>
                            </m:func>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𝑄</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i="0">
                                    <a:latin typeface="Cambria Math" panose="02040503050406030204" pitchFamily="18" charset="0"/>
                                    <a:ea typeface="Cambria Math" panose="02040503050406030204" pitchFamily="18" charset="0"/>
                                  </a:rPr>
                                  <m:t>cos</m:t>
                                </m:r>
                              </m:fName>
                              <m:e>
                                <m:d>
                                  <m:dPr>
                                    <m:ctrlPr>
                                      <a:rPr lang="en-US" altLang="zh-CN" i="1">
                                        <a:latin typeface="Cambria Math" panose="02040503050406030204" pitchFamily="18" charset="0"/>
                                        <a:ea typeface="Cambria Math" panose="02040503050406030204" pitchFamily="18" charset="0"/>
                                      </a:rPr>
                                    </m:ctrlPr>
                                  </m:dPr>
                                  <m:e>
                                    <m:r>
                                      <a:rPr lang="el-GR" altLang="zh-CN" i="1">
                                        <a:latin typeface="Cambria Math" panose="02040503050406030204" pitchFamily="18" charset="0"/>
                                        <a:ea typeface="Cambria Math" panose="02040503050406030204" pitchFamily="18" charset="0"/>
                                      </a:rPr>
                                      <m:t>𝜔</m:t>
                                    </m:r>
                                    <m:r>
                                      <a:rPr lang="en-US" altLang="zh-CN" i="1" baseline="-25000">
                                        <a:latin typeface="Cambria Math" panose="02040503050406030204" pitchFamily="18" charset="0"/>
                                        <a:ea typeface="Cambria Math" panose="02040503050406030204" pitchFamily="18" charset="0"/>
                                      </a:rPr>
                                      <m:t>𝑑</m:t>
                                    </m:r>
                                    <m:r>
                                      <a:rPr lang="en-US" altLang="zh-CN" i="1">
                                        <a:latin typeface="Cambria Math" panose="02040503050406030204" pitchFamily="18" charset="0"/>
                                        <a:ea typeface="Cambria Math" panose="02040503050406030204" pitchFamily="18" charset="0"/>
                                      </a:rPr>
                                      <m:t>𝑡</m:t>
                                    </m:r>
                                  </m:e>
                                </m:d>
                              </m:e>
                            </m:func>
                          </m:e>
                        </m:d>
                        <m:r>
                          <a:rPr lang="en-US" altLang="zh-CN" i="1">
                            <a:latin typeface="Cambria Math" panose="02040503050406030204" pitchFamily="18" charset="0"/>
                            <a:ea typeface="Cambria Math" panose="02040503050406030204" pitchFamily="18" charset="0"/>
                          </a:rPr>
                          <m:t>× </m:t>
                        </m:r>
                        <m:d>
                          <m:dPr>
                            <m:ctrlPr>
                              <a:rPr lang="en-US" altLang="zh-CN" i="1">
                                <a:latin typeface="Cambria Math" panose="02040503050406030204" pitchFamily="18" charset="0"/>
                                <a:ea typeface="Cambria Math" panose="02040503050406030204" pitchFamily="18" charset="0"/>
                              </a:rPr>
                            </m:ctrlPr>
                          </m:dPr>
                          <m:e>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i="0">
                                    <a:latin typeface="Cambria Math" panose="02040503050406030204" pitchFamily="18" charset="0"/>
                                    <a:ea typeface="Cambria Math" panose="02040503050406030204" pitchFamily="18" charset="0"/>
                                  </a:rPr>
                                  <m:t>cos</m:t>
                                </m:r>
                              </m:fName>
                              <m:e>
                                <m:d>
                                  <m:dPr>
                                    <m:ctrlPr>
                                      <a:rPr lang="en-US" altLang="zh-CN" i="1">
                                        <a:latin typeface="Cambria Math" panose="02040503050406030204" pitchFamily="18" charset="0"/>
                                        <a:ea typeface="Cambria Math" panose="02040503050406030204" pitchFamily="18" charset="0"/>
                                      </a:rPr>
                                    </m:ctrlPr>
                                  </m:dPr>
                                  <m:e>
                                    <m:r>
                                      <a:rPr lang="el-GR" altLang="zh-CN" i="1">
                                        <a:latin typeface="Cambria Math" panose="02040503050406030204" pitchFamily="18" charset="0"/>
                                        <a:ea typeface="Cambria Math" panose="02040503050406030204" pitchFamily="18" charset="0"/>
                                      </a:rPr>
                                      <m:t>𝜔</m:t>
                                    </m:r>
                                    <m:r>
                                      <a:rPr lang="en-US" altLang="zh-CN" i="1" baseline="-25000">
                                        <a:latin typeface="Cambria Math" panose="02040503050406030204" pitchFamily="18" charset="0"/>
                                        <a:ea typeface="Cambria Math" panose="02040503050406030204" pitchFamily="18" charset="0"/>
                                      </a:rPr>
                                      <m:t>𝑞</m:t>
                                    </m:r>
                                    <m:r>
                                      <a:rPr lang="en-US" altLang="zh-CN" i="1">
                                        <a:latin typeface="Cambria Math" panose="02040503050406030204" pitchFamily="18" charset="0"/>
                                        <a:ea typeface="Cambria Math" panose="02040503050406030204" pitchFamily="18" charset="0"/>
                                      </a:rPr>
                                      <m:t>𝑡</m:t>
                                    </m:r>
                                  </m:e>
                                </m:d>
                              </m:e>
                            </m:func>
                            <m:r>
                              <a:rPr lang="el-GR" altLang="zh-CN" i="1">
                                <a:latin typeface="Cambria Math" panose="02040503050406030204" pitchFamily="18" charset="0"/>
                                <a:ea typeface="Cambria Math" panose="02040503050406030204" pitchFamily="18" charset="0"/>
                              </a:rPr>
                              <m:t>𝜎</m:t>
                            </m:r>
                            <m:r>
                              <a:rPr lang="en-US" altLang="zh-CN" i="1" baseline="-25000">
                                <a:latin typeface="Cambria Math" panose="02040503050406030204" pitchFamily="18" charset="0"/>
                                <a:ea typeface="Cambria Math" panose="02040503050406030204" pitchFamily="18" charset="0"/>
                              </a:rPr>
                              <m:t>𝑦</m:t>
                            </m:r>
                            <m:r>
                              <a:rPr lang="en-US" altLang="zh-CN" i="1">
                                <a:latin typeface="Cambria Math" panose="02040503050406030204" pitchFamily="18" charset="0"/>
                                <a:ea typeface="Cambria Math" panose="02040503050406030204" pitchFamily="18" charset="0"/>
                              </a:rPr>
                              <m:t> −</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i="0">
                                    <a:latin typeface="Cambria Math" panose="02040503050406030204" pitchFamily="18" charset="0"/>
                                    <a:ea typeface="Cambria Math" panose="02040503050406030204" pitchFamily="18" charset="0"/>
                                  </a:rPr>
                                  <m:t>sin</m:t>
                                </m:r>
                              </m:fName>
                              <m:e>
                                <m:d>
                                  <m:dPr>
                                    <m:ctrlPr>
                                      <a:rPr lang="en-US" altLang="zh-CN" i="1">
                                        <a:latin typeface="Cambria Math" panose="02040503050406030204" pitchFamily="18" charset="0"/>
                                        <a:ea typeface="Cambria Math" panose="02040503050406030204" pitchFamily="18" charset="0"/>
                                      </a:rPr>
                                    </m:ctrlPr>
                                  </m:dPr>
                                  <m:e>
                                    <m:r>
                                      <a:rPr lang="el-GR" altLang="zh-CN" i="1">
                                        <a:latin typeface="Cambria Math" panose="02040503050406030204" pitchFamily="18" charset="0"/>
                                        <a:ea typeface="Cambria Math" panose="02040503050406030204" pitchFamily="18" charset="0"/>
                                      </a:rPr>
                                      <m:t>𝜔</m:t>
                                    </m:r>
                                    <m:r>
                                      <a:rPr lang="en-US" altLang="zh-CN" i="1" baseline="-25000">
                                        <a:latin typeface="Cambria Math" panose="02040503050406030204" pitchFamily="18" charset="0"/>
                                        <a:ea typeface="Cambria Math" panose="02040503050406030204" pitchFamily="18" charset="0"/>
                                      </a:rPr>
                                      <m:t>𝑞</m:t>
                                    </m:r>
                                    <m:r>
                                      <a:rPr lang="en-US" altLang="zh-CN" i="1">
                                        <a:latin typeface="Cambria Math" panose="02040503050406030204" pitchFamily="18" charset="0"/>
                                        <a:ea typeface="Cambria Math" panose="02040503050406030204" pitchFamily="18" charset="0"/>
                                      </a:rPr>
                                      <m:t>𝑡</m:t>
                                    </m:r>
                                  </m:e>
                                </m:d>
                              </m:e>
                            </m:func>
                            <m:r>
                              <a:rPr lang="el-GR" altLang="zh-CN" i="1">
                                <a:latin typeface="Cambria Math" panose="02040503050406030204" pitchFamily="18" charset="0"/>
                                <a:ea typeface="Cambria Math" panose="02040503050406030204" pitchFamily="18" charset="0"/>
                              </a:rPr>
                              <m:t>𝜎</m:t>
                            </m:r>
                            <m:r>
                              <a:rPr lang="en-US" altLang="zh-CN" b="0" i="1" baseline="-25000" smtClean="0">
                                <a:latin typeface="Cambria Math" panose="02040503050406030204" pitchFamily="18" charset="0"/>
                                <a:ea typeface="Cambria Math" panose="02040503050406030204" pitchFamily="18" charset="0"/>
                              </a:rPr>
                              <m:t>𝑥</m:t>
                            </m:r>
                          </m:e>
                        </m:d>
                      </m:oMath>
                    </m:oMathPara>
                  </a14:m>
                  <a:endParaRPr kumimoji="0" lang="zh-CN" altLang="en-US" sz="4000" b="1" i="0" u="none" strike="noStrike" cap="none" spc="0" normalizeH="0" baseline="0" dirty="0">
                    <a:ln>
                      <a:noFill/>
                    </a:ln>
                    <a:solidFill>
                      <a:srgbClr val="000000"/>
                    </a:solidFill>
                    <a:effectLst/>
                    <a:uFillTx/>
                    <a:latin typeface="Cambria Math" panose="02040503050406030204" pitchFamily="18" charset="0"/>
                    <a:sym typeface="Arial"/>
                  </a:endParaRPr>
                </a:p>
              </p:txBody>
            </p:sp>
          </mc:Choice>
          <mc:Fallback xmlns="">
            <p:sp>
              <p:nvSpPr>
                <p:cNvPr id="4" name="TextBox 3">
                  <a:extLst>
                    <a:ext uri="{FF2B5EF4-FFF2-40B4-BE49-F238E27FC236}">
                      <a16:creationId xmlns:a16="http://schemas.microsoft.com/office/drawing/2014/main" id="{5719D88D-4835-7FEF-C0F1-7E039D40E55E}"/>
                    </a:ext>
                  </a:extLst>
                </p:cNvPr>
                <p:cNvSpPr txBox="1">
                  <a:spLocks noRot="1" noChangeAspect="1" noMove="1" noResize="1" noEditPoints="1" noAdjustHandles="1" noChangeArrowheads="1" noChangeShapeType="1" noTextEdit="1"/>
                </p:cNvSpPr>
                <p:nvPr/>
              </p:nvSpPr>
              <p:spPr>
                <a:xfrm>
                  <a:off x="2730216" y="3760232"/>
                  <a:ext cx="16323956" cy="738664"/>
                </a:xfrm>
                <a:prstGeom prst="rect">
                  <a:avLst/>
                </a:prstGeom>
                <a:blipFill>
                  <a:blip r:embed="rId3"/>
                  <a:stretch>
                    <a:fillRect b="-826"/>
                  </a:stretch>
                </a:blipFill>
                <a:ln w="12700" cap="flat">
                  <a:noFill/>
                  <a:miter lim="400000"/>
                </a:ln>
                <a:effectLst/>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F2EB1351-0B4D-4756-9FA6-17F779AC8AE3}"/>
                </a:ext>
              </a:extLst>
            </p:cNvPr>
            <p:cNvPicPr>
              <a:picLocks noChangeAspect="1"/>
            </p:cNvPicPr>
            <p:nvPr/>
          </p:nvPicPr>
          <p:blipFill>
            <a:blip r:embed="rId4"/>
            <a:stretch>
              <a:fillRect/>
            </a:stretch>
          </p:blipFill>
          <p:spPr>
            <a:xfrm>
              <a:off x="3053119" y="5016576"/>
              <a:ext cx="7839075" cy="5734050"/>
            </a:xfrm>
            <a:prstGeom prst="rect">
              <a:avLst/>
            </a:prstGeom>
          </p:spPr>
        </p:pic>
        <p:sp>
          <p:nvSpPr>
            <p:cNvPr id="7" name="TextBox 6">
              <a:extLst>
                <a:ext uri="{FF2B5EF4-FFF2-40B4-BE49-F238E27FC236}">
                  <a16:creationId xmlns:a16="http://schemas.microsoft.com/office/drawing/2014/main" id="{1C1A641B-3D53-D0DE-87A6-BD10F60C134D}"/>
                </a:ext>
              </a:extLst>
            </p:cNvPr>
            <p:cNvSpPr txBox="1"/>
            <p:nvPr/>
          </p:nvSpPr>
          <p:spPr>
            <a:xfrm>
              <a:off x="11551920" y="7172638"/>
              <a:ext cx="10572750" cy="20867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825500" rtl="0" fontAlgn="auto" latinLnBrk="0" hangingPunct="0">
                <a:lnSpc>
                  <a:spcPct val="120000"/>
                </a:lnSpc>
                <a:spcBef>
                  <a:spcPts val="0"/>
                </a:spcBef>
                <a:spcAft>
                  <a:spcPts val="0"/>
                </a:spcAft>
                <a:buClrTx/>
                <a:buSzTx/>
                <a:buFontTx/>
                <a:buNone/>
                <a:tabLst/>
              </a:pPr>
              <a:r>
                <a:rPr kumimoji="0" lang="zh-CN" altLang="en-US" sz="3600" b="0" i="0" u="none" strike="noStrike" cap="none" spc="0" normalizeH="0" baseline="0" dirty="0">
                  <a:ln>
                    <a:noFill/>
                  </a:ln>
                  <a:solidFill>
                    <a:srgbClr val="000000"/>
                  </a:solidFill>
                  <a:effectLst/>
                  <a:uFillTx/>
                  <a:latin typeface="+mn-lt"/>
                  <a:ea typeface="+mn-ea"/>
                  <a:cs typeface="+mn-cs"/>
                  <a:sym typeface="Arial"/>
                </a:rPr>
                <a:t>𝑉</a:t>
              </a:r>
              <a:r>
                <a:rPr kumimoji="0" lang="en-US" altLang="zh-CN" sz="3600" b="0" i="0" u="none" strike="noStrike" cap="none" spc="0" normalizeH="0" baseline="-25000" dirty="0">
                  <a:ln>
                    <a:noFill/>
                  </a:ln>
                  <a:solidFill>
                    <a:srgbClr val="000000"/>
                  </a:solidFill>
                  <a:effectLst/>
                  <a:uFillTx/>
                  <a:latin typeface="+mn-lt"/>
                  <a:ea typeface="+mn-ea"/>
                  <a:cs typeface="+mn-cs"/>
                  <a:sym typeface="Arial"/>
                </a:rPr>
                <a:t>0 </a:t>
              </a:r>
              <a:r>
                <a:rPr kumimoji="0" lang="en-US" altLang="zh-CN" sz="3600" b="0" i="0" u="none" strike="noStrike" cap="none" spc="0" normalizeH="0" dirty="0">
                  <a:ln>
                    <a:noFill/>
                  </a:ln>
                  <a:solidFill>
                    <a:srgbClr val="000000"/>
                  </a:solidFill>
                  <a:effectLst/>
                  <a:uFillTx/>
                  <a:latin typeface="+mn-lt"/>
                  <a:ea typeface="+mn-ea"/>
                  <a:cs typeface="+mn-cs"/>
                  <a:sym typeface="Arial"/>
                </a:rPr>
                <a:t>is the amplitude.</a:t>
              </a:r>
            </a:p>
            <a:p>
              <a:pPr marL="0" marR="0" indent="0" algn="just" defTabSz="825500" rtl="0" fontAlgn="auto" latinLnBrk="0" hangingPunct="0">
                <a:lnSpc>
                  <a:spcPct val="120000"/>
                </a:lnSpc>
                <a:spcBef>
                  <a:spcPts val="0"/>
                </a:spcBef>
                <a:spcAft>
                  <a:spcPts val="0"/>
                </a:spcAft>
                <a:buClrTx/>
                <a:buSzTx/>
                <a:buFontTx/>
                <a:buNone/>
                <a:tabLst/>
              </a:pPr>
              <a:r>
                <a:rPr lang="en-US" altLang="zh-CN" sz="3600" b="0" dirty="0">
                  <a:latin typeface="Cambria Math" panose="02040503050406030204" pitchFamily="18" charset="0"/>
                  <a:ea typeface="Cambria Math" panose="02040503050406030204" pitchFamily="18" charset="0"/>
                </a:rPr>
                <a:t>φ </a:t>
              </a:r>
              <a:r>
                <a:rPr lang="en-US" altLang="zh-CN" sz="3600" b="0" dirty="0">
                  <a:ea typeface="Cambria Math" panose="02040503050406030204" pitchFamily="18" charset="0"/>
                </a:rPr>
                <a:t>is the angle.</a:t>
              </a:r>
              <a:endParaRPr kumimoji="0" lang="en-US" altLang="zh-CN" sz="3600" b="0" i="0" u="none" strike="noStrike" cap="none" spc="0" normalizeH="0" dirty="0">
                <a:ln>
                  <a:noFill/>
                </a:ln>
                <a:solidFill>
                  <a:srgbClr val="000000"/>
                </a:solidFill>
                <a:effectLst/>
                <a:uFillTx/>
                <a:ea typeface="+mn-ea"/>
                <a:cs typeface="+mn-cs"/>
                <a:sym typeface="Arial"/>
              </a:endParaRPr>
            </a:p>
            <a:p>
              <a:pPr marL="0" marR="0" indent="0" algn="just" defTabSz="825500" rtl="0" fontAlgn="auto" latinLnBrk="0" hangingPunct="0">
                <a:lnSpc>
                  <a:spcPct val="120000"/>
                </a:lnSpc>
                <a:spcBef>
                  <a:spcPts val="0"/>
                </a:spcBef>
                <a:spcAft>
                  <a:spcPts val="0"/>
                </a:spcAft>
                <a:buClrTx/>
                <a:buSzTx/>
                <a:buFontTx/>
                <a:buNone/>
                <a:tabLst/>
              </a:pPr>
              <a:endParaRPr lang="en-US" altLang="zh-CN" sz="3600" b="0" dirty="0"/>
            </a:p>
          </p:txBody>
        </p:sp>
        <p:sp>
          <p:nvSpPr>
            <p:cNvPr id="11" name="TextBox 10">
              <a:extLst>
                <a:ext uri="{FF2B5EF4-FFF2-40B4-BE49-F238E27FC236}">
                  <a16:creationId xmlns:a16="http://schemas.microsoft.com/office/drawing/2014/main" id="{49BE7D3B-4735-9163-AF22-063BDBB27F4A}"/>
                </a:ext>
              </a:extLst>
            </p:cNvPr>
            <p:cNvSpPr txBox="1"/>
            <p:nvPr/>
          </p:nvSpPr>
          <p:spPr>
            <a:xfrm>
              <a:off x="11551920" y="5379263"/>
              <a:ext cx="11611921" cy="13295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just"/>
              <a:r>
                <a:rPr lang="en-US" altLang="zh-CN" sz="3600" b="0" dirty="0">
                  <a:latin typeface="Cambria Math" panose="02040503050406030204" pitchFamily="18" charset="0"/>
                  <a:ea typeface="Cambria Math" panose="02040503050406030204" pitchFamily="18" charset="0"/>
                </a:rPr>
                <a:t>I = cos(φ) </a:t>
              </a:r>
              <a:r>
                <a:rPr lang="en-US" altLang="zh-CN" sz="3600" b="0" dirty="0">
                  <a:ea typeface="Cambria Math" panose="02040503050406030204" pitchFamily="18" charset="0"/>
                </a:rPr>
                <a:t>(the ‘in-phase’ component) </a:t>
              </a:r>
            </a:p>
            <a:p>
              <a:pPr algn="just"/>
              <a:r>
                <a:rPr lang="en-US" altLang="zh-CN" sz="3600" b="0" dirty="0">
                  <a:latin typeface="Cambria Math" panose="02040503050406030204" pitchFamily="18" charset="0"/>
                  <a:ea typeface="Cambria Math" panose="02040503050406030204" pitchFamily="18" charset="0"/>
                </a:rPr>
                <a:t>Q = sin(φ) </a:t>
              </a:r>
              <a:r>
                <a:rPr lang="en-US" altLang="zh-CN" sz="3600" b="0" dirty="0">
                  <a:ea typeface="Cambria Math" panose="02040503050406030204" pitchFamily="18" charset="0"/>
                </a:rPr>
                <a:t>(the ‘out-of-phase’ component)</a:t>
              </a:r>
              <a:endParaRPr kumimoji="0" lang="zh-CN" altLang="en-US" sz="3600" b="0" u="none" strike="noStrike" cap="none" spc="0" normalizeH="0" baseline="0" dirty="0">
                <a:ln>
                  <a:noFill/>
                </a:ln>
                <a:solidFill>
                  <a:srgbClr val="000000"/>
                </a:solidFill>
                <a:effectLst/>
                <a:uFillTx/>
                <a:sym typeface="Arial"/>
              </a:endParaRPr>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F073251-E0BE-E555-17D1-5CBAD1F9630A}"/>
                  </a:ext>
                </a:extLst>
              </p:cNvPr>
              <p:cNvSpPr txBox="1"/>
              <p:nvPr/>
            </p:nvSpPr>
            <p:spPr>
              <a:xfrm>
                <a:off x="1710618" y="2178610"/>
                <a:ext cx="16348781" cy="7844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altLang="zh-CN" sz="3600" b="0" dirty="0"/>
                  <a:t>Map from gate to pulses: </a:t>
                </a:r>
                <a14:m>
                  <m:oMath xmlns:m="http://schemas.openxmlformats.org/officeDocument/2006/math">
                    <m:r>
                      <a:rPr lang="en-US" altLang="zh-CN" sz="3600" b="0" i="1" dirty="0" smtClean="0">
                        <a:latin typeface="Cambria Math" panose="02040503050406030204" pitchFamily="18" charset="0"/>
                      </a:rPr>
                      <m:t>𝑈</m:t>
                    </m:r>
                    <m:r>
                      <a:rPr lang="en-US" altLang="zh-CN" sz="3600" b="0" i="1" dirty="0" smtClean="0">
                        <a:latin typeface="Cambria Math" panose="02040503050406030204" pitchFamily="18" charset="0"/>
                      </a:rPr>
                      <m:t> =</m:t>
                    </m:r>
                    <m:sSup>
                      <m:sSupPr>
                        <m:ctrlPr>
                          <a:rPr lang="en-US" altLang="zh-CN" sz="3600" b="0" i="1" dirty="0" smtClean="0">
                            <a:latin typeface="Cambria Math" panose="02040503050406030204" pitchFamily="18" charset="0"/>
                          </a:rPr>
                        </m:ctrlPr>
                      </m:sSupPr>
                      <m:e>
                        <m:r>
                          <a:rPr lang="en-US" altLang="zh-CN" sz="3600" b="0" i="1" dirty="0" smtClean="0">
                            <a:latin typeface="Cambria Math" panose="02040503050406030204" pitchFamily="18" charset="0"/>
                          </a:rPr>
                          <m:t>𝑒</m:t>
                        </m:r>
                      </m:e>
                      <m:sup>
                        <m:r>
                          <a:rPr lang="en-US" altLang="zh-CN" sz="3600" b="0" i="1" dirty="0" smtClean="0">
                            <a:latin typeface="Cambria Math" panose="02040503050406030204" pitchFamily="18" charset="0"/>
                          </a:rPr>
                          <m:t>−</m:t>
                        </m:r>
                        <m:r>
                          <a:rPr lang="en-US" altLang="zh-CN" sz="3600" b="0" i="1" dirty="0" smtClean="0">
                            <a:latin typeface="Cambria Math" panose="02040503050406030204" pitchFamily="18" charset="0"/>
                          </a:rPr>
                          <m:t>𝑖𝐻𝑡</m:t>
                        </m:r>
                      </m:sup>
                    </m:sSup>
                  </m:oMath>
                </a14:m>
                <a:endParaRPr lang="en-US" altLang="zh-CN" sz="3600" b="0" i="1" dirty="0"/>
              </a:p>
            </p:txBody>
          </p:sp>
        </mc:Choice>
        <mc:Fallback xmlns="">
          <p:sp>
            <p:nvSpPr>
              <p:cNvPr id="16" name="TextBox 15">
                <a:extLst>
                  <a:ext uri="{FF2B5EF4-FFF2-40B4-BE49-F238E27FC236}">
                    <a16:creationId xmlns:a16="http://schemas.microsoft.com/office/drawing/2014/main" id="{CF073251-E0BE-E555-17D1-5CBAD1F9630A}"/>
                  </a:ext>
                </a:extLst>
              </p:cNvPr>
              <p:cNvSpPr txBox="1">
                <a:spLocks noRot="1" noChangeAspect="1" noMove="1" noResize="1" noEditPoints="1" noAdjustHandles="1" noChangeArrowheads="1" noChangeShapeType="1" noTextEdit="1"/>
              </p:cNvSpPr>
              <p:nvPr/>
            </p:nvSpPr>
            <p:spPr>
              <a:xfrm>
                <a:off x="1710618" y="2178610"/>
                <a:ext cx="16348781" cy="784446"/>
              </a:xfrm>
              <a:prstGeom prst="rect">
                <a:avLst/>
              </a:prstGeom>
              <a:blipFill>
                <a:blip r:embed="rId5"/>
                <a:stretch>
                  <a:fillRect l="-1417" t="-2326" b="-20155"/>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289634750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Single Qubit Control</a:t>
            </a:r>
          </a:p>
        </p:txBody>
      </p:sp>
      <p:grpSp>
        <p:nvGrpSpPr>
          <p:cNvPr id="5" name="Group 4">
            <a:extLst>
              <a:ext uri="{FF2B5EF4-FFF2-40B4-BE49-F238E27FC236}">
                <a16:creationId xmlns:a16="http://schemas.microsoft.com/office/drawing/2014/main" id="{4A021B3F-BCE4-2961-7400-24A4E718B578}"/>
              </a:ext>
            </a:extLst>
          </p:cNvPr>
          <p:cNvGrpSpPr/>
          <p:nvPr/>
        </p:nvGrpSpPr>
        <p:grpSpPr>
          <a:xfrm>
            <a:off x="295275" y="3622035"/>
            <a:ext cx="23326725" cy="7881627"/>
            <a:chOff x="295275" y="3622035"/>
            <a:chExt cx="23326725" cy="7881627"/>
          </a:xfrm>
        </p:grpSpPr>
        <p:pic>
          <p:nvPicPr>
            <p:cNvPr id="4" name="Picture 3">
              <a:extLst>
                <a:ext uri="{FF2B5EF4-FFF2-40B4-BE49-F238E27FC236}">
                  <a16:creationId xmlns:a16="http://schemas.microsoft.com/office/drawing/2014/main" id="{ABF188C3-93B1-2ECE-EF10-1909A378EE39}"/>
                </a:ext>
              </a:extLst>
            </p:cNvPr>
            <p:cNvPicPr>
              <a:picLocks noChangeAspect="1"/>
            </p:cNvPicPr>
            <p:nvPr/>
          </p:nvPicPr>
          <p:blipFill>
            <a:blip r:embed="rId2"/>
            <a:stretch>
              <a:fillRect/>
            </a:stretch>
          </p:blipFill>
          <p:spPr>
            <a:xfrm>
              <a:off x="8248650" y="3622035"/>
              <a:ext cx="15373350" cy="7881627"/>
            </a:xfrm>
            <a:prstGeom prst="rect">
              <a:avLst/>
            </a:prstGeom>
          </p:spPr>
        </p:pic>
        <p:pic>
          <p:nvPicPr>
            <p:cNvPr id="6" name="Picture 5">
              <a:extLst>
                <a:ext uri="{FF2B5EF4-FFF2-40B4-BE49-F238E27FC236}">
                  <a16:creationId xmlns:a16="http://schemas.microsoft.com/office/drawing/2014/main" id="{E2E7862E-2FE1-0F49-0175-842C9AD4C682}"/>
                </a:ext>
              </a:extLst>
            </p:cNvPr>
            <p:cNvPicPr>
              <a:picLocks noChangeAspect="1"/>
            </p:cNvPicPr>
            <p:nvPr/>
          </p:nvPicPr>
          <p:blipFill>
            <a:blip r:embed="rId3"/>
            <a:stretch>
              <a:fillRect/>
            </a:stretch>
          </p:blipFill>
          <p:spPr>
            <a:xfrm>
              <a:off x="295275" y="6186487"/>
              <a:ext cx="5848350" cy="2752725"/>
            </a:xfrm>
            <a:prstGeom prst="rect">
              <a:avLst/>
            </a:prstGeom>
          </p:spPr>
        </p:pic>
        <p:sp>
          <p:nvSpPr>
            <p:cNvPr id="7" name="Arrow: Right 6">
              <a:extLst>
                <a:ext uri="{FF2B5EF4-FFF2-40B4-BE49-F238E27FC236}">
                  <a16:creationId xmlns:a16="http://schemas.microsoft.com/office/drawing/2014/main" id="{7DDD5EEB-3A67-7B08-F2DB-184BAE23DB5C}"/>
                </a:ext>
              </a:extLst>
            </p:cNvPr>
            <p:cNvSpPr/>
            <p:nvPr/>
          </p:nvSpPr>
          <p:spPr>
            <a:xfrm>
              <a:off x="6724650" y="7266940"/>
              <a:ext cx="1752600" cy="895350"/>
            </a:xfrm>
            <a:prstGeom prst="rightArrow">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grpSp>
      <p:sp>
        <p:nvSpPr>
          <p:cNvPr id="3" name="TextBox 2">
            <a:extLst>
              <a:ext uri="{FF2B5EF4-FFF2-40B4-BE49-F238E27FC236}">
                <a16:creationId xmlns:a16="http://schemas.microsoft.com/office/drawing/2014/main" id="{EAC5D0B5-DF94-F652-7B5B-7787DFD65128}"/>
              </a:ext>
            </a:extLst>
          </p:cNvPr>
          <p:cNvSpPr txBox="1"/>
          <p:nvPr/>
        </p:nvSpPr>
        <p:spPr>
          <a:xfrm>
            <a:off x="1710618" y="2242538"/>
            <a:ext cx="163487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defTabSz="584200">
              <a:lnSpc>
                <a:spcPct val="100000"/>
              </a:lnSpc>
            </a:pPr>
            <a:r>
              <a:rPr lang="en-US" altLang="zh-CN" sz="3600" b="0" dirty="0"/>
              <a:t>Microwave pulse rotates the qubit around the Bloch sphere. </a:t>
            </a:r>
          </a:p>
        </p:txBody>
      </p:sp>
    </p:spTree>
    <p:extLst>
      <p:ext uri="{BB962C8B-B14F-4D97-AF65-F5344CB8AC3E}">
        <p14:creationId xmlns:p14="http://schemas.microsoft.com/office/powerpoint/2010/main" val="417417355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Two Qubit Control</a:t>
            </a:r>
          </a:p>
        </p:txBody>
      </p:sp>
      <p:sp>
        <p:nvSpPr>
          <p:cNvPr id="24" name="TextBox 23">
            <a:extLst>
              <a:ext uri="{FF2B5EF4-FFF2-40B4-BE49-F238E27FC236}">
                <a16:creationId xmlns:a16="http://schemas.microsoft.com/office/drawing/2014/main" id="{4EB0323E-2FB4-4F92-938B-198F64999DC1}"/>
              </a:ext>
            </a:extLst>
          </p:cNvPr>
          <p:cNvSpPr txBox="1"/>
          <p:nvPr/>
        </p:nvSpPr>
        <p:spPr>
          <a:xfrm>
            <a:off x="1710618" y="1965539"/>
            <a:ext cx="2011047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For IBM superconducting quantum machines, the minimum 2 qubit control basis is cross resonance. The Hamiltonian of cross resonance can be express as following form: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4A135B-FEF8-8004-9E88-D5C54F3C8C17}"/>
                  </a:ext>
                </a:extLst>
              </p:cNvPr>
              <p:cNvSpPr txBox="1"/>
              <p:nvPr/>
            </p:nvSpPr>
            <p:spPr>
              <a:xfrm>
                <a:off x="4805510" y="4085054"/>
                <a:ext cx="15414413" cy="14022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𝑯</m:t>
                      </m:r>
                      <m:r>
                        <a:rPr kumimoji="0" lang="en-US" altLang="zh-CN"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m:t>
                      </m:r>
                      <m:f>
                        <m:fPr>
                          <m:ctrlPr>
                            <a:rPr kumimoji="0" lang="en-US" altLang="zh-CN"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ctrlPr>
                        </m:fPr>
                        <m:num>
                          <m:r>
                            <a:rPr lang="en-US" altLang="zh-CN" i="1">
                              <a:latin typeface="Cambria Math" panose="02040503050406030204" pitchFamily="18" charset="0"/>
                              <a:ea typeface="Cambria Math" panose="02040503050406030204" pitchFamily="18" charset="0"/>
                            </a:rPr>
                            <m:t>𝒁</m:t>
                          </m:r>
                          <m:r>
                            <m:rPr>
                              <m:nor/>
                            </m:rPr>
                            <a:rPr lang="zh-CN" altLang="en-US" b="0" dirty="0">
                              <a:latin typeface="Cambria Math" panose="02040503050406030204" pitchFamily="18" charset="0"/>
                            </a:rPr>
                            <m:t> ⊗</m:t>
                          </m:r>
                          <m:r>
                            <m:rPr>
                              <m:nor/>
                            </m:rPr>
                            <a:rPr lang="en-US" altLang="zh-CN" dirty="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𝑨</m:t>
                          </m:r>
                        </m:num>
                        <m:den>
                          <m:r>
                            <a:rPr kumimoji="0" lang="en-US" altLang="zh-CN"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𝟐</m:t>
                          </m:r>
                        </m:den>
                      </m:f>
                      <m:r>
                        <a:rPr kumimoji="0" lang="en-US" altLang="zh-CN"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m:t>
                      </m:r>
                      <m:f>
                        <m:fPr>
                          <m:ctrlPr>
                            <a:rPr lang="en-US" altLang="zh-CN" i="1">
                              <a:latin typeface="Cambria Math" panose="02040503050406030204" pitchFamily="18" charset="0"/>
                              <a:ea typeface="Cambria Math" panose="02040503050406030204" pitchFamily="18" charset="0"/>
                            </a:rPr>
                          </m:ctrlPr>
                        </m:fPr>
                        <m:num>
                          <m:r>
                            <a:rPr lang="en-US" altLang="zh-CN" b="1" i="1" smtClean="0">
                              <a:latin typeface="Cambria Math" panose="02040503050406030204" pitchFamily="18" charset="0"/>
                              <a:ea typeface="Cambria Math" panose="02040503050406030204" pitchFamily="18" charset="0"/>
                            </a:rPr>
                            <m:t>𝑰</m:t>
                          </m:r>
                          <m:r>
                            <m:rPr>
                              <m:nor/>
                            </m:rPr>
                            <a:rPr lang="zh-CN" altLang="en-US" b="0" dirty="0">
                              <a:latin typeface="Cambria Math" panose="02040503050406030204" pitchFamily="18" charset="0"/>
                            </a:rPr>
                            <m:t> ⊗</m:t>
                          </m:r>
                          <m:r>
                            <m:rPr>
                              <m:nor/>
                            </m:rPr>
                            <a:rPr lang="en-US" altLang="zh-CN" dirty="0">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𝑩</m:t>
                          </m:r>
                        </m:num>
                        <m:den>
                          <m:r>
                            <a:rPr lang="en-US" altLang="zh-CN" i="1">
                              <a:latin typeface="Cambria Math" panose="02040503050406030204" pitchFamily="18" charset="0"/>
                              <a:ea typeface="Cambria Math" panose="02040503050406030204" pitchFamily="18" charset="0"/>
                            </a:rPr>
                            <m:t>𝟐</m:t>
                          </m:r>
                        </m:den>
                      </m:f>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𝒂𝒙𝒁𝑿</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𝒂𝒚𝒁𝒀</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𝒂𝒛𝒁𝒁</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𝒃𝒙𝑰𝑿</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𝒃𝒚𝑰𝒀</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𝒃𝒛𝑰𝒁</m:t>
                      </m:r>
                    </m:oMath>
                  </m:oMathPara>
                </a14:m>
                <a:endParaRPr kumimoji="0" lang="zh-CN" altLang="en-US" sz="4000" b="1" i="0" u="none" strike="noStrike" cap="none" spc="0" normalizeH="0" baseline="0" dirty="0">
                  <a:ln>
                    <a:noFill/>
                  </a:ln>
                  <a:solidFill>
                    <a:srgbClr val="000000"/>
                  </a:solidFill>
                  <a:effectLst/>
                  <a:uFillTx/>
                  <a:latin typeface="Cambria Math" panose="02040503050406030204" pitchFamily="18" charset="0"/>
                  <a:sym typeface="Arial"/>
                </a:endParaRPr>
              </a:p>
            </p:txBody>
          </p:sp>
        </mc:Choice>
        <mc:Fallback xmlns="">
          <p:sp>
            <p:nvSpPr>
              <p:cNvPr id="4" name="TextBox 3">
                <a:extLst>
                  <a:ext uri="{FF2B5EF4-FFF2-40B4-BE49-F238E27FC236}">
                    <a16:creationId xmlns:a16="http://schemas.microsoft.com/office/drawing/2014/main" id="{3F4A135B-FEF8-8004-9E88-D5C54F3C8C17}"/>
                  </a:ext>
                </a:extLst>
              </p:cNvPr>
              <p:cNvSpPr txBox="1">
                <a:spLocks noRot="1" noChangeAspect="1" noMove="1" noResize="1" noEditPoints="1" noAdjustHandles="1" noChangeArrowheads="1" noChangeShapeType="1" noTextEdit="1"/>
              </p:cNvSpPr>
              <p:nvPr/>
            </p:nvSpPr>
            <p:spPr>
              <a:xfrm>
                <a:off x="4805510" y="4085054"/>
                <a:ext cx="15414413" cy="1402243"/>
              </a:xfrm>
              <a:prstGeom prst="rect">
                <a:avLst/>
              </a:prstGeom>
              <a:blipFill>
                <a:blip r:embed="rId2"/>
                <a:stretch>
                  <a:fillRect/>
                </a:stretch>
              </a:blipFill>
              <a:ln w="12700" cap="flat">
                <a:noFill/>
                <a:miter lim="400000"/>
              </a:ln>
              <a:effectLst/>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3E432D98-6E7B-606F-9190-DAA054BF7C18}"/>
              </a:ext>
            </a:extLst>
          </p:cNvPr>
          <p:cNvPicPr>
            <a:picLocks noChangeAspect="1"/>
          </p:cNvPicPr>
          <p:nvPr/>
        </p:nvPicPr>
        <p:blipFill>
          <a:blip r:embed="rId3"/>
          <a:stretch>
            <a:fillRect/>
          </a:stretch>
        </p:blipFill>
        <p:spPr>
          <a:xfrm>
            <a:off x="2015418" y="6396225"/>
            <a:ext cx="3381375" cy="2505075"/>
          </a:xfrm>
          <a:prstGeom prst="rect">
            <a:avLst/>
          </a:prstGeom>
        </p:spPr>
      </p:pic>
      <p:sp>
        <p:nvSpPr>
          <p:cNvPr id="11" name="TextBox 10">
            <a:extLst>
              <a:ext uri="{FF2B5EF4-FFF2-40B4-BE49-F238E27FC236}">
                <a16:creationId xmlns:a16="http://schemas.microsoft.com/office/drawing/2014/main" id="{D89D2DC6-758B-3AFE-3EC2-E8F3E09DD5E6}"/>
              </a:ext>
            </a:extLst>
          </p:cNvPr>
          <p:cNvSpPr txBox="1"/>
          <p:nvPr/>
        </p:nvSpPr>
        <p:spPr>
          <a:xfrm>
            <a:off x="6203583" y="6858000"/>
            <a:ext cx="16955923"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Since IBM take CX as the 2 qubit basis gate, CX gate only require ZX term, thus, all other terms can be taken as unwanted terms and should be removed by calibration.</a:t>
            </a:r>
          </a:p>
        </p:txBody>
      </p:sp>
    </p:spTree>
    <p:extLst>
      <p:ext uri="{BB962C8B-B14F-4D97-AF65-F5344CB8AC3E}">
        <p14:creationId xmlns:p14="http://schemas.microsoft.com/office/powerpoint/2010/main" val="37185690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Two Qubit Control</a:t>
            </a:r>
          </a:p>
        </p:txBody>
      </p:sp>
      <p:sp>
        <p:nvSpPr>
          <p:cNvPr id="24" name="TextBox 23">
            <a:extLst>
              <a:ext uri="{FF2B5EF4-FFF2-40B4-BE49-F238E27FC236}">
                <a16:creationId xmlns:a16="http://schemas.microsoft.com/office/drawing/2014/main" id="{4EB0323E-2FB4-4F92-938B-198F64999DC1}"/>
              </a:ext>
            </a:extLst>
          </p:cNvPr>
          <p:cNvSpPr txBox="1"/>
          <p:nvPr/>
        </p:nvSpPr>
        <p:spPr>
          <a:xfrm>
            <a:off x="1710618" y="1965539"/>
            <a:ext cx="2011047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Combining the pulse-level property, previous researchers proposed a method to accelerating the gate speed for RZX(θ),</a:t>
            </a:r>
            <a:r>
              <a:rPr lang="zh-CN" altLang="en-US" sz="3600" b="0" dirty="0"/>
              <a:t> </a:t>
            </a:r>
            <a:r>
              <a:rPr lang="en-US" altLang="zh-CN" sz="3600" b="0" dirty="0"/>
              <a:t>which</a:t>
            </a:r>
            <a:r>
              <a:rPr lang="zh-CN" altLang="en-US" sz="3600" b="0" dirty="0"/>
              <a:t> </a:t>
            </a:r>
            <a:r>
              <a:rPr lang="en-US" altLang="zh-CN" sz="3600" b="0" dirty="0"/>
              <a:t>is</a:t>
            </a:r>
            <a:r>
              <a:rPr lang="zh-CN" altLang="en-US" sz="3600" b="0" dirty="0"/>
              <a:t> </a:t>
            </a:r>
            <a:r>
              <a:rPr lang="en-US" altLang="zh-CN" sz="3600" b="0" dirty="0"/>
              <a:t>called pulse-efficient </a:t>
            </a:r>
            <a:r>
              <a:rPr lang="en-US" altLang="zh-CN" sz="3600" b="0" dirty="0" err="1"/>
              <a:t>transpilation</a:t>
            </a:r>
            <a:r>
              <a:rPr lang="en-US" altLang="zh-CN" sz="3600" b="0" dirty="0"/>
              <a:t> [1].</a:t>
            </a:r>
          </a:p>
        </p:txBody>
      </p:sp>
      <p:sp>
        <p:nvSpPr>
          <p:cNvPr id="11" name="TextBox 10">
            <a:extLst>
              <a:ext uri="{FF2B5EF4-FFF2-40B4-BE49-F238E27FC236}">
                <a16:creationId xmlns:a16="http://schemas.microsoft.com/office/drawing/2014/main" id="{D89D2DC6-758B-3AFE-3EC2-E8F3E09DD5E6}"/>
              </a:ext>
            </a:extLst>
          </p:cNvPr>
          <p:cNvSpPr txBox="1"/>
          <p:nvPr/>
        </p:nvSpPr>
        <p:spPr>
          <a:xfrm>
            <a:off x="1710618" y="6554279"/>
            <a:ext cx="20110474"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RZX gate also only require ZX term, for achieving RZX(θ), we need to make ZX term tunable. In [1], they make the change of θ proportional to the change of duration and amplitude of the pulse – stretching pulses to use only one echoed cross resonance to represent the RZX(θ).</a:t>
            </a:r>
          </a:p>
        </p:txBody>
      </p:sp>
      <p:pic>
        <p:nvPicPr>
          <p:cNvPr id="6" name="Picture 5">
            <a:extLst>
              <a:ext uri="{FF2B5EF4-FFF2-40B4-BE49-F238E27FC236}">
                <a16:creationId xmlns:a16="http://schemas.microsoft.com/office/drawing/2014/main" id="{F61332A1-F72F-6289-29D1-61203AE53DB2}"/>
              </a:ext>
            </a:extLst>
          </p:cNvPr>
          <p:cNvPicPr>
            <a:picLocks noChangeAspect="1"/>
          </p:cNvPicPr>
          <p:nvPr/>
        </p:nvPicPr>
        <p:blipFill>
          <a:blip r:embed="rId2"/>
          <a:stretch>
            <a:fillRect/>
          </a:stretch>
        </p:blipFill>
        <p:spPr>
          <a:xfrm>
            <a:off x="6983291" y="3847622"/>
            <a:ext cx="8069140" cy="2426485"/>
          </a:xfrm>
          <a:prstGeom prst="rect">
            <a:avLst/>
          </a:prstGeom>
        </p:spPr>
      </p:pic>
      <p:sp>
        <p:nvSpPr>
          <p:cNvPr id="8" name="TextBox 7">
            <a:extLst>
              <a:ext uri="{FF2B5EF4-FFF2-40B4-BE49-F238E27FC236}">
                <a16:creationId xmlns:a16="http://schemas.microsoft.com/office/drawing/2014/main" id="{E99D195C-FAC9-E947-94F6-C7D902BAA988}"/>
              </a:ext>
            </a:extLst>
          </p:cNvPr>
          <p:cNvSpPr txBox="1"/>
          <p:nvPr/>
        </p:nvSpPr>
        <p:spPr>
          <a:xfrm>
            <a:off x="1710618" y="12384664"/>
            <a:ext cx="18053539" cy="10789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altLang="zh-CN" sz="2800" b="0" i="0" dirty="0">
                <a:solidFill>
                  <a:srgbClr val="222222"/>
                </a:solidFill>
                <a:effectLst/>
                <a:latin typeface="Arial" panose="020B0604020202020204" pitchFamily="34" charset="0"/>
              </a:rPr>
              <a:t>[1] Earnest, Nathan, Caroline </a:t>
            </a:r>
            <a:r>
              <a:rPr lang="en-US" altLang="zh-CN" sz="2800" b="0" i="0" dirty="0" err="1">
                <a:solidFill>
                  <a:srgbClr val="222222"/>
                </a:solidFill>
                <a:effectLst/>
                <a:latin typeface="Arial" panose="020B0604020202020204" pitchFamily="34" charset="0"/>
              </a:rPr>
              <a:t>Tornow</a:t>
            </a:r>
            <a:r>
              <a:rPr lang="en-US" altLang="zh-CN" sz="2800" b="0" i="0" dirty="0">
                <a:solidFill>
                  <a:srgbClr val="222222"/>
                </a:solidFill>
                <a:effectLst/>
                <a:latin typeface="Arial" panose="020B0604020202020204" pitchFamily="34" charset="0"/>
              </a:rPr>
              <a:t>, and Daniel J. Egger. "Pulse-efficient circuit </a:t>
            </a:r>
            <a:r>
              <a:rPr lang="en-US" altLang="zh-CN" sz="2800" b="0" i="0" dirty="0" err="1">
                <a:solidFill>
                  <a:srgbClr val="222222"/>
                </a:solidFill>
                <a:effectLst/>
                <a:latin typeface="Arial" panose="020B0604020202020204" pitchFamily="34" charset="0"/>
              </a:rPr>
              <a:t>transpilation</a:t>
            </a:r>
            <a:r>
              <a:rPr lang="en-US" altLang="zh-CN" sz="2800" b="0" i="0" dirty="0">
                <a:solidFill>
                  <a:srgbClr val="222222"/>
                </a:solidFill>
                <a:effectLst/>
                <a:latin typeface="Arial" panose="020B0604020202020204" pitchFamily="34" charset="0"/>
              </a:rPr>
              <a:t> for quantum applications on cross-resonance-based hardware." </a:t>
            </a:r>
            <a:r>
              <a:rPr lang="en-US" altLang="zh-CN" sz="2800" b="0" i="1" dirty="0">
                <a:solidFill>
                  <a:srgbClr val="222222"/>
                </a:solidFill>
                <a:effectLst/>
                <a:latin typeface="Arial" panose="020B0604020202020204" pitchFamily="34" charset="0"/>
              </a:rPr>
              <a:t>Physical Review Research</a:t>
            </a:r>
            <a:r>
              <a:rPr lang="en-US" altLang="zh-CN" sz="2800" b="0" i="0" dirty="0">
                <a:solidFill>
                  <a:srgbClr val="222222"/>
                </a:solidFill>
                <a:effectLst/>
                <a:latin typeface="Arial" panose="020B0604020202020204" pitchFamily="34" charset="0"/>
              </a:rPr>
              <a:t> 3.4 (2021): 043088.</a:t>
            </a:r>
            <a:endParaRPr lang="zh-CN" altLang="en-US" sz="2800" dirty="0"/>
          </a:p>
        </p:txBody>
      </p:sp>
      <p:pic>
        <p:nvPicPr>
          <p:cNvPr id="10" name="Picture 9">
            <a:extLst>
              <a:ext uri="{FF2B5EF4-FFF2-40B4-BE49-F238E27FC236}">
                <a16:creationId xmlns:a16="http://schemas.microsoft.com/office/drawing/2014/main" id="{766720D1-BC5C-5DB6-B826-21165BBF97CD}"/>
              </a:ext>
            </a:extLst>
          </p:cNvPr>
          <p:cNvPicPr>
            <a:picLocks noChangeAspect="1"/>
          </p:cNvPicPr>
          <p:nvPr/>
        </p:nvPicPr>
        <p:blipFill>
          <a:blip r:embed="rId3"/>
          <a:stretch>
            <a:fillRect/>
          </a:stretch>
        </p:blipFill>
        <p:spPr>
          <a:xfrm>
            <a:off x="3296383" y="9171260"/>
            <a:ext cx="3319100" cy="2361009"/>
          </a:xfrm>
          <a:prstGeom prst="rect">
            <a:avLst/>
          </a:prstGeom>
        </p:spPr>
      </p:pic>
      <p:sp>
        <p:nvSpPr>
          <p:cNvPr id="12" name="TextBox 11">
            <a:extLst>
              <a:ext uri="{FF2B5EF4-FFF2-40B4-BE49-F238E27FC236}">
                <a16:creationId xmlns:a16="http://schemas.microsoft.com/office/drawing/2014/main" id="{38AC351C-8FCF-1EE3-ED7D-602549A60B24}"/>
              </a:ext>
            </a:extLst>
          </p:cNvPr>
          <p:cNvSpPr txBox="1"/>
          <p:nvPr/>
        </p:nvSpPr>
        <p:spPr>
          <a:xfrm>
            <a:off x="6141063" y="9954811"/>
            <a:ext cx="1684455"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altLang="zh-CN" sz="4000" b="1" i="0" u="none" strike="noStrike" cap="none" spc="0" normalizeH="0" baseline="0" dirty="0">
                <a:ln>
                  <a:noFill/>
                </a:ln>
                <a:solidFill>
                  <a:srgbClr val="000000"/>
                </a:solidFill>
                <a:effectLst/>
                <a:uFillTx/>
                <a:latin typeface="+mn-lt"/>
                <a:ea typeface="+mn-ea"/>
                <a:cs typeface="+mn-cs"/>
                <a:sym typeface="Arial"/>
              </a:rPr>
              <a:t>=</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pic>
        <p:nvPicPr>
          <p:cNvPr id="13" name="Picture 12">
            <a:extLst>
              <a:ext uri="{FF2B5EF4-FFF2-40B4-BE49-F238E27FC236}">
                <a16:creationId xmlns:a16="http://schemas.microsoft.com/office/drawing/2014/main" id="{01A220F0-0072-892A-03FF-027282A4BA34}"/>
              </a:ext>
            </a:extLst>
          </p:cNvPr>
          <p:cNvPicPr>
            <a:picLocks noChangeAspect="1"/>
          </p:cNvPicPr>
          <p:nvPr/>
        </p:nvPicPr>
        <p:blipFill>
          <a:blip r:embed="rId4"/>
          <a:stretch>
            <a:fillRect/>
          </a:stretch>
        </p:blipFill>
        <p:spPr>
          <a:xfrm>
            <a:off x="9460163" y="9506313"/>
            <a:ext cx="2351647" cy="1742206"/>
          </a:xfrm>
          <a:prstGeom prst="rect">
            <a:avLst/>
          </a:prstGeom>
        </p:spPr>
      </p:pic>
      <p:sp>
        <p:nvSpPr>
          <p:cNvPr id="14" name="TextBox 13">
            <a:extLst>
              <a:ext uri="{FF2B5EF4-FFF2-40B4-BE49-F238E27FC236}">
                <a16:creationId xmlns:a16="http://schemas.microsoft.com/office/drawing/2014/main" id="{677DA2DF-91CB-F626-CCE3-0F43CED12605}"/>
              </a:ext>
            </a:extLst>
          </p:cNvPr>
          <p:cNvSpPr txBox="1"/>
          <p:nvPr/>
        </p:nvSpPr>
        <p:spPr>
          <a:xfrm>
            <a:off x="7580124" y="9961919"/>
            <a:ext cx="124809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altLang="zh-CN" sz="4000" b="1" i="0" u="none" strike="noStrike" cap="none" spc="0" normalizeH="0" baseline="0" dirty="0">
                <a:ln>
                  <a:noFill/>
                </a:ln>
                <a:solidFill>
                  <a:srgbClr val="000000"/>
                </a:solidFill>
                <a:effectLst/>
                <a:uFillTx/>
                <a:latin typeface="+mn-lt"/>
                <a:ea typeface="+mn-ea"/>
                <a:cs typeface="+mn-cs"/>
                <a:sym typeface="Arial"/>
              </a:rPr>
              <a:t>~ 1 x</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
        <p:nvSpPr>
          <p:cNvPr id="15" name="TextBox 14">
            <a:extLst>
              <a:ext uri="{FF2B5EF4-FFF2-40B4-BE49-F238E27FC236}">
                <a16:creationId xmlns:a16="http://schemas.microsoft.com/office/drawing/2014/main" id="{331AFD76-2FC4-C19F-C8CE-DAF8198A867D}"/>
              </a:ext>
            </a:extLst>
          </p:cNvPr>
          <p:cNvSpPr txBox="1"/>
          <p:nvPr/>
        </p:nvSpPr>
        <p:spPr>
          <a:xfrm>
            <a:off x="12443752" y="9980953"/>
            <a:ext cx="6291144"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altLang="zh-CN" sz="4000" b="1" i="0" u="none" strike="noStrike" cap="none" spc="0" normalizeH="0" baseline="0" dirty="0">
                <a:ln>
                  <a:noFill/>
                </a:ln>
                <a:solidFill>
                  <a:srgbClr val="000000"/>
                </a:solidFill>
                <a:effectLst/>
                <a:uFillTx/>
                <a:latin typeface="+mn-lt"/>
                <a:ea typeface="+mn-ea"/>
                <a:cs typeface="+mn-cs"/>
                <a:sym typeface="Arial"/>
              </a:rPr>
              <a:t>Instead of previous ~ 2 X </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7449D50-0C2C-E8C8-4BD6-C478CC3D7F51}"/>
              </a:ext>
            </a:extLst>
          </p:cNvPr>
          <p:cNvPicPr>
            <a:picLocks noChangeAspect="1"/>
          </p:cNvPicPr>
          <p:nvPr/>
        </p:nvPicPr>
        <p:blipFill>
          <a:blip r:embed="rId4"/>
          <a:stretch>
            <a:fillRect/>
          </a:stretch>
        </p:blipFill>
        <p:spPr>
          <a:xfrm>
            <a:off x="19294668" y="9525347"/>
            <a:ext cx="2351647" cy="1742206"/>
          </a:xfrm>
          <a:prstGeom prst="rect">
            <a:avLst/>
          </a:prstGeom>
        </p:spPr>
      </p:pic>
    </p:spTree>
    <p:extLst>
      <p:ext uri="{BB962C8B-B14F-4D97-AF65-F5344CB8AC3E}">
        <p14:creationId xmlns:p14="http://schemas.microsoft.com/office/powerpoint/2010/main" val="284046583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CB9C-8543-F3BC-CE2F-ECD934152CFE}"/>
              </a:ext>
            </a:extLst>
          </p:cNvPr>
          <p:cNvSpPr>
            <a:spLocks noGrp="1"/>
          </p:cNvSpPr>
          <p:nvPr>
            <p:ph type="title"/>
          </p:nvPr>
        </p:nvSpPr>
        <p:spPr/>
        <p:txBody>
          <a:bodyPr/>
          <a:lstStyle/>
          <a:p>
            <a:r>
              <a:rPr lang="en-US" altLang="zh-CN" dirty="0"/>
              <a:t>Agenda</a:t>
            </a:r>
            <a:endParaRPr lang="zh-CN" altLang="en-US" dirty="0"/>
          </a:p>
        </p:txBody>
      </p:sp>
      <p:sp>
        <p:nvSpPr>
          <p:cNvPr id="4" name="Text Placeholder 3">
            <a:extLst>
              <a:ext uri="{FF2B5EF4-FFF2-40B4-BE49-F238E27FC236}">
                <a16:creationId xmlns:a16="http://schemas.microsoft.com/office/drawing/2014/main" id="{7FAE5F53-E433-AD54-3A69-0FEB8FD7D264}"/>
              </a:ext>
            </a:extLst>
          </p:cNvPr>
          <p:cNvSpPr>
            <a:spLocks noGrp="1"/>
          </p:cNvSpPr>
          <p:nvPr>
            <p:ph type="body" idx="1"/>
          </p:nvPr>
        </p:nvSpPr>
        <p:spPr>
          <a:xfrm>
            <a:off x="1218959" y="2540000"/>
            <a:ext cx="21944882" cy="10318750"/>
          </a:xfrm>
        </p:spPr>
        <p:txBody>
          <a:bodyPr/>
          <a:lstStyle/>
          <a:p>
            <a:r>
              <a:rPr lang="en-US" altLang="zh-CN" dirty="0">
                <a:solidFill>
                  <a:schemeClr val="tx1"/>
                </a:solidFill>
              </a:rPr>
              <a:t>Compilation Workflow.</a:t>
            </a:r>
          </a:p>
          <a:p>
            <a:pPr lvl="1"/>
            <a:r>
              <a:rPr lang="en-US" altLang="zh-CN" sz="3600" dirty="0">
                <a:solidFill>
                  <a:schemeClr val="tx1"/>
                </a:solidFill>
              </a:rPr>
              <a:t>Control System, Software.</a:t>
            </a:r>
          </a:p>
          <a:p>
            <a:pPr lvl="1"/>
            <a:r>
              <a:rPr lang="en-US" altLang="zh-CN" sz="3600" dirty="0">
                <a:solidFill>
                  <a:schemeClr val="tx1"/>
                </a:solidFill>
              </a:rPr>
              <a:t>Translation from gate to pulse.</a:t>
            </a:r>
          </a:p>
          <a:p>
            <a:pPr lvl="1"/>
            <a:r>
              <a:rPr lang="en-US" altLang="zh-CN" sz="3600" dirty="0">
                <a:solidFill>
                  <a:schemeClr val="tx1"/>
                </a:solidFill>
              </a:rPr>
              <a:t>Single qubit control and two qubit control.</a:t>
            </a:r>
          </a:p>
          <a:p>
            <a:r>
              <a:rPr lang="en-US" altLang="zh-CN" dirty="0">
                <a:solidFill>
                  <a:srgbClr val="E5C25E"/>
                </a:solidFill>
              </a:rPr>
              <a:t>Pulse-level advantage</a:t>
            </a:r>
          </a:p>
          <a:p>
            <a:pPr lvl="1"/>
            <a:r>
              <a:rPr lang="en-US" altLang="zh-CN" sz="3600" dirty="0">
                <a:solidFill>
                  <a:srgbClr val="E5C25E"/>
                </a:solidFill>
              </a:rPr>
              <a:t>Expressivity analysis.</a:t>
            </a:r>
          </a:p>
          <a:p>
            <a:pPr lvl="1"/>
            <a:r>
              <a:rPr lang="en-US" altLang="zh-CN" sz="3600" dirty="0">
                <a:solidFill>
                  <a:srgbClr val="E5C25E"/>
                </a:solidFill>
              </a:rPr>
              <a:t>Time dependent noise model.</a:t>
            </a:r>
          </a:p>
          <a:p>
            <a:r>
              <a:rPr lang="en-US" altLang="zh-CN" dirty="0">
                <a:solidFill>
                  <a:schemeClr val="tx1"/>
                </a:solidFill>
              </a:rPr>
              <a:t>Pulse Simulator</a:t>
            </a:r>
          </a:p>
          <a:p>
            <a:pPr lvl="1"/>
            <a:r>
              <a:rPr lang="en-US" altLang="zh-CN" sz="3600" dirty="0">
                <a:solidFill>
                  <a:schemeClr val="tx1"/>
                </a:solidFill>
              </a:rPr>
              <a:t>Unitary time evolution.</a:t>
            </a:r>
          </a:p>
          <a:p>
            <a:pPr lvl="1"/>
            <a:r>
              <a:rPr lang="en-US" altLang="zh-CN" sz="3600" dirty="0">
                <a:solidFill>
                  <a:schemeClr val="tx1"/>
                </a:solidFill>
              </a:rPr>
              <a:t>Lindblad master equation.</a:t>
            </a:r>
          </a:p>
          <a:p>
            <a:r>
              <a:rPr lang="en-US" altLang="zh-CN" dirty="0">
                <a:solidFill>
                  <a:schemeClr val="tx1"/>
                </a:solidFill>
              </a:rPr>
              <a:t>Weyl Chamber</a:t>
            </a:r>
          </a:p>
          <a:p>
            <a:r>
              <a:rPr lang="en-US" altLang="zh-CN" dirty="0">
                <a:solidFill>
                  <a:schemeClr val="tx1"/>
                </a:solidFill>
              </a:rPr>
              <a:t>Pulse Ansatz</a:t>
            </a:r>
          </a:p>
        </p:txBody>
      </p:sp>
    </p:spTree>
    <p:extLst>
      <p:ext uri="{BB962C8B-B14F-4D97-AF65-F5344CB8AC3E}">
        <p14:creationId xmlns:p14="http://schemas.microsoft.com/office/powerpoint/2010/main" val="99687529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0C1F345-4F9D-41B9-9685-E403129B4FF6}"/>
              </a:ext>
            </a:extLst>
          </p:cNvPr>
          <p:cNvPicPr>
            <a:picLocks noChangeAspect="1"/>
          </p:cNvPicPr>
          <p:nvPr/>
        </p:nvPicPr>
        <p:blipFill>
          <a:blip r:embed="rId3"/>
          <a:stretch>
            <a:fillRect/>
          </a:stretch>
        </p:blipFill>
        <p:spPr>
          <a:xfrm>
            <a:off x="8278055" y="3732672"/>
            <a:ext cx="7827889" cy="7827889"/>
          </a:xfrm>
          <a:prstGeom prst="rect">
            <a:avLst/>
          </a:prstGeom>
        </p:spPr>
      </p:pic>
      <p:sp>
        <p:nvSpPr>
          <p:cNvPr id="16" name="Title 15">
            <a:extLst>
              <a:ext uri="{FF2B5EF4-FFF2-40B4-BE49-F238E27FC236}">
                <a16:creationId xmlns:a16="http://schemas.microsoft.com/office/drawing/2014/main" id="{465B9278-DABF-20FE-EA93-5FD4AF83D6F3}"/>
              </a:ext>
            </a:extLst>
          </p:cNvPr>
          <p:cNvSpPr>
            <a:spLocks noGrp="1"/>
          </p:cNvSpPr>
          <p:nvPr>
            <p:ph type="title"/>
          </p:nvPr>
        </p:nvSpPr>
        <p:spPr/>
        <p:txBody>
          <a:bodyPr/>
          <a:lstStyle/>
          <a:p>
            <a:r>
              <a:rPr lang="en-US" altLang="zh-CN" dirty="0"/>
              <a:t>QR Code for Materials</a:t>
            </a:r>
            <a:endParaRPr lang="zh-CN" altLang="en-US" dirty="0"/>
          </a:p>
        </p:txBody>
      </p:sp>
    </p:spTree>
    <p:extLst>
      <p:ext uri="{BB962C8B-B14F-4D97-AF65-F5344CB8AC3E}">
        <p14:creationId xmlns:p14="http://schemas.microsoft.com/office/powerpoint/2010/main" val="334667656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Noise Analysis</a:t>
            </a:r>
          </a:p>
        </p:txBody>
      </p:sp>
      <p:sp>
        <p:nvSpPr>
          <p:cNvPr id="3" name="Rectangle 2">
            <a:extLst>
              <a:ext uri="{FF2B5EF4-FFF2-40B4-BE49-F238E27FC236}">
                <a16:creationId xmlns:a16="http://schemas.microsoft.com/office/drawing/2014/main" id="{E5179047-8DE6-6435-610E-67ECE8CA8310}"/>
              </a:ext>
            </a:extLst>
          </p:cNvPr>
          <p:cNvSpPr/>
          <p:nvPr/>
        </p:nvSpPr>
        <p:spPr>
          <a:xfrm>
            <a:off x="3790950" y="3067050"/>
            <a:ext cx="838200" cy="857250"/>
          </a:xfrm>
          <a:prstGeom prst="rect">
            <a:avLst/>
          </a:prstGeom>
          <a:solidFill>
            <a:srgbClr val="FFFFFF"/>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4" name="Rectangle 3">
            <a:extLst>
              <a:ext uri="{FF2B5EF4-FFF2-40B4-BE49-F238E27FC236}">
                <a16:creationId xmlns:a16="http://schemas.microsoft.com/office/drawing/2014/main" id="{C829520A-34E1-4C16-0847-95F9B8FCD56C}"/>
              </a:ext>
            </a:extLst>
          </p:cNvPr>
          <p:cNvSpPr/>
          <p:nvPr/>
        </p:nvSpPr>
        <p:spPr>
          <a:xfrm>
            <a:off x="3524250" y="6761606"/>
            <a:ext cx="838200" cy="857250"/>
          </a:xfrm>
          <a:prstGeom prst="rect">
            <a:avLst/>
          </a:prstGeom>
          <a:solidFill>
            <a:srgbClr val="FFFFFF"/>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7" name="TextBox 6">
            <a:extLst>
              <a:ext uri="{FF2B5EF4-FFF2-40B4-BE49-F238E27FC236}">
                <a16:creationId xmlns:a16="http://schemas.microsoft.com/office/drawing/2014/main" id="{F8C6D479-CF45-FEEA-0C81-297B4664E32F}"/>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Noise on gate level:</a:t>
            </a:r>
          </a:p>
        </p:txBody>
      </p:sp>
      <p:sp>
        <p:nvSpPr>
          <p:cNvPr id="8" name="TextBox 7">
            <a:extLst>
              <a:ext uri="{FF2B5EF4-FFF2-40B4-BE49-F238E27FC236}">
                <a16:creationId xmlns:a16="http://schemas.microsoft.com/office/drawing/2014/main" id="{BD49AB4F-38D0-2739-F22D-7E946F217A0B}"/>
              </a:ext>
            </a:extLst>
          </p:cNvPr>
          <p:cNvSpPr txBox="1"/>
          <p:nvPr/>
        </p:nvSpPr>
        <p:spPr>
          <a:xfrm>
            <a:off x="2438400" y="3067050"/>
            <a:ext cx="10306050"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571500" marR="0" indent="-571500" algn="just" defTabSz="825500" rtl="0" fontAlgn="auto" latinLnBrk="0" hangingPunct="0">
              <a:lnSpc>
                <a:spcPct val="120000"/>
              </a:lnSpc>
              <a:spcBef>
                <a:spcPts val="0"/>
              </a:spcBef>
              <a:spcAft>
                <a:spcPts val="0"/>
              </a:spcAft>
              <a:buClrTx/>
              <a:buSzTx/>
              <a:buFont typeface="Arial" panose="020B0604020202020204" pitchFamily="34" charset="0"/>
              <a:buChar char="•"/>
              <a:tabLst/>
            </a:pPr>
            <a:r>
              <a:rPr lang="en-US" altLang="zh-CN" sz="3600" b="0" dirty="0"/>
              <a:t>Are usually independent among qubits.</a:t>
            </a:r>
          </a:p>
          <a:p>
            <a:pPr marL="571500" marR="0" indent="-571500" algn="just" defTabSz="825500" rtl="0" fontAlgn="auto" latinLnBrk="0" hangingPunct="0">
              <a:lnSpc>
                <a:spcPct val="120000"/>
              </a:lnSpc>
              <a:spcBef>
                <a:spcPts val="0"/>
              </a:spcBef>
              <a:spcAft>
                <a:spcPts val="0"/>
              </a:spcAft>
              <a:buClrTx/>
              <a:buSzTx/>
              <a:buFont typeface="Arial" panose="020B0604020202020204" pitchFamily="34" charset="0"/>
              <a:buChar char="•"/>
              <a:tabLst/>
            </a:pPr>
            <a:r>
              <a:rPr kumimoji="0" lang="en-US" altLang="zh-CN" sz="3600" b="0" i="0" u="none" strike="noStrike" cap="none" spc="0" normalizeH="0" baseline="0" dirty="0">
                <a:ln>
                  <a:noFill/>
                </a:ln>
                <a:solidFill>
                  <a:srgbClr val="000000"/>
                </a:solidFill>
                <a:effectLst/>
                <a:uFillTx/>
                <a:latin typeface="+mn-lt"/>
                <a:ea typeface="+mn-ea"/>
                <a:cs typeface="+mn-cs"/>
                <a:sym typeface="Arial"/>
              </a:rPr>
              <a:t>Applied af</a:t>
            </a:r>
            <a:r>
              <a:rPr lang="en-US" altLang="zh-CN" sz="3600" b="0" dirty="0"/>
              <a:t>ter each perfect gate operation.</a:t>
            </a:r>
            <a:endParaRPr kumimoji="0" lang="zh-CN" altLang="en-US" sz="3600" b="0" i="0" u="none" strike="noStrike" cap="none" spc="0" normalizeH="0" baseline="0" dirty="0">
              <a:ln>
                <a:noFill/>
              </a:ln>
              <a:solidFill>
                <a:srgbClr val="000000"/>
              </a:solidFill>
              <a:effectLst/>
              <a:uFillTx/>
              <a:latin typeface="+mn-lt"/>
              <a:ea typeface="+mn-ea"/>
              <a:cs typeface="+mn-cs"/>
              <a:sym typeface="Arial"/>
            </a:endParaRPr>
          </a:p>
        </p:txBody>
      </p:sp>
      <p:sp>
        <p:nvSpPr>
          <p:cNvPr id="9" name="TextBox 8">
            <a:extLst>
              <a:ext uri="{FF2B5EF4-FFF2-40B4-BE49-F238E27FC236}">
                <a16:creationId xmlns:a16="http://schemas.microsoft.com/office/drawing/2014/main" id="{E6CA222E-3B3B-267F-4161-706A016861A7}"/>
              </a:ext>
            </a:extLst>
          </p:cNvPr>
          <p:cNvSpPr txBox="1"/>
          <p:nvPr/>
        </p:nvSpPr>
        <p:spPr>
          <a:xfrm>
            <a:off x="1710618" y="5540340"/>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Noise on pulse level:</a:t>
            </a:r>
          </a:p>
        </p:txBody>
      </p:sp>
      <p:sp>
        <p:nvSpPr>
          <p:cNvPr id="10" name="TextBox 9">
            <a:extLst>
              <a:ext uri="{FF2B5EF4-FFF2-40B4-BE49-F238E27FC236}">
                <a16:creationId xmlns:a16="http://schemas.microsoft.com/office/drawing/2014/main" id="{E678BBC3-8128-A612-AB48-D3DB4C7FAA95}"/>
              </a:ext>
            </a:extLst>
          </p:cNvPr>
          <p:cNvSpPr txBox="1"/>
          <p:nvPr/>
        </p:nvSpPr>
        <p:spPr>
          <a:xfrm>
            <a:off x="2438400" y="6537331"/>
            <a:ext cx="20326350"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571500" marR="0" indent="-571500" algn="just" defTabSz="825500" rtl="0" fontAlgn="auto" latinLnBrk="0" hangingPunct="0">
              <a:lnSpc>
                <a:spcPct val="120000"/>
              </a:lnSpc>
              <a:spcBef>
                <a:spcPts val="0"/>
              </a:spcBef>
              <a:spcAft>
                <a:spcPts val="0"/>
              </a:spcAft>
              <a:buClrTx/>
              <a:buSzTx/>
              <a:buFont typeface="Arial" panose="020B0604020202020204" pitchFamily="34" charset="0"/>
              <a:buChar char="•"/>
              <a:tabLst/>
            </a:pPr>
            <a:r>
              <a:rPr lang="en-US" altLang="zh-CN" sz="3600" b="0" dirty="0"/>
              <a:t>Operation and noise are together built in the same model not separate.</a:t>
            </a:r>
          </a:p>
          <a:p>
            <a:pPr marL="571500" marR="0" indent="-571500" algn="just" defTabSz="825500" rtl="0" fontAlgn="auto" latinLnBrk="0" hangingPunct="0">
              <a:lnSpc>
                <a:spcPct val="120000"/>
              </a:lnSpc>
              <a:spcBef>
                <a:spcPts val="0"/>
              </a:spcBef>
              <a:spcAft>
                <a:spcPts val="0"/>
              </a:spcAft>
              <a:buClrTx/>
              <a:buSzTx/>
              <a:buFont typeface="Arial" panose="020B0604020202020204" pitchFamily="34" charset="0"/>
              <a:buChar char="•"/>
              <a:tabLst/>
            </a:pPr>
            <a:r>
              <a:rPr kumimoji="0" lang="en-US" altLang="zh-CN" sz="3600" b="0" i="0" u="none" strike="noStrike" cap="none" spc="0" normalizeH="0" baseline="0" dirty="0">
                <a:ln>
                  <a:noFill/>
                </a:ln>
                <a:solidFill>
                  <a:srgbClr val="000000"/>
                </a:solidFill>
                <a:effectLst/>
                <a:uFillTx/>
                <a:latin typeface="+mn-lt"/>
                <a:ea typeface="+mn-ea"/>
                <a:cs typeface="+mn-cs"/>
                <a:sym typeface="Arial"/>
              </a:rPr>
              <a:t>Noise </a:t>
            </a:r>
            <a:r>
              <a:rPr lang="en-US" altLang="zh-CN" sz="3600" b="0" dirty="0"/>
              <a:t>are correlated both in time and space.</a:t>
            </a:r>
            <a:endParaRPr kumimoji="0" lang="zh-CN" altLang="en-US" sz="3600" b="0" i="0" u="none" strike="noStrike" cap="none" spc="0" normalizeH="0" baseline="0" dirty="0">
              <a:ln>
                <a:noFill/>
              </a:ln>
              <a:solidFill>
                <a:srgbClr val="000000"/>
              </a:solidFill>
              <a:effectLst/>
              <a:uFillTx/>
              <a:latin typeface="+mn-lt"/>
              <a:ea typeface="+mn-ea"/>
              <a:cs typeface="+mn-cs"/>
              <a:sym typeface="Arial"/>
            </a:endParaRPr>
          </a:p>
        </p:txBody>
      </p:sp>
      <p:sp>
        <p:nvSpPr>
          <p:cNvPr id="11" name="Arrow: Down 10">
            <a:extLst>
              <a:ext uri="{FF2B5EF4-FFF2-40B4-BE49-F238E27FC236}">
                <a16:creationId xmlns:a16="http://schemas.microsoft.com/office/drawing/2014/main" id="{8020191D-AD9D-8BA2-88A4-CD2039F77154}"/>
              </a:ext>
            </a:extLst>
          </p:cNvPr>
          <p:cNvSpPr/>
          <p:nvPr/>
        </p:nvSpPr>
        <p:spPr>
          <a:xfrm>
            <a:off x="5829300" y="4488976"/>
            <a:ext cx="742950" cy="1051364"/>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12" name="Arrow: Down 11">
            <a:extLst>
              <a:ext uri="{FF2B5EF4-FFF2-40B4-BE49-F238E27FC236}">
                <a16:creationId xmlns:a16="http://schemas.microsoft.com/office/drawing/2014/main" id="{7707614A-08C4-A702-91C1-85885A81541B}"/>
              </a:ext>
            </a:extLst>
          </p:cNvPr>
          <p:cNvSpPr/>
          <p:nvPr/>
        </p:nvSpPr>
        <p:spPr>
          <a:xfrm>
            <a:off x="5829300" y="8127179"/>
            <a:ext cx="742950" cy="1051364"/>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13" name="TextBox 12">
            <a:extLst>
              <a:ext uri="{FF2B5EF4-FFF2-40B4-BE49-F238E27FC236}">
                <a16:creationId xmlns:a16="http://schemas.microsoft.com/office/drawing/2014/main" id="{C15950B7-6881-1F12-E8E6-2654E55F975C}"/>
              </a:ext>
            </a:extLst>
          </p:cNvPr>
          <p:cNvSpPr txBox="1"/>
          <p:nvPr/>
        </p:nvSpPr>
        <p:spPr>
          <a:xfrm>
            <a:off x="1710618" y="9385800"/>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Noise on real machine.</a:t>
            </a:r>
          </a:p>
        </p:txBody>
      </p:sp>
      <p:sp>
        <p:nvSpPr>
          <p:cNvPr id="14" name="Rectangle 13">
            <a:extLst>
              <a:ext uri="{FF2B5EF4-FFF2-40B4-BE49-F238E27FC236}">
                <a16:creationId xmlns:a16="http://schemas.microsoft.com/office/drawing/2014/main" id="{2F214A7D-A78D-4F59-CC99-B1A39B5BF302}"/>
              </a:ext>
            </a:extLst>
          </p:cNvPr>
          <p:cNvSpPr/>
          <p:nvPr/>
        </p:nvSpPr>
        <p:spPr>
          <a:xfrm>
            <a:off x="17773649" y="2570833"/>
            <a:ext cx="5131789" cy="1421926"/>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Arial"/>
            </a:endParaRPr>
          </a:p>
        </p:txBody>
      </p:sp>
      <p:sp>
        <p:nvSpPr>
          <p:cNvPr id="15" name="TextBox 14">
            <a:extLst>
              <a:ext uri="{FF2B5EF4-FFF2-40B4-BE49-F238E27FC236}">
                <a16:creationId xmlns:a16="http://schemas.microsoft.com/office/drawing/2014/main" id="{AEEBA0E8-212E-D475-5B52-22C136C96AAF}"/>
              </a:ext>
            </a:extLst>
          </p:cNvPr>
          <p:cNvSpPr txBox="1"/>
          <p:nvPr/>
        </p:nvSpPr>
        <p:spPr>
          <a:xfrm>
            <a:off x="18021300" y="2899128"/>
            <a:ext cx="4652082"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825500" rtl="0" fontAlgn="auto" latinLnBrk="0" hangingPunct="0">
              <a:lnSpc>
                <a:spcPct val="120000"/>
              </a:lnSpc>
              <a:spcBef>
                <a:spcPts val="0"/>
              </a:spcBef>
              <a:spcAft>
                <a:spcPts val="0"/>
              </a:spcAft>
              <a:buClrTx/>
              <a:buSzTx/>
              <a:buFontTx/>
              <a:buNone/>
              <a:tabLst/>
            </a:pPr>
            <a:r>
              <a:rPr lang="en-US" altLang="zh-CN" b="0" dirty="0"/>
              <a:t>Approximate</a:t>
            </a:r>
            <a:r>
              <a:rPr kumimoji="0" lang="en-US" altLang="zh-CN" sz="4000" b="0" i="0" u="none" strike="noStrike" cap="none" spc="0" normalizeH="0" baseline="0" dirty="0">
                <a:ln>
                  <a:noFill/>
                </a:ln>
                <a:solidFill>
                  <a:srgbClr val="000000"/>
                </a:solidFill>
                <a:effectLst/>
                <a:uFillTx/>
                <a:latin typeface="+mn-lt"/>
                <a:ea typeface="+mn-ea"/>
                <a:cs typeface="+mn-cs"/>
                <a:sym typeface="Arial"/>
              </a:rPr>
              <a:t> picture</a:t>
            </a:r>
            <a:endParaRPr kumimoji="0" lang="zh-CN" altLang="en-US" sz="4000" b="0" i="0" u="none" strike="noStrike" cap="none" spc="0" normalizeH="0" baseline="0" dirty="0">
              <a:ln>
                <a:noFill/>
              </a:ln>
              <a:solidFill>
                <a:srgbClr val="000000"/>
              </a:solidFill>
              <a:effectLst/>
              <a:uFillTx/>
              <a:latin typeface="+mn-lt"/>
              <a:ea typeface="+mn-ea"/>
              <a:cs typeface="+mn-cs"/>
              <a:sym typeface="Arial"/>
            </a:endParaRPr>
          </a:p>
        </p:txBody>
      </p:sp>
      <p:sp>
        <p:nvSpPr>
          <p:cNvPr id="16" name="Rectangle 15">
            <a:extLst>
              <a:ext uri="{FF2B5EF4-FFF2-40B4-BE49-F238E27FC236}">
                <a16:creationId xmlns:a16="http://schemas.microsoft.com/office/drawing/2014/main" id="{85AFA340-5585-C32B-CF83-B09C556111C4}"/>
              </a:ext>
            </a:extLst>
          </p:cNvPr>
          <p:cNvSpPr/>
          <p:nvPr/>
        </p:nvSpPr>
        <p:spPr>
          <a:xfrm>
            <a:off x="17773650" y="6314844"/>
            <a:ext cx="4171950" cy="1421926"/>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Arial"/>
            </a:endParaRPr>
          </a:p>
        </p:txBody>
      </p:sp>
      <p:sp>
        <p:nvSpPr>
          <p:cNvPr id="17" name="TextBox 16">
            <a:extLst>
              <a:ext uri="{FF2B5EF4-FFF2-40B4-BE49-F238E27FC236}">
                <a16:creationId xmlns:a16="http://schemas.microsoft.com/office/drawing/2014/main" id="{98C1BC0E-9736-BD19-4004-8B9869CB5C29}"/>
              </a:ext>
            </a:extLst>
          </p:cNvPr>
          <p:cNvSpPr txBox="1"/>
          <p:nvPr/>
        </p:nvSpPr>
        <p:spPr>
          <a:xfrm>
            <a:off x="18021300" y="6643139"/>
            <a:ext cx="392430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825500" rtl="0" fontAlgn="auto" latinLnBrk="0" hangingPunct="0">
              <a:lnSpc>
                <a:spcPct val="120000"/>
              </a:lnSpc>
              <a:spcBef>
                <a:spcPts val="0"/>
              </a:spcBef>
              <a:spcAft>
                <a:spcPts val="0"/>
              </a:spcAft>
              <a:buClrTx/>
              <a:buSzTx/>
              <a:buFontTx/>
              <a:buNone/>
              <a:tabLst/>
            </a:pPr>
            <a:r>
              <a:rPr kumimoji="0" lang="en-US" altLang="zh-CN" sz="4000" b="0" i="0" u="none" strike="noStrike" cap="none" spc="0" normalizeH="0" baseline="0" dirty="0">
                <a:ln>
                  <a:noFill/>
                </a:ln>
                <a:solidFill>
                  <a:srgbClr val="000000"/>
                </a:solidFill>
                <a:effectLst/>
                <a:uFillTx/>
                <a:latin typeface="+mn-lt"/>
                <a:ea typeface="+mn-ea"/>
                <a:cs typeface="+mn-cs"/>
                <a:sym typeface="Arial"/>
              </a:rPr>
              <a:t>Realistic picture</a:t>
            </a:r>
            <a:endParaRPr kumimoji="0" lang="zh-CN" altLang="en-US" sz="40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295095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Expressivity Analysis</a:t>
            </a:r>
          </a:p>
        </p:txBody>
      </p:sp>
      <p:grpSp>
        <p:nvGrpSpPr>
          <p:cNvPr id="9" name="Group 8">
            <a:extLst>
              <a:ext uri="{FF2B5EF4-FFF2-40B4-BE49-F238E27FC236}">
                <a16:creationId xmlns:a16="http://schemas.microsoft.com/office/drawing/2014/main" id="{F7E9C1F1-C474-FE7E-46F3-8A89864A9864}"/>
              </a:ext>
            </a:extLst>
          </p:cNvPr>
          <p:cNvGrpSpPr/>
          <p:nvPr/>
        </p:nvGrpSpPr>
        <p:grpSpPr>
          <a:xfrm>
            <a:off x="2548818" y="2570833"/>
            <a:ext cx="17373600" cy="11006212"/>
            <a:chOff x="3524250" y="2709788"/>
            <a:chExt cx="17373600" cy="11006212"/>
          </a:xfrm>
        </p:grpSpPr>
        <p:pic>
          <p:nvPicPr>
            <p:cNvPr id="5" name="Picture 4">
              <a:extLst>
                <a:ext uri="{FF2B5EF4-FFF2-40B4-BE49-F238E27FC236}">
                  <a16:creationId xmlns:a16="http://schemas.microsoft.com/office/drawing/2014/main" id="{913BAF7B-3B78-5A28-7E7E-84F74DD72325}"/>
                </a:ext>
              </a:extLst>
            </p:cNvPr>
            <p:cNvPicPr>
              <a:picLocks noChangeAspect="1"/>
            </p:cNvPicPr>
            <p:nvPr/>
          </p:nvPicPr>
          <p:blipFill>
            <a:blip r:embed="rId2"/>
            <a:stretch>
              <a:fillRect/>
            </a:stretch>
          </p:blipFill>
          <p:spPr>
            <a:xfrm>
              <a:off x="3790950" y="2709788"/>
              <a:ext cx="17106900" cy="11006212"/>
            </a:xfrm>
            <a:prstGeom prst="rect">
              <a:avLst/>
            </a:prstGeom>
          </p:spPr>
        </p:pic>
        <p:sp>
          <p:nvSpPr>
            <p:cNvPr id="3" name="Rectangle 2">
              <a:extLst>
                <a:ext uri="{FF2B5EF4-FFF2-40B4-BE49-F238E27FC236}">
                  <a16:creationId xmlns:a16="http://schemas.microsoft.com/office/drawing/2014/main" id="{E5179047-8DE6-6435-610E-67ECE8CA8310}"/>
                </a:ext>
              </a:extLst>
            </p:cNvPr>
            <p:cNvSpPr/>
            <p:nvPr/>
          </p:nvSpPr>
          <p:spPr>
            <a:xfrm>
              <a:off x="3790950" y="3067050"/>
              <a:ext cx="838200" cy="857250"/>
            </a:xfrm>
            <a:prstGeom prst="rect">
              <a:avLst/>
            </a:prstGeom>
            <a:solidFill>
              <a:srgbClr val="FFFFFF"/>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4" name="Rectangle 3">
              <a:extLst>
                <a:ext uri="{FF2B5EF4-FFF2-40B4-BE49-F238E27FC236}">
                  <a16:creationId xmlns:a16="http://schemas.microsoft.com/office/drawing/2014/main" id="{C829520A-34E1-4C16-0847-95F9B8FCD56C}"/>
                </a:ext>
              </a:extLst>
            </p:cNvPr>
            <p:cNvSpPr/>
            <p:nvPr/>
          </p:nvSpPr>
          <p:spPr>
            <a:xfrm>
              <a:off x="3524250" y="6761606"/>
              <a:ext cx="838200" cy="857250"/>
            </a:xfrm>
            <a:prstGeom prst="rect">
              <a:avLst/>
            </a:prstGeom>
            <a:solidFill>
              <a:srgbClr val="FFFFFF"/>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grpSp>
      <p:sp>
        <p:nvSpPr>
          <p:cNvPr id="7" name="TextBox 6">
            <a:extLst>
              <a:ext uri="{FF2B5EF4-FFF2-40B4-BE49-F238E27FC236}">
                <a16:creationId xmlns:a16="http://schemas.microsoft.com/office/drawing/2014/main" id="{F8C6D479-CF45-FEEA-0C81-297B4664E32F}"/>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Sampling expressivity of single qubit pulse and compare with different single qubit gate operations.</a:t>
            </a:r>
          </a:p>
        </p:txBody>
      </p:sp>
      <p:sp>
        <p:nvSpPr>
          <p:cNvPr id="8" name="TextBox 7">
            <a:extLst>
              <a:ext uri="{FF2B5EF4-FFF2-40B4-BE49-F238E27FC236}">
                <a16:creationId xmlns:a16="http://schemas.microsoft.com/office/drawing/2014/main" id="{92172D17-E920-504A-FEA9-646EB6B06627}"/>
              </a:ext>
            </a:extLst>
          </p:cNvPr>
          <p:cNvSpPr txBox="1"/>
          <p:nvPr/>
        </p:nvSpPr>
        <p:spPr>
          <a:xfrm>
            <a:off x="19431000" y="12273562"/>
            <a:ext cx="5238750" cy="11664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000" b="0" i="0" dirty="0">
                <a:solidFill>
                  <a:srgbClr val="222222"/>
                </a:solidFill>
                <a:effectLst/>
                <a:latin typeface="Arial" panose="020B0604020202020204" pitchFamily="34" charset="0"/>
              </a:rPr>
              <a:t>Liang, Zhiding, et al. "Towards Advantages of Parameterized Quantum Pulses." </a:t>
            </a:r>
            <a:r>
              <a:rPr lang="en-US" altLang="zh-CN" sz="2000" b="0" i="1" dirty="0" err="1">
                <a:solidFill>
                  <a:srgbClr val="222222"/>
                </a:solidFill>
                <a:effectLst/>
                <a:latin typeface="Arial" panose="020B0604020202020204" pitchFamily="34" charset="0"/>
              </a:rPr>
              <a:t>arXiv</a:t>
            </a:r>
            <a:r>
              <a:rPr lang="en-US" altLang="zh-CN" sz="2000" b="0" i="1" dirty="0">
                <a:solidFill>
                  <a:srgbClr val="222222"/>
                </a:solidFill>
                <a:effectLst/>
                <a:latin typeface="Arial" panose="020B0604020202020204" pitchFamily="34" charset="0"/>
              </a:rPr>
              <a:t> preprint arXiv:2304.09253</a:t>
            </a:r>
            <a:r>
              <a:rPr lang="en-US" altLang="zh-CN" sz="2000" b="0" i="0" dirty="0">
                <a:solidFill>
                  <a:srgbClr val="222222"/>
                </a:solidFill>
                <a:effectLst/>
                <a:latin typeface="Arial" panose="020B0604020202020204" pitchFamily="34" charset="0"/>
              </a:rPr>
              <a:t> (2023).</a:t>
            </a:r>
            <a:endParaRPr lang="zh-CN" altLang="en-US" sz="2000" dirty="0"/>
          </a:p>
        </p:txBody>
      </p:sp>
    </p:spTree>
    <p:extLst>
      <p:ext uri="{BB962C8B-B14F-4D97-AF65-F5344CB8AC3E}">
        <p14:creationId xmlns:p14="http://schemas.microsoft.com/office/powerpoint/2010/main" val="217544617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Expressivity Analysis</a:t>
            </a:r>
          </a:p>
        </p:txBody>
      </p:sp>
      <p:sp>
        <p:nvSpPr>
          <p:cNvPr id="7" name="TextBox 6">
            <a:extLst>
              <a:ext uri="{FF2B5EF4-FFF2-40B4-BE49-F238E27FC236}">
                <a16:creationId xmlns:a16="http://schemas.microsoft.com/office/drawing/2014/main" id="{F8C6D479-CF45-FEEA-0C81-297B4664E32F}"/>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Give some pulse ansatz design space settings.</a:t>
            </a:r>
          </a:p>
        </p:txBody>
      </p:sp>
      <p:pic>
        <p:nvPicPr>
          <p:cNvPr id="10" name="Picture 9">
            <a:extLst>
              <a:ext uri="{FF2B5EF4-FFF2-40B4-BE49-F238E27FC236}">
                <a16:creationId xmlns:a16="http://schemas.microsoft.com/office/drawing/2014/main" id="{D309756A-C85A-9398-A0F7-E7E0E28FE87A}"/>
              </a:ext>
            </a:extLst>
          </p:cNvPr>
          <p:cNvPicPr>
            <a:picLocks noChangeAspect="1"/>
          </p:cNvPicPr>
          <p:nvPr/>
        </p:nvPicPr>
        <p:blipFill>
          <a:blip r:embed="rId2"/>
          <a:stretch>
            <a:fillRect/>
          </a:stretch>
        </p:blipFill>
        <p:spPr>
          <a:xfrm>
            <a:off x="1710618" y="3501037"/>
            <a:ext cx="20488928" cy="7972425"/>
          </a:xfrm>
          <a:prstGeom prst="rect">
            <a:avLst/>
          </a:prstGeom>
        </p:spPr>
      </p:pic>
    </p:spTree>
    <p:extLst>
      <p:ext uri="{BB962C8B-B14F-4D97-AF65-F5344CB8AC3E}">
        <p14:creationId xmlns:p14="http://schemas.microsoft.com/office/powerpoint/2010/main" val="279602029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6D200F-A97D-0CAF-14EF-3E0FE54520C8}"/>
              </a:ext>
            </a:extLst>
          </p:cNvPr>
          <p:cNvPicPr>
            <a:picLocks noChangeAspect="1"/>
          </p:cNvPicPr>
          <p:nvPr/>
        </p:nvPicPr>
        <p:blipFill>
          <a:blip r:embed="rId2"/>
          <a:stretch>
            <a:fillRect/>
          </a:stretch>
        </p:blipFill>
        <p:spPr>
          <a:xfrm>
            <a:off x="1977318" y="2570833"/>
            <a:ext cx="17682282" cy="10987049"/>
          </a:xfrm>
          <a:prstGeom prst="rect">
            <a:avLst/>
          </a:prstGeom>
        </p:spPr>
      </p:pic>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Expressivity Analysis</a:t>
            </a:r>
          </a:p>
        </p:txBody>
      </p:sp>
      <p:sp>
        <p:nvSpPr>
          <p:cNvPr id="7" name="TextBox 6">
            <a:extLst>
              <a:ext uri="{FF2B5EF4-FFF2-40B4-BE49-F238E27FC236}">
                <a16:creationId xmlns:a16="http://schemas.microsoft.com/office/drawing/2014/main" id="{F8C6D479-CF45-FEEA-0C81-297B4664E32F}"/>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Expressivity getting better as the increase of qubits number and increase of circuit block layers.</a:t>
            </a:r>
          </a:p>
        </p:txBody>
      </p:sp>
    </p:spTree>
    <p:extLst>
      <p:ext uri="{BB962C8B-B14F-4D97-AF65-F5344CB8AC3E}">
        <p14:creationId xmlns:p14="http://schemas.microsoft.com/office/powerpoint/2010/main" val="331832546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Entanglement Analysis</a:t>
            </a:r>
          </a:p>
        </p:txBody>
      </p:sp>
      <p:pic>
        <p:nvPicPr>
          <p:cNvPr id="4" name="Picture 3">
            <a:extLst>
              <a:ext uri="{FF2B5EF4-FFF2-40B4-BE49-F238E27FC236}">
                <a16:creationId xmlns:a16="http://schemas.microsoft.com/office/drawing/2014/main" id="{1ADB51F8-42BE-4155-29CA-C8FF55EB342A}"/>
              </a:ext>
            </a:extLst>
          </p:cNvPr>
          <p:cNvPicPr>
            <a:picLocks noChangeAspect="1"/>
          </p:cNvPicPr>
          <p:nvPr/>
        </p:nvPicPr>
        <p:blipFill rotWithShape="1">
          <a:blip r:embed="rId3"/>
          <a:srcRect r="50527"/>
          <a:stretch/>
        </p:blipFill>
        <p:spPr>
          <a:xfrm>
            <a:off x="13564470" y="3322895"/>
            <a:ext cx="9028830" cy="8837226"/>
          </a:xfrm>
          <a:prstGeom prst="rect">
            <a:avLst/>
          </a:prstGeom>
        </p:spPr>
      </p:pic>
      <p:sp>
        <p:nvSpPr>
          <p:cNvPr id="8" name="TextBox 7">
            <a:extLst>
              <a:ext uri="{FF2B5EF4-FFF2-40B4-BE49-F238E27FC236}">
                <a16:creationId xmlns:a16="http://schemas.microsoft.com/office/drawing/2014/main" id="{14A6126B-1107-1E8D-DED6-4A2A571BC0A1}"/>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Change parameters on 2-qubit cross resonance pulse shift the entanglement power. </a:t>
            </a:r>
          </a:p>
        </p:txBody>
      </p:sp>
      <p:pic>
        <p:nvPicPr>
          <p:cNvPr id="3" name="Picture 2">
            <a:extLst>
              <a:ext uri="{FF2B5EF4-FFF2-40B4-BE49-F238E27FC236}">
                <a16:creationId xmlns:a16="http://schemas.microsoft.com/office/drawing/2014/main" id="{4E1E2269-8800-EA3E-4C59-2DE3B1CF7E82}"/>
              </a:ext>
            </a:extLst>
          </p:cNvPr>
          <p:cNvPicPr>
            <a:picLocks noChangeAspect="1"/>
          </p:cNvPicPr>
          <p:nvPr/>
        </p:nvPicPr>
        <p:blipFill rotWithShape="1">
          <a:blip r:embed="rId3"/>
          <a:srcRect l="49474"/>
          <a:stretch/>
        </p:blipFill>
        <p:spPr>
          <a:xfrm>
            <a:off x="2620985" y="3322895"/>
            <a:ext cx="9221070" cy="8837226"/>
          </a:xfrm>
          <a:prstGeom prst="rect">
            <a:avLst/>
          </a:prstGeom>
        </p:spPr>
      </p:pic>
      <p:sp>
        <p:nvSpPr>
          <p:cNvPr id="5" name="TextBox 4">
            <a:extLst>
              <a:ext uri="{FF2B5EF4-FFF2-40B4-BE49-F238E27FC236}">
                <a16:creationId xmlns:a16="http://schemas.microsoft.com/office/drawing/2014/main" id="{D7F367E0-1C3B-11C8-6949-8B7BFA960F5C}"/>
              </a:ext>
            </a:extLst>
          </p:cNvPr>
          <p:cNvSpPr txBox="1"/>
          <p:nvPr/>
        </p:nvSpPr>
        <p:spPr>
          <a:xfrm>
            <a:off x="1030745" y="12160121"/>
            <a:ext cx="1293495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a:t>Two</a:t>
            </a:r>
            <a:r>
              <a:rPr kumimoji="0" lang="en-US" altLang="zh-CN" sz="4000" b="1" i="0" u="none" strike="noStrike" cap="none" spc="0" normalizeH="0" baseline="0" dirty="0">
                <a:ln>
                  <a:noFill/>
                </a:ln>
                <a:solidFill>
                  <a:srgbClr val="000000"/>
                </a:solidFill>
                <a:effectLst/>
                <a:uFillTx/>
                <a:latin typeface="+mn-lt"/>
                <a:ea typeface="+mn-ea"/>
                <a:cs typeface="+mn-cs"/>
                <a:sym typeface="Arial"/>
              </a:rPr>
              <a:t> CR pulses fixed amplitude</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
        <p:nvSpPr>
          <p:cNvPr id="6" name="TextBox 5">
            <a:extLst>
              <a:ext uri="{FF2B5EF4-FFF2-40B4-BE49-F238E27FC236}">
                <a16:creationId xmlns:a16="http://schemas.microsoft.com/office/drawing/2014/main" id="{CC86E858-D533-4212-4CDC-52444E3F85EE}"/>
              </a:ext>
            </a:extLst>
          </p:cNvPr>
          <p:cNvSpPr txBox="1"/>
          <p:nvPr/>
        </p:nvSpPr>
        <p:spPr>
          <a:xfrm>
            <a:off x="12327395" y="12160120"/>
            <a:ext cx="1293495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a:t>Two</a:t>
            </a:r>
            <a:r>
              <a:rPr kumimoji="0" lang="en-US" altLang="zh-CN" sz="4000" b="1" i="0" u="none" strike="noStrike" cap="none" spc="0" normalizeH="0" baseline="0" dirty="0">
                <a:ln>
                  <a:noFill/>
                </a:ln>
                <a:solidFill>
                  <a:srgbClr val="000000"/>
                </a:solidFill>
                <a:effectLst/>
                <a:uFillTx/>
                <a:latin typeface="+mn-lt"/>
                <a:ea typeface="+mn-ea"/>
                <a:cs typeface="+mn-cs"/>
                <a:sym typeface="Arial"/>
              </a:rPr>
              <a:t> CR pulses</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42453080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Entanglement Analysis</a:t>
            </a:r>
          </a:p>
        </p:txBody>
      </p:sp>
      <p:sp>
        <p:nvSpPr>
          <p:cNvPr id="8" name="TextBox 7">
            <a:extLst>
              <a:ext uri="{FF2B5EF4-FFF2-40B4-BE49-F238E27FC236}">
                <a16:creationId xmlns:a16="http://schemas.microsoft.com/office/drawing/2014/main" id="{14A6126B-1107-1E8D-DED6-4A2A571BC0A1}"/>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Entanglement capability keep increased with increasing of qubits number and circuit block layers.</a:t>
            </a:r>
          </a:p>
        </p:txBody>
      </p:sp>
      <p:pic>
        <p:nvPicPr>
          <p:cNvPr id="9" name="Picture 8">
            <a:extLst>
              <a:ext uri="{FF2B5EF4-FFF2-40B4-BE49-F238E27FC236}">
                <a16:creationId xmlns:a16="http://schemas.microsoft.com/office/drawing/2014/main" id="{682BF434-793B-16B4-C630-5D7591DD1CE7}"/>
              </a:ext>
            </a:extLst>
          </p:cNvPr>
          <p:cNvPicPr>
            <a:picLocks noChangeAspect="1"/>
          </p:cNvPicPr>
          <p:nvPr/>
        </p:nvPicPr>
        <p:blipFill>
          <a:blip r:embed="rId3"/>
          <a:stretch>
            <a:fillRect/>
          </a:stretch>
        </p:blipFill>
        <p:spPr>
          <a:xfrm>
            <a:off x="2562908" y="2899127"/>
            <a:ext cx="17434632" cy="10778387"/>
          </a:xfrm>
          <a:prstGeom prst="rect">
            <a:avLst/>
          </a:prstGeom>
        </p:spPr>
      </p:pic>
    </p:spTree>
    <p:extLst>
      <p:ext uri="{BB962C8B-B14F-4D97-AF65-F5344CB8AC3E}">
        <p14:creationId xmlns:p14="http://schemas.microsoft.com/office/powerpoint/2010/main" val="391054436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CB9C-8543-F3BC-CE2F-ECD934152CFE}"/>
              </a:ext>
            </a:extLst>
          </p:cNvPr>
          <p:cNvSpPr>
            <a:spLocks noGrp="1"/>
          </p:cNvSpPr>
          <p:nvPr>
            <p:ph type="title"/>
          </p:nvPr>
        </p:nvSpPr>
        <p:spPr/>
        <p:txBody>
          <a:bodyPr/>
          <a:lstStyle/>
          <a:p>
            <a:r>
              <a:rPr lang="en-US" altLang="zh-CN" dirty="0"/>
              <a:t>Agenda</a:t>
            </a:r>
            <a:endParaRPr lang="zh-CN" altLang="en-US" dirty="0"/>
          </a:p>
        </p:txBody>
      </p:sp>
      <p:sp>
        <p:nvSpPr>
          <p:cNvPr id="4" name="Text Placeholder 3">
            <a:extLst>
              <a:ext uri="{FF2B5EF4-FFF2-40B4-BE49-F238E27FC236}">
                <a16:creationId xmlns:a16="http://schemas.microsoft.com/office/drawing/2014/main" id="{7FAE5F53-E433-AD54-3A69-0FEB8FD7D264}"/>
              </a:ext>
            </a:extLst>
          </p:cNvPr>
          <p:cNvSpPr>
            <a:spLocks noGrp="1"/>
          </p:cNvSpPr>
          <p:nvPr>
            <p:ph type="body" idx="1"/>
          </p:nvPr>
        </p:nvSpPr>
        <p:spPr>
          <a:xfrm>
            <a:off x="1218959" y="2540000"/>
            <a:ext cx="21944882" cy="10318750"/>
          </a:xfrm>
        </p:spPr>
        <p:txBody>
          <a:bodyPr/>
          <a:lstStyle/>
          <a:p>
            <a:r>
              <a:rPr lang="en-US" altLang="zh-CN" dirty="0">
                <a:solidFill>
                  <a:schemeClr val="tx1"/>
                </a:solidFill>
              </a:rPr>
              <a:t>Compilation Workflow.</a:t>
            </a:r>
          </a:p>
          <a:p>
            <a:pPr lvl="1"/>
            <a:r>
              <a:rPr lang="en-US" altLang="zh-CN" sz="3600" dirty="0">
                <a:solidFill>
                  <a:schemeClr val="tx1"/>
                </a:solidFill>
              </a:rPr>
              <a:t>Control System, Software.</a:t>
            </a:r>
          </a:p>
          <a:p>
            <a:pPr lvl="1"/>
            <a:r>
              <a:rPr lang="en-US" altLang="zh-CN" sz="3600" dirty="0">
                <a:solidFill>
                  <a:schemeClr val="tx1"/>
                </a:solidFill>
              </a:rPr>
              <a:t>Translation from gate to pulse.</a:t>
            </a:r>
          </a:p>
          <a:p>
            <a:pPr lvl="1"/>
            <a:r>
              <a:rPr lang="en-US" altLang="zh-CN" sz="3600" dirty="0">
                <a:solidFill>
                  <a:schemeClr val="tx1"/>
                </a:solidFill>
              </a:rPr>
              <a:t>Single qubit control and two qubit control.</a:t>
            </a:r>
          </a:p>
          <a:p>
            <a:r>
              <a:rPr lang="en-US" altLang="zh-CN" dirty="0"/>
              <a:t>Pulse-level advantage</a:t>
            </a:r>
          </a:p>
          <a:p>
            <a:pPr lvl="1"/>
            <a:r>
              <a:rPr lang="en-US" altLang="zh-CN" sz="3600" dirty="0"/>
              <a:t>Expressivity analysis.</a:t>
            </a:r>
          </a:p>
          <a:p>
            <a:pPr lvl="1"/>
            <a:r>
              <a:rPr lang="en-US" altLang="zh-CN" sz="3600" dirty="0"/>
              <a:t>Time dependent noise model.</a:t>
            </a:r>
          </a:p>
          <a:p>
            <a:r>
              <a:rPr lang="en-US" altLang="zh-CN" dirty="0">
                <a:solidFill>
                  <a:srgbClr val="E5C25E"/>
                </a:solidFill>
              </a:rPr>
              <a:t>Pulse Simulator</a:t>
            </a:r>
          </a:p>
          <a:p>
            <a:pPr lvl="1"/>
            <a:r>
              <a:rPr lang="en-US" altLang="zh-CN" sz="3600" dirty="0">
                <a:solidFill>
                  <a:srgbClr val="E5C25E"/>
                </a:solidFill>
              </a:rPr>
              <a:t>Unitary time evolution.</a:t>
            </a:r>
          </a:p>
          <a:p>
            <a:pPr lvl="1"/>
            <a:r>
              <a:rPr lang="en-US" altLang="zh-CN" sz="3600" dirty="0">
                <a:solidFill>
                  <a:srgbClr val="E5C25E"/>
                </a:solidFill>
              </a:rPr>
              <a:t>Lindblad master equation.</a:t>
            </a:r>
          </a:p>
          <a:p>
            <a:r>
              <a:rPr lang="en-US" altLang="zh-CN" dirty="0">
                <a:solidFill>
                  <a:schemeClr val="tx1"/>
                </a:solidFill>
              </a:rPr>
              <a:t>Weyl Chamber</a:t>
            </a:r>
          </a:p>
          <a:p>
            <a:r>
              <a:rPr lang="en-US" altLang="zh-CN" dirty="0">
                <a:solidFill>
                  <a:schemeClr val="tx1"/>
                </a:solidFill>
              </a:rPr>
              <a:t>Pulse Ansatz</a:t>
            </a:r>
          </a:p>
        </p:txBody>
      </p:sp>
    </p:spTree>
    <p:extLst>
      <p:ext uri="{BB962C8B-B14F-4D97-AF65-F5344CB8AC3E}">
        <p14:creationId xmlns:p14="http://schemas.microsoft.com/office/powerpoint/2010/main" val="334551491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Closed Quantum System Simulation</a:t>
            </a:r>
          </a:p>
        </p:txBody>
      </p:sp>
      <p:sp>
        <p:nvSpPr>
          <p:cNvPr id="22" name="TextBox 21">
            <a:extLst>
              <a:ext uri="{FF2B5EF4-FFF2-40B4-BE49-F238E27FC236}">
                <a16:creationId xmlns:a16="http://schemas.microsoft.com/office/drawing/2014/main" id="{A7A07796-FE4A-8B62-0A06-3EDF503DA0FD}"/>
              </a:ext>
            </a:extLst>
          </p:cNvPr>
          <p:cNvSpPr txBox="1"/>
          <p:nvPr/>
        </p:nvSpPr>
        <p:spPr>
          <a:xfrm>
            <a:off x="1710618" y="2289373"/>
            <a:ext cx="19804034"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dirty="0"/>
              <a:t>For a closed quantum system, the dynamics is determined by the Hamiltonian and the initial state. </a:t>
            </a:r>
          </a:p>
          <a:p>
            <a:pPr marR="0" algn="just" defTabSz="584200" rtl="0" fontAlgn="auto" latinLnBrk="0" hangingPunct="0">
              <a:lnSpc>
                <a:spcPct val="100000"/>
              </a:lnSpc>
              <a:spcBef>
                <a:spcPts val="0"/>
              </a:spcBef>
              <a:spcAft>
                <a:spcPts val="0"/>
              </a:spcAft>
              <a:buClrTx/>
              <a:buSzTx/>
              <a:tabLst/>
            </a:pPr>
            <a:endParaRPr lang="en-US" sz="3600" b="0" dirty="0"/>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sz="3600" b="0" dirty="0"/>
              <a:t>If we want to controlling this quantum system, the full system Hamiltonian can be expressed as non-controllable drift H</a:t>
            </a:r>
            <a:r>
              <a:rPr lang="en-US" sz="3600" b="0" baseline="-25000" dirty="0"/>
              <a:t>d</a:t>
            </a:r>
            <a:r>
              <a:rPr lang="en-US" sz="3600" b="0" dirty="0"/>
              <a:t> and controllable terms combined as H</a:t>
            </a:r>
            <a:r>
              <a:rPr lang="en-US" sz="3600" b="0" baseline="-25000" dirty="0"/>
              <a:t>c</a:t>
            </a:r>
            <a:endParaRPr lang="en-US" sz="3600" b="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3EA69F5-CBF5-435D-50E4-30CF96F8346C}"/>
                  </a:ext>
                </a:extLst>
              </p:cNvPr>
              <p:cNvSpPr txBox="1"/>
              <p:nvPr/>
            </p:nvSpPr>
            <p:spPr>
              <a:xfrm>
                <a:off x="9241091" y="7099627"/>
                <a:ext cx="5552419" cy="812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𝑯𝒅</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𝑯𝒄</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oMath>
                  </m:oMathPara>
                </a14:m>
                <a:endParaRPr kumimoji="0" lang="zh-CN" altLang="en-US" sz="4400" b="1" i="0" u="none" strike="noStrike" cap="none" spc="0" normalizeH="0" baseline="0" dirty="0">
                  <a:ln>
                    <a:noFill/>
                  </a:ln>
                  <a:solidFill>
                    <a:srgbClr val="000000"/>
                  </a:solidFill>
                  <a:effectLst/>
                  <a:uFillTx/>
                  <a:ea typeface="+mn-ea"/>
                  <a:cs typeface="+mn-cs"/>
                  <a:sym typeface="Arial"/>
                </a:endParaRPr>
              </a:p>
            </p:txBody>
          </p:sp>
        </mc:Choice>
        <mc:Fallback xmlns="">
          <p:sp>
            <p:nvSpPr>
              <p:cNvPr id="3" name="TextBox 2">
                <a:extLst>
                  <a:ext uri="{FF2B5EF4-FFF2-40B4-BE49-F238E27FC236}">
                    <a16:creationId xmlns:a16="http://schemas.microsoft.com/office/drawing/2014/main" id="{13EA69F5-CBF5-435D-50E4-30CF96F8346C}"/>
                  </a:ext>
                </a:extLst>
              </p:cNvPr>
              <p:cNvSpPr txBox="1">
                <a:spLocks noRot="1" noChangeAspect="1" noMove="1" noResize="1" noEditPoints="1" noAdjustHandles="1" noChangeArrowheads="1" noChangeShapeType="1" noTextEdit="1"/>
              </p:cNvSpPr>
              <p:nvPr/>
            </p:nvSpPr>
            <p:spPr>
              <a:xfrm>
                <a:off x="9241091" y="7099627"/>
                <a:ext cx="5552419" cy="812530"/>
              </a:xfrm>
              <a:prstGeom prst="rect">
                <a:avLst/>
              </a:prstGeom>
              <a:blipFill>
                <a:blip r:embed="rId2"/>
                <a:stretch>
                  <a:fillRect/>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171983267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Closed Quantum System Simulation</a:t>
            </a:r>
          </a:p>
        </p:txBody>
      </p:sp>
      <p:sp>
        <p:nvSpPr>
          <p:cNvPr id="3" name="TextBox 2">
            <a:extLst>
              <a:ext uri="{FF2B5EF4-FFF2-40B4-BE49-F238E27FC236}">
                <a16:creationId xmlns:a16="http://schemas.microsoft.com/office/drawing/2014/main" id="{3FFA0B48-907E-302B-9E9D-D6700628C90A}"/>
              </a:ext>
            </a:extLst>
          </p:cNvPr>
          <p:cNvSpPr txBox="1"/>
          <p:nvPr/>
        </p:nvSpPr>
        <p:spPr>
          <a:xfrm>
            <a:off x="1711352" y="2242538"/>
            <a:ext cx="20287516"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sz="3600" b="0" dirty="0"/>
              <a:t>The non-controllable drift term H</a:t>
            </a:r>
            <a:r>
              <a:rPr lang="en-US" sz="3600" b="0" baseline="-25000" dirty="0"/>
              <a:t>d</a:t>
            </a:r>
            <a:r>
              <a:rPr lang="en-US" sz="3600" b="0" dirty="0"/>
              <a:t> captures the inherent evolution of the system and  interactions that cannot be directly manipulated. </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endParaRPr lang="en-US" sz="3600" b="0" dirty="0"/>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sz="3600" b="0" dirty="0"/>
              <a:t>Controllable term (H</a:t>
            </a:r>
            <a:r>
              <a:rPr lang="en-US" sz="3600" b="0" baseline="-25000" dirty="0"/>
              <a:t>c</a:t>
            </a:r>
            <a:r>
              <a:rPr lang="en-US" sz="3600" b="0" dirty="0"/>
              <a:t>) represent the parts of the Hamiltonian that can be actively manipulated or controlled. They typically involve external fields or control parameters that can be adjusted by an experimenter.</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EC2C45D-5962-783D-CEA6-E5F015781DF5}"/>
                  </a:ext>
                </a:extLst>
              </p:cNvPr>
              <p:cNvSpPr txBox="1"/>
              <p:nvPr/>
            </p:nvSpPr>
            <p:spPr>
              <a:xfrm>
                <a:off x="9241091" y="7099627"/>
                <a:ext cx="5552419" cy="812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𝑯𝒅</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𝑯𝒄</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oMath>
                  </m:oMathPara>
                </a14:m>
                <a:endParaRPr kumimoji="0" lang="zh-CN" altLang="en-US" sz="4400" b="1" i="0" u="none" strike="noStrike" cap="none" spc="0" normalizeH="0" baseline="0" dirty="0">
                  <a:ln>
                    <a:noFill/>
                  </a:ln>
                  <a:solidFill>
                    <a:srgbClr val="000000"/>
                  </a:solidFill>
                  <a:effectLst/>
                  <a:uFillTx/>
                  <a:ea typeface="+mn-ea"/>
                  <a:cs typeface="+mn-cs"/>
                  <a:sym typeface="Arial"/>
                </a:endParaRPr>
              </a:p>
            </p:txBody>
          </p:sp>
        </mc:Choice>
        <mc:Fallback xmlns="">
          <p:sp>
            <p:nvSpPr>
              <p:cNvPr id="6" name="TextBox 5">
                <a:extLst>
                  <a:ext uri="{FF2B5EF4-FFF2-40B4-BE49-F238E27FC236}">
                    <a16:creationId xmlns:a16="http://schemas.microsoft.com/office/drawing/2014/main" id="{6EC2C45D-5962-783D-CEA6-E5F015781DF5}"/>
                  </a:ext>
                </a:extLst>
              </p:cNvPr>
              <p:cNvSpPr txBox="1">
                <a:spLocks noRot="1" noChangeAspect="1" noMove="1" noResize="1" noEditPoints="1" noAdjustHandles="1" noChangeArrowheads="1" noChangeShapeType="1" noTextEdit="1"/>
              </p:cNvSpPr>
              <p:nvPr/>
            </p:nvSpPr>
            <p:spPr>
              <a:xfrm>
                <a:off x="9241091" y="7099627"/>
                <a:ext cx="5552419" cy="812530"/>
              </a:xfrm>
              <a:prstGeom prst="rect">
                <a:avLst/>
              </a:prstGeom>
              <a:blipFill>
                <a:blip r:embed="rId2"/>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31BEDAB-654E-8741-32A3-1E11C35DA5D8}"/>
                  </a:ext>
                </a:extLst>
              </p:cNvPr>
              <p:cNvSpPr txBox="1"/>
              <p:nvPr/>
            </p:nvSpPr>
            <p:spPr>
              <a:xfrm>
                <a:off x="5920115" y="9773011"/>
                <a:ext cx="12543769" cy="21159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𝑯𝒅</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𝑯𝒄</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lang="en-US" altLang="zh-CN" sz="4400" i="1">
                          <a:latin typeface="Cambria Math" panose="02040503050406030204" pitchFamily="18" charset="0"/>
                        </a:rPr>
                        <m:t>=</m:t>
                      </m:r>
                      <m:r>
                        <a:rPr lang="en-US" altLang="zh-CN" sz="4400" i="1">
                          <a:latin typeface="Cambria Math" panose="02040503050406030204" pitchFamily="18" charset="0"/>
                        </a:rPr>
                        <m:t>𝑯𝒅</m:t>
                      </m:r>
                      <m:d>
                        <m:dPr>
                          <m:ctrlPr>
                            <a:rPr lang="en-US" altLang="zh-CN" sz="4400" i="1">
                              <a:latin typeface="Cambria Math" panose="02040503050406030204" pitchFamily="18" charset="0"/>
                            </a:rPr>
                          </m:ctrlPr>
                        </m:dPr>
                        <m:e>
                          <m:r>
                            <a:rPr lang="en-US" altLang="zh-CN" sz="4400" i="1">
                              <a:latin typeface="Cambria Math" panose="02040503050406030204" pitchFamily="18" charset="0"/>
                            </a:rPr>
                            <m:t>𝒕</m:t>
                          </m:r>
                        </m:e>
                      </m:d>
                      <m:r>
                        <a:rPr lang="en-US" altLang="zh-CN" sz="4400" b="1" i="1" smtClean="0">
                          <a:latin typeface="Cambria Math" panose="02040503050406030204" pitchFamily="18" charset="0"/>
                        </a:rPr>
                        <m:t>+</m:t>
                      </m:r>
                      <m:limLow>
                        <m:limLowPr>
                          <m:ctrlPr>
                            <a:rPr lang="en-US" altLang="zh-CN" sz="4400" b="1" i="1" smtClean="0">
                              <a:latin typeface="Cambria Math" panose="02040503050406030204" pitchFamily="18" charset="0"/>
                            </a:rPr>
                          </m:ctrlPr>
                        </m:limLowPr>
                        <m:e>
                          <m:r>
                            <a:rPr lang="en-US" altLang="zh-CN" sz="4400" b="1" i="1" smtClean="0">
                              <a:latin typeface="Cambria Math" panose="02040503050406030204" pitchFamily="18" charset="0"/>
                            </a:rPr>
                            <m:t>∑</m:t>
                          </m:r>
                        </m:e>
                        <m:lim>
                          <m:r>
                            <a:rPr lang="en-US" altLang="zh-CN" sz="4400" b="1" i="1" smtClean="0">
                              <a:latin typeface="Cambria Math" panose="02040503050406030204" pitchFamily="18" charset="0"/>
                            </a:rPr>
                            <m:t>𝒋</m:t>
                          </m:r>
                        </m:lim>
                      </m:limLow>
                      <m:r>
                        <a:rPr lang="en-US" altLang="zh-CN" sz="4400" b="1" i="1" smtClean="0">
                          <a:latin typeface="Cambria Math" panose="02040503050406030204" pitchFamily="18" charset="0"/>
                        </a:rPr>
                        <m:t>𝒄</m:t>
                      </m:r>
                      <m:r>
                        <a:rPr lang="en-US" altLang="zh-CN" sz="4400" b="1" i="1" baseline="-25000" smtClean="0">
                          <a:latin typeface="Cambria Math" panose="02040503050406030204" pitchFamily="18" charset="0"/>
                        </a:rPr>
                        <m:t>𝒋</m:t>
                      </m:r>
                      <m:d>
                        <m:dPr>
                          <m:ctrlPr>
                            <a:rPr lang="en-US" altLang="zh-CN" sz="4400" b="1" i="1" baseline="-25000" smtClean="0">
                              <a:latin typeface="Cambria Math" panose="02040503050406030204" pitchFamily="18" charset="0"/>
                            </a:rPr>
                          </m:ctrlPr>
                        </m:dPr>
                        <m:e>
                          <m:r>
                            <a:rPr lang="en-US" altLang="zh-CN" sz="4400" b="1" i="1" smtClean="0">
                              <a:latin typeface="Cambria Math" panose="02040503050406030204" pitchFamily="18" charset="0"/>
                            </a:rPr>
                            <m:t>𝒕</m:t>
                          </m:r>
                        </m:e>
                      </m:d>
                      <m:r>
                        <a:rPr lang="en-US" altLang="zh-CN" sz="4400" i="1">
                          <a:latin typeface="Cambria Math" panose="02040503050406030204" pitchFamily="18" charset="0"/>
                        </a:rPr>
                        <m:t>𝑯</m:t>
                      </m:r>
                      <m:r>
                        <a:rPr lang="en-US" altLang="zh-CN" sz="4400" i="1" baseline="-25000">
                          <a:latin typeface="Cambria Math" panose="02040503050406030204" pitchFamily="18" charset="0"/>
                        </a:rPr>
                        <m:t>𝒋</m:t>
                      </m:r>
                    </m:oMath>
                  </m:oMathPara>
                </a14:m>
                <a:endParaRPr lang="en-US" altLang="zh-CN" sz="4400" b="1" i="0" baseline="-25000" dirty="0"/>
              </a:p>
              <a:p>
                <a:endParaRPr lang="en-US" altLang="zh-CN" sz="4400" b="1" i="0" dirty="0"/>
              </a:p>
            </p:txBody>
          </p:sp>
        </mc:Choice>
        <mc:Fallback xmlns="">
          <p:sp>
            <p:nvSpPr>
              <p:cNvPr id="7" name="TextBox 6">
                <a:extLst>
                  <a:ext uri="{FF2B5EF4-FFF2-40B4-BE49-F238E27FC236}">
                    <a16:creationId xmlns:a16="http://schemas.microsoft.com/office/drawing/2014/main" id="{A31BEDAB-654E-8741-32A3-1E11C35DA5D8}"/>
                  </a:ext>
                </a:extLst>
              </p:cNvPr>
              <p:cNvSpPr txBox="1">
                <a:spLocks noRot="1" noChangeAspect="1" noMove="1" noResize="1" noEditPoints="1" noAdjustHandles="1" noChangeArrowheads="1" noChangeShapeType="1" noTextEdit="1"/>
              </p:cNvSpPr>
              <p:nvPr/>
            </p:nvSpPr>
            <p:spPr>
              <a:xfrm>
                <a:off x="5920115" y="9773011"/>
                <a:ext cx="12543769" cy="2115900"/>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sp>
        <p:nvSpPr>
          <p:cNvPr id="8" name="Arrow: Down 7">
            <a:extLst>
              <a:ext uri="{FF2B5EF4-FFF2-40B4-BE49-F238E27FC236}">
                <a16:creationId xmlns:a16="http://schemas.microsoft.com/office/drawing/2014/main" id="{700C780C-91E4-B132-DDA5-EC26B9405B0E}"/>
              </a:ext>
            </a:extLst>
          </p:cNvPr>
          <p:cNvSpPr/>
          <p:nvPr/>
        </p:nvSpPr>
        <p:spPr>
          <a:xfrm>
            <a:off x="11739890" y="8382000"/>
            <a:ext cx="852160" cy="1085850"/>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21263808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Closed Quantum System Simulation</a:t>
            </a:r>
          </a:p>
        </p:txBody>
      </p:sp>
      <p:sp>
        <p:nvSpPr>
          <p:cNvPr id="7" name="TextBox 6">
            <a:extLst>
              <a:ext uri="{FF2B5EF4-FFF2-40B4-BE49-F238E27FC236}">
                <a16:creationId xmlns:a16="http://schemas.microsoft.com/office/drawing/2014/main" id="{5FACBDDE-B0E7-C9CC-227D-02C42DD64854}"/>
              </a:ext>
            </a:extLst>
          </p:cNvPr>
          <p:cNvSpPr txBox="1"/>
          <p:nvPr/>
        </p:nvSpPr>
        <p:spPr>
          <a:xfrm>
            <a:off x="3698816" y="6312084"/>
            <a:ext cx="1828726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describe the strength of signals, which is determined by the user defined pulses.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6E042E8-65AA-F267-5B08-E2A360ABCC4D}"/>
                  </a:ext>
                </a:extLst>
              </p:cNvPr>
              <p:cNvSpPr txBox="1"/>
              <p:nvPr/>
            </p:nvSpPr>
            <p:spPr>
              <a:xfrm>
                <a:off x="5564941" y="3735266"/>
                <a:ext cx="12543769" cy="21159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𝑯𝒅</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𝑯𝒄</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lang="en-US" altLang="zh-CN" sz="4400" i="1">
                          <a:latin typeface="Cambria Math" panose="02040503050406030204" pitchFamily="18" charset="0"/>
                        </a:rPr>
                        <m:t>=</m:t>
                      </m:r>
                      <m:r>
                        <a:rPr lang="en-US" altLang="zh-CN" sz="4400" i="1">
                          <a:latin typeface="Cambria Math" panose="02040503050406030204" pitchFamily="18" charset="0"/>
                        </a:rPr>
                        <m:t>𝑯𝒅</m:t>
                      </m:r>
                      <m:d>
                        <m:dPr>
                          <m:ctrlPr>
                            <a:rPr lang="en-US" altLang="zh-CN" sz="4400" i="1">
                              <a:latin typeface="Cambria Math" panose="02040503050406030204" pitchFamily="18" charset="0"/>
                            </a:rPr>
                          </m:ctrlPr>
                        </m:dPr>
                        <m:e>
                          <m:r>
                            <a:rPr lang="en-US" altLang="zh-CN" sz="4400" i="1">
                              <a:latin typeface="Cambria Math" panose="02040503050406030204" pitchFamily="18" charset="0"/>
                            </a:rPr>
                            <m:t>𝒕</m:t>
                          </m:r>
                        </m:e>
                      </m:d>
                      <m:r>
                        <a:rPr lang="en-US" altLang="zh-CN" sz="4400" b="1" i="1" smtClean="0">
                          <a:latin typeface="Cambria Math" panose="02040503050406030204" pitchFamily="18" charset="0"/>
                        </a:rPr>
                        <m:t>+</m:t>
                      </m:r>
                      <m:limLow>
                        <m:limLowPr>
                          <m:ctrlPr>
                            <a:rPr lang="en-US" altLang="zh-CN" sz="4400" b="1" i="1" smtClean="0">
                              <a:latin typeface="Cambria Math" panose="02040503050406030204" pitchFamily="18" charset="0"/>
                            </a:rPr>
                          </m:ctrlPr>
                        </m:limLowPr>
                        <m:e>
                          <m:r>
                            <a:rPr lang="en-US" altLang="zh-CN" sz="4400" b="1" i="1" smtClean="0">
                              <a:latin typeface="Cambria Math" panose="02040503050406030204" pitchFamily="18" charset="0"/>
                            </a:rPr>
                            <m:t>∑</m:t>
                          </m:r>
                        </m:e>
                        <m:lim>
                          <m:r>
                            <a:rPr lang="en-US" altLang="zh-CN" sz="4400" b="1" i="1" smtClean="0">
                              <a:latin typeface="Cambria Math" panose="02040503050406030204" pitchFamily="18" charset="0"/>
                            </a:rPr>
                            <m:t>𝒋</m:t>
                          </m:r>
                        </m:lim>
                      </m:limLow>
                      <m:r>
                        <a:rPr lang="en-US" altLang="zh-CN" sz="4400" b="1" i="1" smtClean="0">
                          <a:latin typeface="Cambria Math" panose="02040503050406030204" pitchFamily="18" charset="0"/>
                        </a:rPr>
                        <m:t>𝒄</m:t>
                      </m:r>
                      <m:r>
                        <a:rPr lang="en-US" altLang="zh-CN" sz="4400" b="1" i="1" baseline="-25000" smtClean="0">
                          <a:latin typeface="Cambria Math" panose="02040503050406030204" pitchFamily="18" charset="0"/>
                        </a:rPr>
                        <m:t>𝒋</m:t>
                      </m:r>
                      <m:d>
                        <m:dPr>
                          <m:ctrlPr>
                            <a:rPr lang="en-US" altLang="zh-CN" sz="4400" b="1" i="1" baseline="-25000" smtClean="0">
                              <a:latin typeface="Cambria Math" panose="02040503050406030204" pitchFamily="18" charset="0"/>
                            </a:rPr>
                          </m:ctrlPr>
                        </m:dPr>
                        <m:e>
                          <m:r>
                            <a:rPr lang="en-US" altLang="zh-CN" sz="4400" b="1" i="1" smtClean="0">
                              <a:latin typeface="Cambria Math" panose="02040503050406030204" pitchFamily="18" charset="0"/>
                            </a:rPr>
                            <m:t>𝒕</m:t>
                          </m:r>
                        </m:e>
                      </m:d>
                      <m:r>
                        <a:rPr lang="en-US" altLang="zh-CN" sz="4400" i="1">
                          <a:latin typeface="Cambria Math" panose="02040503050406030204" pitchFamily="18" charset="0"/>
                        </a:rPr>
                        <m:t>𝑯</m:t>
                      </m:r>
                      <m:r>
                        <a:rPr lang="en-US" altLang="zh-CN" sz="4400" i="1" baseline="-25000">
                          <a:latin typeface="Cambria Math" panose="02040503050406030204" pitchFamily="18" charset="0"/>
                        </a:rPr>
                        <m:t>𝒋</m:t>
                      </m:r>
                    </m:oMath>
                  </m:oMathPara>
                </a14:m>
                <a:endParaRPr lang="en-US" altLang="zh-CN" sz="4400" b="1" i="0" baseline="-25000" dirty="0"/>
              </a:p>
              <a:p>
                <a:endParaRPr lang="en-US" altLang="zh-CN" sz="4400" b="1" i="0" dirty="0"/>
              </a:p>
            </p:txBody>
          </p:sp>
        </mc:Choice>
        <mc:Fallback xmlns="">
          <p:sp>
            <p:nvSpPr>
              <p:cNvPr id="3" name="TextBox 2">
                <a:extLst>
                  <a:ext uri="{FF2B5EF4-FFF2-40B4-BE49-F238E27FC236}">
                    <a16:creationId xmlns:a16="http://schemas.microsoft.com/office/drawing/2014/main" id="{F6E042E8-65AA-F267-5B08-E2A360ABCC4D}"/>
                  </a:ext>
                </a:extLst>
              </p:cNvPr>
              <p:cNvSpPr txBox="1">
                <a:spLocks noRot="1" noChangeAspect="1" noMove="1" noResize="1" noEditPoints="1" noAdjustHandles="1" noChangeArrowheads="1" noChangeShapeType="1" noTextEdit="1"/>
              </p:cNvSpPr>
              <p:nvPr/>
            </p:nvSpPr>
            <p:spPr>
              <a:xfrm>
                <a:off x="5564941" y="3735266"/>
                <a:ext cx="12543769" cy="2115900"/>
              </a:xfrm>
              <a:prstGeom prst="rect">
                <a:avLst/>
              </a:prstGeom>
              <a:blipFill>
                <a:blip r:embed="rId2"/>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0EBACE6-E44A-5492-9D02-2C6000B07A50}"/>
                  </a:ext>
                </a:extLst>
              </p:cNvPr>
              <p:cNvSpPr txBox="1"/>
              <p:nvPr/>
            </p:nvSpPr>
            <p:spPr>
              <a:xfrm>
                <a:off x="2114550" y="6156144"/>
                <a:ext cx="1584266" cy="812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sz="4400" i="1">
                          <a:latin typeface="Cambria Math" panose="02040503050406030204" pitchFamily="18" charset="0"/>
                        </a:rPr>
                        <m:t>𝒄</m:t>
                      </m:r>
                      <m:r>
                        <a:rPr lang="en-US" altLang="zh-CN" sz="4400" i="1" baseline="-25000">
                          <a:latin typeface="Cambria Math" panose="02040503050406030204" pitchFamily="18" charset="0"/>
                        </a:rPr>
                        <m:t>𝒋</m:t>
                      </m:r>
                      <m:d>
                        <m:dPr>
                          <m:ctrlPr>
                            <a:rPr lang="en-US" altLang="zh-CN" sz="4400" i="1" baseline="-25000">
                              <a:latin typeface="Cambria Math" panose="02040503050406030204" pitchFamily="18" charset="0"/>
                            </a:rPr>
                          </m:ctrlPr>
                        </m:dPr>
                        <m:e>
                          <m:r>
                            <a:rPr lang="en-US" altLang="zh-CN" sz="4400" b="1" i="1">
                              <a:latin typeface="Cambria Math" panose="02040503050406030204" pitchFamily="18" charset="0"/>
                            </a:rPr>
                            <m:t>𝒕</m:t>
                          </m:r>
                        </m:e>
                      </m:d>
                    </m:oMath>
                  </m:oMathPara>
                </a14:m>
                <a:endParaRPr kumimoji="0" lang="zh-CN" altLang="en-US" sz="4400" i="1" u="none" strike="noStrike" cap="none" spc="0" normalizeH="0" baseline="0" dirty="0">
                  <a:ln>
                    <a:noFill/>
                  </a:ln>
                  <a:solidFill>
                    <a:srgbClr val="000000"/>
                  </a:solidFill>
                  <a:effectLst/>
                  <a:uFillTx/>
                  <a:sym typeface="Arial"/>
                </a:endParaRPr>
              </a:p>
            </p:txBody>
          </p:sp>
        </mc:Choice>
        <mc:Fallback xmlns="">
          <p:sp>
            <p:nvSpPr>
              <p:cNvPr id="4" name="TextBox 3">
                <a:extLst>
                  <a:ext uri="{FF2B5EF4-FFF2-40B4-BE49-F238E27FC236}">
                    <a16:creationId xmlns:a16="http://schemas.microsoft.com/office/drawing/2014/main" id="{30EBACE6-E44A-5492-9D02-2C6000B07A50}"/>
                  </a:ext>
                </a:extLst>
              </p:cNvPr>
              <p:cNvSpPr txBox="1">
                <a:spLocks noRot="1" noChangeAspect="1" noMove="1" noResize="1" noEditPoints="1" noAdjustHandles="1" noChangeArrowheads="1" noChangeShapeType="1" noTextEdit="1"/>
              </p:cNvSpPr>
              <p:nvPr/>
            </p:nvSpPr>
            <p:spPr>
              <a:xfrm>
                <a:off x="2114550" y="6156144"/>
                <a:ext cx="1584266" cy="812530"/>
              </a:xfrm>
              <a:prstGeom prst="rect">
                <a:avLst/>
              </a:prstGeom>
              <a:blipFill>
                <a:blip r:embed="rId3"/>
                <a:stretch>
                  <a:fillRect b="-1504"/>
                </a:stretch>
              </a:blipFill>
              <a:ln w="12700" cap="flat">
                <a:noFill/>
                <a:miter lim="400000"/>
              </a:ln>
              <a:effectLst/>
            </p:spPr>
            <p:txBody>
              <a:bodyPr/>
              <a:lstStyle/>
              <a:p>
                <a:r>
                  <a:rPr lang="zh-CN" altLang="en-US">
                    <a:noFill/>
                  </a:rPr>
                  <a:t> </a:t>
                </a:r>
              </a:p>
            </p:txBody>
          </p:sp>
        </mc:Fallback>
      </mc:AlternateContent>
      <p:sp>
        <p:nvSpPr>
          <p:cNvPr id="18" name="TextBox 17">
            <a:extLst>
              <a:ext uri="{FF2B5EF4-FFF2-40B4-BE49-F238E27FC236}">
                <a16:creationId xmlns:a16="http://schemas.microsoft.com/office/drawing/2014/main" id="{33F99743-DA39-86C8-55EF-7782DE02D65C}"/>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The system Hamiltonian of closed quantum system illustrated as bellow:</a:t>
            </a:r>
          </a:p>
        </p:txBody>
      </p:sp>
    </p:spTree>
    <p:extLst>
      <p:ext uri="{BB962C8B-B14F-4D97-AF65-F5344CB8AC3E}">
        <p14:creationId xmlns:p14="http://schemas.microsoft.com/office/powerpoint/2010/main" val="24720738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5DB11E-9B2D-5C1F-3808-7680695529BA}"/>
              </a:ext>
            </a:extLst>
          </p:cNvPr>
          <p:cNvSpPr/>
          <p:nvPr/>
        </p:nvSpPr>
        <p:spPr>
          <a:xfrm>
            <a:off x="1552353" y="851311"/>
            <a:ext cx="20808001" cy="5421897"/>
          </a:xfrm>
          <a:prstGeom prst="roundRect">
            <a:avLst/>
          </a:prstGeom>
          <a:solidFill>
            <a:schemeClr val="accent2">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 name="Title 1">
            <a:extLst>
              <a:ext uri="{FF2B5EF4-FFF2-40B4-BE49-F238E27FC236}">
                <a16:creationId xmlns:a16="http://schemas.microsoft.com/office/drawing/2014/main" id="{9FB3FF79-2900-841D-502D-29B22B9240E6}"/>
              </a:ext>
            </a:extLst>
          </p:cNvPr>
          <p:cNvSpPr>
            <a:spLocks noGrp="1"/>
          </p:cNvSpPr>
          <p:nvPr>
            <p:ph type="title"/>
          </p:nvPr>
        </p:nvSpPr>
        <p:spPr>
          <a:xfrm>
            <a:off x="2023646" y="1045738"/>
            <a:ext cx="17667852" cy="2516521"/>
          </a:xfrm>
        </p:spPr>
        <p:txBody>
          <a:bodyPr>
            <a:noAutofit/>
          </a:bodyPr>
          <a:lstStyle/>
          <a:p>
            <a:pPr algn="l"/>
            <a:r>
              <a:rPr lang="en-US" altLang="zh-CN" sz="4400" b="0" dirty="0"/>
              <a:t>1.1 Towards Parameterized Quantum Pulses Advantage </a:t>
            </a:r>
            <a:br>
              <a:rPr lang="en-US" altLang="zh-CN" sz="4400" b="0" dirty="0"/>
            </a:br>
            <a:r>
              <a:rPr lang="en-US" altLang="zh-CN" sz="4400" dirty="0"/>
              <a:t>Speaker: Zhiding Liang (University of Notre Dame)</a:t>
            </a:r>
            <a:endParaRPr lang="zh-CN" altLang="en-US" sz="3600" dirty="0"/>
          </a:p>
        </p:txBody>
      </p:sp>
      <p:sp>
        <p:nvSpPr>
          <p:cNvPr id="3" name="Title 1">
            <a:extLst>
              <a:ext uri="{FF2B5EF4-FFF2-40B4-BE49-F238E27FC236}">
                <a16:creationId xmlns:a16="http://schemas.microsoft.com/office/drawing/2014/main" id="{496A61DB-50EE-4EAA-D402-67CBCD7092E9}"/>
              </a:ext>
            </a:extLst>
          </p:cNvPr>
          <p:cNvSpPr txBox="1">
            <a:spLocks/>
          </p:cNvSpPr>
          <p:nvPr/>
        </p:nvSpPr>
        <p:spPr>
          <a:xfrm>
            <a:off x="2023646" y="2530677"/>
            <a:ext cx="21027740" cy="25165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Autofit/>
          </a:bodyPr>
          <a:lstStyle>
            <a:lvl1pPr marL="0" marR="0" indent="0" algn="ctr" defTabSz="914400" rtl="0" latinLnBrk="0">
              <a:lnSpc>
                <a:spcPct val="85000"/>
              </a:lnSpc>
              <a:spcBef>
                <a:spcPts val="0"/>
              </a:spcBef>
              <a:spcAft>
                <a:spcPts val="0"/>
              </a:spcAft>
              <a:buClrTx/>
              <a:buSzTx/>
              <a:buFontTx/>
              <a:buNone/>
              <a:tabLst/>
              <a:defRPr sz="7000" b="1" i="0" u="none" strike="noStrike" cap="none" spc="-1" baseline="0">
                <a:solidFill>
                  <a:srgbClr val="0C2340"/>
                </a:solidFill>
                <a:uFillTx/>
                <a:latin typeface="+mn-lt"/>
                <a:ea typeface="+mn-ea"/>
                <a:cs typeface="+mn-cs"/>
                <a:sym typeface="Arial"/>
              </a:defRPr>
            </a:lvl1pPr>
            <a:lvl2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2pPr>
            <a:lvl3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3pPr>
            <a:lvl4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4pPr>
            <a:lvl5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5pPr>
            <a:lvl6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6pPr>
            <a:lvl7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7pPr>
            <a:lvl8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8pPr>
            <a:lvl9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9pPr>
          </a:lstStyle>
          <a:p>
            <a:pPr algn="l" hangingPunct="1"/>
            <a:r>
              <a:rPr lang="en-US" altLang="zh-CN" sz="4400" b="0" dirty="0"/>
              <a:t>1.2 Code Demo: Build Your Own Parameterized Pulses on </a:t>
            </a:r>
            <a:r>
              <a:rPr lang="en-US" altLang="zh-CN" sz="4400" b="0" dirty="0" err="1"/>
              <a:t>Qiskit</a:t>
            </a:r>
            <a:r>
              <a:rPr lang="en-US" altLang="zh-CN" sz="4400" b="0" dirty="0"/>
              <a:t> Dynamics and </a:t>
            </a:r>
            <a:r>
              <a:rPr lang="en-US" altLang="zh-CN" sz="4400" b="0" dirty="0" err="1"/>
              <a:t>TorchQuantum</a:t>
            </a:r>
            <a:r>
              <a:rPr lang="en-US" altLang="zh-CN" sz="4400" b="0" dirty="0"/>
              <a:t>                            </a:t>
            </a:r>
          </a:p>
          <a:p>
            <a:pPr algn="l" hangingPunct="1"/>
            <a:r>
              <a:rPr lang="en-US" altLang="zh-CN" sz="4400" dirty="0"/>
              <a:t>Mentor: </a:t>
            </a:r>
            <a:r>
              <a:rPr lang="en-US" altLang="zh-CN" sz="4400" dirty="0" err="1"/>
              <a:t>Jinglei</a:t>
            </a:r>
            <a:r>
              <a:rPr lang="en-US" altLang="zh-CN" sz="4400" dirty="0"/>
              <a:t> Cheng (Purdue University)</a:t>
            </a:r>
            <a:endParaRPr lang="zh-CN" altLang="en-US" sz="3600" dirty="0"/>
          </a:p>
        </p:txBody>
      </p:sp>
      <p:sp>
        <p:nvSpPr>
          <p:cNvPr id="6" name="TextBox 5">
            <a:extLst>
              <a:ext uri="{FF2B5EF4-FFF2-40B4-BE49-F238E27FC236}">
                <a16:creationId xmlns:a16="http://schemas.microsoft.com/office/drawing/2014/main" id="{1DDA2343-9654-8225-325F-D8005025CB91}"/>
              </a:ext>
            </a:extLst>
          </p:cNvPr>
          <p:cNvSpPr txBox="1"/>
          <p:nvPr/>
        </p:nvSpPr>
        <p:spPr>
          <a:xfrm>
            <a:off x="4759800" y="839452"/>
            <a:ext cx="12195544" cy="8972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4800" dirty="0"/>
              <a:t>Session 1</a:t>
            </a:r>
            <a:endParaRPr lang="zh-CN" altLang="en-US" sz="4800" dirty="0"/>
          </a:p>
        </p:txBody>
      </p:sp>
      <p:sp>
        <p:nvSpPr>
          <p:cNvPr id="7" name="Title 1">
            <a:extLst>
              <a:ext uri="{FF2B5EF4-FFF2-40B4-BE49-F238E27FC236}">
                <a16:creationId xmlns:a16="http://schemas.microsoft.com/office/drawing/2014/main" id="{1CB97709-CDC2-0213-94E5-3E4025FCBDA8}"/>
              </a:ext>
            </a:extLst>
          </p:cNvPr>
          <p:cNvSpPr txBox="1">
            <a:spLocks/>
          </p:cNvSpPr>
          <p:nvPr/>
        </p:nvSpPr>
        <p:spPr>
          <a:xfrm>
            <a:off x="2023646" y="4018656"/>
            <a:ext cx="17667852" cy="25165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Autofit/>
          </a:bodyPr>
          <a:lstStyle>
            <a:lvl1pPr marL="0" marR="0" indent="0" algn="ctr" defTabSz="914400" rtl="0" latinLnBrk="0">
              <a:lnSpc>
                <a:spcPct val="85000"/>
              </a:lnSpc>
              <a:spcBef>
                <a:spcPts val="0"/>
              </a:spcBef>
              <a:spcAft>
                <a:spcPts val="0"/>
              </a:spcAft>
              <a:buClrTx/>
              <a:buSzTx/>
              <a:buFontTx/>
              <a:buNone/>
              <a:tabLst/>
              <a:defRPr sz="7000" b="1" i="0" u="none" strike="noStrike" cap="none" spc="-1" baseline="0">
                <a:solidFill>
                  <a:srgbClr val="0C2340"/>
                </a:solidFill>
                <a:uFillTx/>
                <a:latin typeface="+mn-lt"/>
                <a:ea typeface="+mn-ea"/>
                <a:cs typeface="+mn-cs"/>
                <a:sym typeface="Arial"/>
              </a:defRPr>
            </a:lvl1pPr>
            <a:lvl2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2pPr>
            <a:lvl3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3pPr>
            <a:lvl4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4pPr>
            <a:lvl5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5pPr>
            <a:lvl6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6pPr>
            <a:lvl7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7pPr>
            <a:lvl8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8pPr>
            <a:lvl9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9pPr>
          </a:lstStyle>
          <a:p>
            <a:pPr algn="l" hangingPunct="1"/>
            <a:r>
              <a:rPr lang="en-US" altLang="zh-CN" sz="4400" b="0" dirty="0"/>
              <a:t>1.3 Hybrid Gate – Pulse Model for Variational Quantum Algorithms</a:t>
            </a:r>
            <a:br>
              <a:rPr lang="en-US" altLang="zh-CN" sz="4400" b="0" dirty="0"/>
            </a:br>
            <a:r>
              <a:rPr lang="en-US" altLang="zh-CN" sz="4400" dirty="0"/>
              <a:t>Speaker: </a:t>
            </a:r>
            <a:r>
              <a:rPr lang="en-US" altLang="zh-CN" sz="4400" dirty="0" err="1"/>
              <a:t>Jinglei</a:t>
            </a:r>
            <a:r>
              <a:rPr lang="en-US" altLang="zh-CN" sz="4400" dirty="0"/>
              <a:t> Cheng (Purdue University)</a:t>
            </a:r>
            <a:endParaRPr lang="zh-CN" altLang="en-US" sz="3600" dirty="0"/>
          </a:p>
        </p:txBody>
      </p:sp>
      <p:sp>
        <p:nvSpPr>
          <p:cNvPr id="8" name="Rectangle: Rounded Corners 7">
            <a:extLst>
              <a:ext uri="{FF2B5EF4-FFF2-40B4-BE49-F238E27FC236}">
                <a16:creationId xmlns:a16="http://schemas.microsoft.com/office/drawing/2014/main" id="{1E20F65D-5E32-5895-5A1A-19050801E3F7}"/>
              </a:ext>
            </a:extLst>
          </p:cNvPr>
          <p:cNvSpPr/>
          <p:nvPr/>
        </p:nvSpPr>
        <p:spPr>
          <a:xfrm>
            <a:off x="1552353" y="6986397"/>
            <a:ext cx="20808001" cy="5421897"/>
          </a:xfrm>
          <a:prstGeom prst="roundRect">
            <a:avLst/>
          </a:prstGeom>
          <a:solidFill>
            <a:schemeClr val="accent3">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9" name="Title 1">
            <a:extLst>
              <a:ext uri="{FF2B5EF4-FFF2-40B4-BE49-F238E27FC236}">
                <a16:creationId xmlns:a16="http://schemas.microsoft.com/office/drawing/2014/main" id="{37C15AF7-BDEC-5307-0F7D-47AB391E5A91}"/>
              </a:ext>
            </a:extLst>
          </p:cNvPr>
          <p:cNvSpPr txBox="1">
            <a:spLocks/>
          </p:cNvSpPr>
          <p:nvPr/>
        </p:nvSpPr>
        <p:spPr>
          <a:xfrm>
            <a:off x="2023646" y="7180824"/>
            <a:ext cx="17667852" cy="25165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Autofit/>
          </a:bodyPr>
          <a:lstStyle>
            <a:lvl1pPr marL="0" marR="0" indent="0" algn="ctr" defTabSz="914400" rtl="0" latinLnBrk="0">
              <a:lnSpc>
                <a:spcPct val="85000"/>
              </a:lnSpc>
              <a:spcBef>
                <a:spcPts val="0"/>
              </a:spcBef>
              <a:spcAft>
                <a:spcPts val="0"/>
              </a:spcAft>
              <a:buClrTx/>
              <a:buSzTx/>
              <a:buFontTx/>
              <a:buNone/>
              <a:tabLst/>
              <a:defRPr sz="7000" b="1" i="0" u="none" strike="noStrike" cap="none" spc="-1" baseline="0">
                <a:solidFill>
                  <a:srgbClr val="0C2340"/>
                </a:solidFill>
                <a:uFillTx/>
                <a:latin typeface="+mn-lt"/>
                <a:ea typeface="+mn-ea"/>
                <a:cs typeface="+mn-cs"/>
                <a:sym typeface="Arial"/>
              </a:defRPr>
            </a:lvl1pPr>
            <a:lvl2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2pPr>
            <a:lvl3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3pPr>
            <a:lvl4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4pPr>
            <a:lvl5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5pPr>
            <a:lvl6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6pPr>
            <a:lvl7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7pPr>
            <a:lvl8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8pPr>
            <a:lvl9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9pPr>
          </a:lstStyle>
          <a:p>
            <a:pPr algn="l" hangingPunct="1"/>
            <a:r>
              <a:rPr lang="en-US" altLang="zh-CN" sz="4400" b="0" dirty="0"/>
              <a:t>2.1 </a:t>
            </a:r>
            <a:r>
              <a:rPr lang="en-US" altLang="zh-CN" sz="4400" b="0" dirty="0" err="1"/>
              <a:t>qutip-qip</a:t>
            </a:r>
            <a:r>
              <a:rPr lang="en-US" altLang="zh-CN" sz="4400" b="0" dirty="0"/>
              <a:t>: Pulse-level Circuit Simulation</a:t>
            </a:r>
            <a:br>
              <a:rPr lang="en-US" altLang="zh-CN" sz="4400" b="0" dirty="0"/>
            </a:br>
            <a:r>
              <a:rPr lang="en-US" altLang="zh-CN" sz="4400" dirty="0"/>
              <a:t>Speaker: </a:t>
            </a:r>
            <a:r>
              <a:rPr lang="en-US" altLang="zh-CN" sz="4400" dirty="0" err="1"/>
              <a:t>Boxi</a:t>
            </a:r>
            <a:r>
              <a:rPr lang="en-US" altLang="zh-CN" sz="4400" dirty="0"/>
              <a:t> Li (</a:t>
            </a:r>
            <a:r>
              <a:rPr lang="en-US" altLang="zh-CN" sz="4400" dirty="0" err="1"/>
              <a:t>Forschungszentrum</a:t>
            </a:r>
            <a:r>
              <a:rPr lang="en-US" altLang="zh-CN" sz="4400" dirty="0"/>
              <a:t> </a:t>
            </a:r>
            <a:r>
              <a:rPr lang="en-US" altLang="zh-CN" sz="4400" dirty="0" err="1"/>
              <a:t>Jülich</a:t>
            </a:r>
            <a:r>
              <a:rPr lang="en-US" altLang="zh-CN" sz="4400" dirty="0"/>
              <a:t>)</a:t>
            </a:r>
            <a:endParaRPr lang="zh-CN" altLang="en-US" sz="3600" dirty="0"/>
          </a:p>
        </p:txBody>
      </p:sp>
      <p:sp>
        <p:nvSpPr>
          <p:cNvPr id="10" name="Title 1">
            <a:extLst>
              <a:ext uri="{FF2B5EF4-FFF2-40B4-BE49-F238E27FC236}">
                <a16:creationId xmlns:a16="http://schemas.microsoft.com/office/drawing/2014/main" id="{F4832325-97B3-E79E-8CE5-8036D781674A}"/>
              </a:ext>
            </a:extLst>
          </p:cNvPr>
          <p:cNvSpPr txBox="1">
            <a:spLocks/>
          </p:cNvSpPr>
          <p:nvPr/>
        </p:nvSpPr>
        <p:spPr>
          <a:xfrm>
            <a:off x="2023646" y="8450943"/>
            <a:ext cx="21027740" cy="25165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Autofit/>
          </a:bodyPr>
          <a:lstStyle>
            <a:lvl1pPr marL="0" marR="0" indent="0" algn="ctr" defTabSz="914400" rtl="0" latinLnBrk="0">
              <a:lnSpc>
                <a:spcPct val="85000"/>
              </a:lnSpc>
              <a:spcBef>
                <a:spcPts val="0"/>
              </a:spcBef>
              <a:spcAft>
                <a:spcPts val="0"/>
              </a:spcAft>
              <a:buClrTx/>
              <a:buSzTx/>
              <a:buFontTx/>
              <a:buNone/>
              <a:tabLst/>
              <a:defRPr sz="7000" b="1" i="0" u="none" strike="noStrike" cap="none" spc="-1" baseline="0">
                <a:solidFill>
                  <a:srgbClr val="0C2340"/>
                </a:solidFill>
                <a:uFillTx/>
                <a:latin typeface="+mn-lt"/>
                <a:ea typeface="+mn-ea"/>
                <a:cs typeface="+mn-cs"/>
                <a:sym typeface="Arial"/>
              </a:defRPr>
            </a:lvl1pPr>
            <a:lvl2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2pPr>
            <a:lvl3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3pPr>
            <a:lvl4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4pPr>
            <a:lvl5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5pPr>
            <a:lvl6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6pPr>
            <a:lvl7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7pPr>
            <a:lvl8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8pPr>
            <a:lvl9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9pPr>
          </a:lstStyle>
          <a:p>
            <a:pPr algn="l" hangingPunct="1"/>
            <a:r>
              <a:rPr lang="en-US" altLang="zh-CN" sz="4400" b="0" dirty="0"/>
              <a:t>2.2 Code Demo: Pulse level Circuit Simulation on </a:t>
            </a:r>
            <a:r>
              <a:rPr lang="en-US" altLang="zh-CN" sz="4400" b="0" dirty="0" err="1"/>
              <a:t>qutip</a:t>
            </a:r>
            <a:endParaRPr lang="en-US" altLang="zh-CN" sz="4400" b="0" dirty="0"/>
          </a:p>
          <a:p>
            <a:pPr algn="l" hangingPunct="1"/>
            <a:r>
              <a:rPr lang="en-US" altLang="zh-CN" sz="4400" dirty="0"/>
              <a:t>Mentor: </a:t>
            </a:r>
            <a:r>
              <a:rPr lang="en-US" altLang="zh-CN" sz="4400" dirty="0" err="1"/>
              <a:t>Boxi</a:t>
            </a:r>
            <a:r>
              <a:rPr lang="en-US" altLang="zh-CN" sz="4400" dirty="0"/>
              <a:t> Li (</a:t>
            </a:r>
            <a:r>
              <a:rPr lang="en-US" altLang="zh-CN" sz="4400" dirty="0" err="1"/>
              <a:t>Forschungszentrum</a:t>
            </a:r>
            <a:r>
              <a:rPr lang="en-US" altLang="zh-CN" sz="4400" dirty="0"/>
              <a:t> </a:t>
            </a:r>
            <a:r>
              <a:rPr lang="en-US" altLang="zh-CN" sz="4400" dirty="0" err="1"/>
              <a:t>Jülich</a:t>
            </a:r>
            <a:r>
              <a:rPr lang="en-US" altLang="zh-CN" sz="4400" dirty="0"/>
              <a:t>)</a:t>
            </a:r>
            <a:endParaRPr lang="zh-CN" altLang="en-US" sz="3600" dirty="0"/>
          </a:p>
        </p:txBody>
      </p:sp>
      <p:sp>
        <p:nvSpPr>
          <p:cNvPr id="11" name="TextBox 10">
            <a:extLst>
              <a:ext uri="{FF2B5EF4-FFF2-40B4-BE49-F238E27FC236}">
                <a16:creationId xmlns:a16="http://schemas.microsoft.com/office/drawing/2014/main" id="{79FA6DAC-D60B-4BF6-95D0-BD5C50CB4C61}"/>
              </a:ext>
            </a:extLst>
          </p:cNvPr>
          <p:cNvSpPr txBox="1"/>
          <p:nvPr/>
        </p:nvSpPr>
        <p:spPr>
          <a:xfrm>
            <a:off x="4759800" y="6974538"/>
            <a:ext cx="12195544" cy="8972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4800" dirty="0"/>
              <a:t>Session 2</a:t>
            </a:r>
            <a:endParaRPr lang="zh-CN" altLang="en-US" sz="4800" dirty="0"/>
          </a:p>
        </p:txBody>
      </p:sp>
      <p:sp>
        <p:nvSpPr>
          <p:cNvPr id="12" name="Title 1">
            <a:extLst>
              <a:ext uri="{FF2B5EF4-FFF2-40B4-BE49-F238E27FC236}">
                <a16:creationId xmlns:a16="http://schemas.microsoft.com/office/drawing/2014/main" id="{C2E2D3AD-5814-E1FB-5074-1875ED36EF58}"/>
              </a:ext>
            </a:extLst>
          </p:cNvPr>
          <p:cNvSpPr txBox="1">
            <a:spLocks/>
          </p:cNvSpPr>
          <p:nvPr/>
        </p:nvSpPr>
        <p:spPr>
          <a:xfrm>
            <a:off x="2023646" y="9945320"/>
            <a:ext cx="17667852" cy="25165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Autofit/>
          </a:bodyPr>
          <a:lstStyle>
            <a:lvl1pPr marL="0" marR="0" indent="0" algn="ctr" defTabSz="914400" rtl="0" latinLnBrk="0">
              <a:lnSpc>
                <a:spcPct val="85000"/>
              </a:lnSpc>
              <a:spcBef>
                <a:spcPts val="0"/>
              </a:spcBef>
              <a:spcAft>
                <a:spcPts val="0"/>
              </a:spcAft>
              <a:buClrTx/>
              <a:buSzTx/>
              <a:buFontTx/>
              <a:buNone/>
              <a:tabLst/>
              <a:defRPr sz="7000" b="1" i="0" u="none" strike="noStrike" cap="none" spc="-1" baseline="0">
                <a:solidFill>
                  <a:srgbClr val="0C2340"/>
                </a:solidFill>
                <a:uFillTx/>
                <a:latin typeface="+mn-lt"/>
                <a:ea typeface="+mn-ea"/>
                <a:cs typeface="+mn-cs"/>
                <a:sym typeface="Arial"/>
              </a:defRPr>
            </a:lvl1pPr>
            <a:lvl2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2pPr>
            <a:lvl3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3pPr>
            <a:lvl4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4pPr>
            <a:lvl5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5pPr>
            <a:lvl6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6pPr>
            <a:lvl7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7pPr>
            <a:lvl8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8pPr>
            <a:lvl9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9pPr>
          </a:lstStyle>
          <a:p>
            <a:pPr algn="l" hangingPunct="1"/>
            <a:r>
              <a:rPr lang="en-US" altLang="zh-CN" sz="4400" b="0" dirty="0"/>
              <a:t>2.3 Boosting Fidelity of Quantum State Preparation via Noise-Aware Variational Training</a:t>
            </a:r>
            <a:br>
              <a:rPr lang="en-US" altLang="zh-CN" sz="4400" b="0" dirty="0"/>
            </a:br>
            <a:r>
              <a:rPr lang="en-US" altLang="zh-CN" sz="4400" dirty="0"/>
              <a:t>Speaker: </a:t>
            </a:r>
            <a:r>
              <a:rPr lang="en-US" altLang="zh-CN" sz="4400" dirty="0" err="1"/>
              <a:t>Hanrui</a:t>
            </a:r>
            <a:r>
              <a:rPr lang="en-US" altLang="zh-CN" sz="4400" dirty="0"/>
              <a:t> Wang (MIT)</a:t>
            </a:r>
            <a:endParaRPr lang="zh-CN" altLang="en-US" sz="3600" dirty="0"/>
          </a:p>
        </p:txBody>
      </p:sp>
      <p:pic>
        <p:nvPicPr>
          <p:cNvPr id="14" name="Picture 13">
            <a:extLst>
              <a:ext uri="{FF2B5EF4-FFF2-40B4-BE49-F238E27FC236}">
                <a16:creationId xmlns:a16="http://schemas.microsoft.com/office/drawing/2014/main" id="{70C1F345-4F9D-41B9-9685-E403129B4FF6}"/>
              </a:ext>
            </a:extLst>
          </p:cNvPr>
          <p:cNvPicPr>
            <a:picLocks noChangeAspect="1"/>
          </p:cNvPicPr>
          <p:nvPr/>
        </p:nvPicPr>
        <p:blipFill>
          <a:blip r:embed="rId3"/>
          <a:stretch>
            <a:fillRect/>
          </a:stretch>
        </p:blipFill>
        <p:spPr>
          <a:xfrm>
            <a:off x="7319962" y="1985962"/>
            <a:ext cx="9744075" cy="9744075"/>
          </a:xfrm>
          <a:prstGeom prst="rect">
            <a:avLst/>
          </a:prstGeom>
        </p:spPr>
      </p:pic>
    </p:spTree>
    <p:extLst>
      <p:ext uri="{BB962C8B-B14F-4D97-AF65-F5344CB8AC3E}">
        <p14:creationId xmlns:p14="http://schemas.microsoft.com/office/powerpoint/2010/main" val="212196782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Closed Quantum System Simulation</a:t>
            </a:r>
          </a:p>
        </p:txBody>
      </p:sp>
      <p:sp>
        <p:nvSpPr>
          <p:cNvPr id="7" name="TextBox 6">
            <a:extLst>
              <a:ext uri="{FF2B5EF4-FFF2-40B4-BE49-F238E27FC236}">
                <a16:creationId xmlns:a16="http://schemas.microsoft.com/office/drawing/2014/main" id="{5FACBDDE-B0E7-C9CC-227D-02C42DD64854}"/>
              </a:ext>
            </a:extLst>
          </p:cNvPr>
          <p:cNvSpPr txBox="1"/>
          <p:nvPr/>
        </p:nvSpPr>
        <p:spPr>
          <a:xfrm>
            <a:off x="3698816" y="6312084"/>
            <a:ext cx="1828726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describe the strength of signals, which is determined by the user defined pulses.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6E042E8-65AA-F267-5B08-E2A360ABCC4D}"/>
                  </a:ext>
                </a:extLst>
              </p:cNvPr>
              <p:cNvSpPr txBox="1"/>
              <p:nvPr/>
            </p:nvSpPr>
            <p:spPr>
              <a:xfrm>
                <a:off x="5564941" y="3735266"/>
                <a:ext cx="12543769" cy="21159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𝑯𝒅</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𝑯𝒄</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lang="en-US" altLang="zh-CN" sz="4400" i="1">
                          <a:latin typeface="Cambria Math" panose="02040503050406030204" pitchFamily="18" charset="0"/>
                        </a:rPr>
                        <m:t>=</m:t>
                      </m:r>
                      <m:r>
                        <a:rPr lang="en-US" altLang="zh-CN" sz="4400" i="1">
                          <a:latin typeface="Cambria Math" panose="02040503050406030204" pitchFamily="18" charset="0"/>
                        </a:rPr>
                        <m:t>𝑯𝒅</m:t>
                      </m:r>
                      <m:d>
                        <m:dPr>
                          <m:ctrlPr>
                            <a:rPr lang="en-US" altLang="zh-CN" sz="4400" i="1">
                              <a:latin typeface="Cambria Math" panose="02040503050406030204" pitchFamily="18" charset="0"/>
                            </a:rPr>
                          </m:ctrlPr>
                        </m:dPr>
                        <m:e>
                          <m:r>
                            <a:rPr lang="en-US" altLang="zh-CN" sz="4400" i="1">
                              <a:latin typeface="Cambria Math" panose="02040503050406030204" pitchFamily="18" charset="0"/>
                            </a:rPr>
                            <m:t>𝒕</m:t>
                          </m:r>
                        </m:e>
                      </m:d>
                      <m:r>
                        <a:rPr lang="en-US" altLang="zh-CN" sz="4400" b="1" i="1" smtClean="0">
                          <a:latin typeface="Cambria Math" panose="02040503050406030204" pitchFamily="18" charset="0"/>
                        </a:rPr>
                        <m:t>+</m:t>
                      </m:r>
                      <m:limLow>
                        <m:limLowPr>
                          <m:ctrlPr>
                            <a:rPr lang="en-US" altLang="zh-CN" sz="4400" b="1" i="1" smtClean="0">
                              <a:latin typeface="Cambria Math" panose="02040503050406030204" pitchFamily="18" charset="0"/>
                            </a:rPr>
                          </m:ctrlPr>
                        </m:limLowPr>
                        <m:e>
                          <m:r>
                            <a:rPr lang="en-US" altLang="zh-CN" sz="4400" b="1" i="1" smtClean="0">
                              <a:latin typeface="Cambria Math" panose="02040503050406030204" pitchFamily="18" charset="0"/>
                            </a:rPr>
                            <m:t>∑</m:t>
                          </m:r>
                        </m:e>
                        <m:lim>
                          <m:r>
                            <a:rPr lang="en-US" altLang="zh-CN" sz="4400" b="1" i="1" smtClean="0">
                              <a:latin typeface="Cambria Math" panose="02040503050406030204" pitchFamily="18" charset="0"/>
                            </a:rPr>
                            <m:t>𝒋</m:t>
                          </m:r>
                        </m:lim>
                      </m:limLow>
                      <m:r>
                        <a:rPr lang="en-US" altLang="zh-CN" sz="4400" b="1" i="1" smtClean="0">
                          <a:latin typeface="Cambria Math" panose="02040503050406030204" pitchFamily="18" charset="0"/>
                        </a:rPr>
                        <m:t>𝒄</m:t>
                      </m:r>
                      <m:r>
                        <a:rPr lang="en-US" altLang="zh-CN" sz="4400" b="1" i="1" baseline="-25000" smtClean="0">
                          <a:latin typeface="Cambria Math" panose="02040503050406030204" pitchFamily="18" charset="0"/>
                        </a:rPr>
                        <m:t>𝒋</m:t>
                      </m:r>
                      <m:d>
                        <m:dPr>
                          <m:ctrlPr>
                            <a:rPr lang="en-US" altLang="zh-CN" sz="4400" b="1" i="1" baseline="-25000" smtClean="0">
                              <a:latin typeface="Cambria Math" panose="02040503050406030204" pitchFamily="18" charset="0"/>
                            </a:rPr>
                          </m:ctrlPr>
                        </m:dPr>
                        <m:e>
                          <m:r>
                            <a:rPr lang="en-US" altLang="zh-CN" sz="4400" b="1" i="1" smtClean="0">
                              <a:latin typeface="Cambria Math" panose="02040503050406030204" pitchFamily="18" charset="0"/>
                            </a:rPr>
                            <m:t>𝒕</m:t>
                          </m:r>
                        </m:e>
                      </m:d>
                      <m:r>
                        <a:rPr lang="en-US" altLang="zh-CN" sz="4400" i="1">
                          <a:latin typeface="Cambria Math" panose="02040503050406030204" pitchFamily="18" charset="0"/>
                        </a:rPr>
                        <m:t>𝑯</m:t>
                      </m:r>
                      <m:r>
                        <a:rPr lang="en-US" altLang="zh-CN" sz="4400" i="1" baseline="-25000">
                          <a:latin typeface="Cambria Math" panose="02040503050406030204" pitchFamily="18" charset="0"/>
                        </a:rPr>
                        <m:t>𝒋</m:t>
                      </m:r>
                    </m:oMath>
                  </m:oMathPara>
                </a14:m>
                <a:endParaRPr lang="en-US" altLang="zh-CN" sz="4400" b="1" i="0" baseline="-25000" dirty="0"/>
              </a:p>
              <a:p>
                <a:endParaRPr lang="en-US" altLang="zh-CN" sz="4400" b="1" i="0" dirty="0"/>
              </a:p>
            </p:txBody>
          </p:sp>
        </mc:Choice>
        <mc:Fallback xmlns="">
          <p:sp>
            <p:nvSpPr>
              <p:cNvPr id="3" name="TextBox 2">
                <a:extLst>
                  <a:ext uri="{FF2B5EF4-FFF2-40B4-BE49-F238E27FC236}">
                    <a16:creationId xmlns:a16="http://schemas.microsoft.com/office/drawing/2014/main" id="{F6E042E8-65AA-F267-5B08-E2A360ABCC4D}"/>
                  </a:ext>
                </a:extLst>
              </p:cNvPr>
              <p:cNvSpPr txBox="1">
                <a:spLocks noRot="1" noChangeAspect="1" noMove="1" noResize="1" noEditPoints="1" noAdjustHandles="1" noChangeArrowheads="1" noChangeShapeType="1" noTextEdit="1"/>
              </p:cNvSpPr>
              <p:nvPr/>
            </p:nvSpPr>
            <p:spPr>
              <a:xfrm>
                <a:off x="5564941" y="3735266"/>
                <a:ext cx="12543769" cy="2115900"/>
              </a:xfrm>
              <a:prstGeom prst="rect">
                <a:avLst/>
              </a:prstGeom>
              <a:blipFill>
                <a:blip r:embed="rId2"/>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0EBACE6-E44A-5492-9D02-2C6000B07A50}"/>
                  </a:ext>
                </a:extLst>
              </p:cNvPr>
              <p:cNvSpPr txBox="1"/>
              <p:nvPr/>
            </p:nvSpPr>
            <p:spPr>
              <a:xfrm>
                <a:off x="2114550" y="6156144"/>
                <a:ext cx="1584266" cy="812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sz="4400" b="1" i="1">
                          <a:latin typeface="Cambria Math" panose="02040503050406030204" pitchFamily="18" charset="0"/>
                        </a:rPr>
                        <m:t>𝒄</m:t>
                      </m:r>
                      <m:r>
                        <a:rPr lang="en-US" altLang="zh-CN" sz="4400" b="1" i="1" baseline="-25000">
                          <a:latin typeface="Cambria Math" panose="02040503050406030204" pitchFamily="18" charset="0"/>
                        </a:rPr>
                        <m:t>𝒋</m:t>
                      </m:r>
                      <m:d>
                        <m:dPr>
                          <m:ctrlPr>
                            <a:rPr lang="en-US" altLang="zh-CN" sz="4400" i="1" baseline="-25000">
                              <a:latin typeface="Cambria Math" panose="02040503050406030204" pitchFamily="18" charset="0"/>
                            </a:rPr>
                          </m:ctrlPr>
                        </m:dPr>
                        <m:e>
                          <m:r>
                            <a:rPr lang="en-US" altLang="zh-CN" sz="4400" b="1" i="1">
                              <a:latin typeface="Cambria Math" panose="02040503050406030204" pitchFamily="18" charset="0"/>
                            </a:rPr>
                            <m:t>𝒕</m:t>
                          </m:r>
                        </m:e>
                      </m:d>
                    </m:oMath>
                  </m:oMathPara>
                </a14:m>
                <a:endParaRPr kumimoji="0" lang="zh-CN" altLang="en-US" sz="4400" i="1" u="none" strike="noStrike" cap="none" spc="0" normalizeH="0" baseline="0" dirty="0">
                  <a:ln>
                    <a:noFill/>
                  </a:ln>
                  <a:solidFill>
                    <a:srgbClr val="000000"/>
                  </a:solidFill>
                  <a:effectLst/>
                  <a:uFillTx/>
                  <a:sym typeface="Arial"/>
                </a:endParaRPr>
              </a:p>
            </p:txBody>
          </p:sp>
        </mc:Choice>
        <mc:Fallback xmlns="">
          <p:sp>
            <p:nvSpPr>
              <p:cNvPr id="4" name="TextBox 3">
                <a:extLst>
                  <a:ext uri="{FF2B5EF4-FFF2-40B4-BE49-F238E27FC236}">
                    <a16:creationId xmlns:a16="http://schemas.microsoft.com/office/drawing/2014/main" id="{30EBACE6-E44A-5492-9D02-2C6000B07A50}"/>
                  </a:ext>
                </a:extLst>
              </p:cNvPr>
              <p:cNvSpPr txBox="1">
                <a:spLocks noRot="1" noChangeAspect="1" noMove="1" noResize="1" noEditPoints="1" noAdjustHandles="1" noChangeArrowheads="1" noChangeShapeType="1" noTextEdit="1"/>
              </p:cNvSpPr>
              <p:nvPr/>
            </p:nvSpPr>
            <p:spPr>
              <a:xfrm>
                <a:off x="2114550" y="6156144"/>
                <a:ext cx="1584266" cy="812530"/>
              </a:xfrm>
              <a:prstGeom prst="rect">
                <a:avLst/>
              </a:prstGeom>
              <a:blipFill>
                <a:blip r:embed="rId3"/>
                <a:stretch>
                  <a:fillRect b="-1504"/>
                </a:stretch>
              </a:blipFill>
              <a:ln w="12700" cap="flat">
                <a:noFill/>
                <a:miter lim="400000"/>
              </a:ln>
              <a:effectLst/>
            </p:spPr>
            <p:txBody>
              <a:bodyPr/>
              <a:lstStyle/>
              <a:p>
                <a:r>
                  <a:rPr lang="zh-CN" altLang="en-US">
                    <a:noFill/>
                  </a:rPr>
                  <a:t> </a:t>
                </a:r>
              </a:p>
            </p:txBody>
          </p:sp>
        </mc:Fallback>
      </mc:AlternateContent>
      <p:cxnSp>
        <p:nvCxnSpPr>
          <p:cNvPr id="5" name="Straight Arrow Connector 4">
            <a:extLst>
              <a:ext uri="{FF2B5EF4-FFF2-40B4-BE49-F238E27FC236}">
                <a16:creationId xmlns:a16="http://schemas.microsoft.com/office/drawing/2014/main" id="{93DD8C3C-333C-95A5-4F19-0457FD2B4DDE}"/>
              </a:ext>
            </a:extLst>
          </p:cNvPr>
          <p:cNvCxnSpPr/>
          <p:nvPr/>
        </p:nvCxnSpPr>
        <p:spPr>
          <a:xfrm>
            <a:off x="3521135" y="7258048"/>
            <a:ext cx="1771650" cy="108585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F506E57-72B2-6CF9-CFA1-8818C4C3E80F}"/>
              </a:ext>
            </a:extLst>
          </p:cNvPr>
          <p:cNvSpPr/>
          <p:nvPr/>
        </p:nvSpPr>
        <p:spPr>
          <a:xfrm>
            <a:off x="5978585" y="8004392"/>
            <a:ext cx="2686050" cy="1085850"/>
          </a:xfrm>
          <a:prstGeom prst="rect">
            <a:avLst/>
          </a:prstGeom>
          <a:solidFill>
            <a:srgbClr val="FFFFFF"/>
          </a:solidFill>
          <a:ln w="1905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cxnSp>
        <p:nvCxnSpPr>
          <p:cNvPr id="9" name="Straight Connector 8">
            <a:extLst>
              <a:ext uri="{FF2B5EF4-FFF2-40B4-BE49-F238E27FC236}">
                <a16:creationId xmlns:a16="http://schemas.microsoft.com/office/drawing/2014/main" id="{D1732C7A-18C5-63E8-3AC4-7078422FE89E}"/>
              </a:ext>
            </a:extLst>
          </p:cNvPr>
          <p:cNvCxnSpPr/>
          <p:nvPr/>
        </p:nvCxnSpPr>
        <p:spPr>
          <a:xfrm>
            <a:off x="4741069" y="9109293"/>
            <a:ext cx="5009416"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1858E6D-3430-CB9C-FB7F-CA34B1D993B9}"/>
              </a:ext>
            </a:extLst>
          </p:cNvPr>
          <p:cNvCxnSpPr/>
          <p:nvPr/>
        </p:nvCxnSpPr>
        <p:spPr>
          <a:xfrm>
            <a:off x="11828036" y="9109293"/>
            <a:ext cx="5009416" cy="0"/>
          </a:xfrm>
          <a:prstGeom prst="line">
            <a:avLst/>
          </a:prstGeom>
          <a:ln w="31750"/>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50D23125-E985-193B-3D4C-4593AE5670B9}"/>
              </a:ext>
            </a:extLst>
          </p:cNvPr>
          <p:cNvSpPr/>
          <p:nvPr/>
        </p:nvSpPr>
        <p:spPr>
          <a:xfrm>
            <a:off x="12969934" y="8575593"/>
            <a:ext cx="2428877" cy="499097"/>
          </a:xfrm>
          <a:prstGeom prst="rect">
            <a:avLst/>
          </a:prstGeom>
          <a:solidFill>
            <a:srgbClr val="FFFFFF"/>
          </a:solidFill>
          <a:ln w="1905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cxnSp>
        <p:nvCxnSpPr>
          <p:cNvPr id="12" name="Straight Connector 11">
            <a:extLst>
              <a:ext uri="{FF2B5EF4-FFF2-40B4-BE49-F238E27FC236}">
                <a16:creationId xmlns:a16="http://schemas.microsoft.com/office/drawing/2014/main" id="{3DA31FE7-211F-1A9F-3E44-B88E9859EC07}"/>
              </a:ext>
            </a:extLst>
          </p:cNvPr>
          <p:cNvCxnSpPr>
            <a:cxnSpLocks/>
          </p:cNvCxnSpPr>
          <p:nvPr/>
        </p:nvCxnSpPr>
        <p:spPr>
          <a:xfrm>
            <a:off x="17857363" y="9071194"/>
            <a:ext cx="5009416" cy="0"/>
          </a:xfrm>
          <a:prstGeom prst="line">
            <a:avLst/>
          </a:prstGeom>
          <a:ln w="3175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DD8CD5E0-2305-EB92-EA66-42C194861D35}"/>
              </a:ext>
            </a:extLst>
          </p:cNvPr>
          <p:cNvSpPr/>
          <p:nvPr/>
        </p:nvSpPr>
        <p:spPr>
          <a:xfrm>
            <a:off x="19951760" y="8575594"/>
            <a:ext cx="990599" cy="460998"/>
          </a:xfrm>
          <a:prstGeom prst="rect">
            <a:avLst/>
          </a:prstGeom>
          <a:solidFill>
            <a:srgbClr val="FFFFFF"/>
          </a:solidFill>
          <a:ln w="1905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cxnSp>
        <p:nvCxnSpPr>
          <p:cNvPr id="14" name="Straight Connector 13">
            <a:extLst>
              <a:ext uri="{FF2B5EF4-FFF2-40B4-BE49-F238E27FC236}">
                <a16:creationId xmlns:a16="http://schemas.microsoft.com/office/drawing/2014/main" id="{335166A0-BBCE-FDEE-26EB-551178D4E52A}"/>
              </a:ext>
            </a:extLst>
          </p:cNvPr>
          <p:cNvCxnSpPr/>
          <p:nvPr/>
        </p:nvCxnSpPr>
        <p:spPr>
          <a:xfrm>
            <a:off x="4741069" y="10976193"/>
            <a:ext cx="5009416"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2E7DD7B-3397-DC6D-612F-0348477C4A34}"/>
              </a:ext>
            </a:extLst>
          </p:cNvPr>
          <p:cNvCxnSpPr/>
          <p:nvPr/>
        </p:nvCxnSpPr>
        <p:spPr>
          <a:xfrm>
            <a:off x="11828036" y="10919043"/>
            <a:ext cx="5009416" cy="0"/>
          </a:xfrm>
          <a:prstGeom prst="line">
            <a:avLst/>
          </a:prstGeom>
          <a:ln w="31750"/>
        </p:spPr>
        <p:style>
          <a:lnRef idx="1">
            <a:schemeClr val="dk1"/>
          </a:lnRef>
          <a:fillRef idx="0">
            <a:schemeClr val="dk1"/>
          </a:fillRef>
          <a:effectRef idx="0">
            <a:schemeClr val="dk1"/>
          </a:effectRef>
          <a:fontRef idx="minor">
            <a:schemeClr val="tx1"/>
          </a:fontRef>
        </p:style>
      </p:cxnSp>
      <p:sp>
        <p:nvSpPr>
          <p:cNvPr id="17" name="Right Triangle 16">
            <a:extLst>
              <a:ext uri="{FF2B5EF4-FFF2-40B4-BE49-F238E27FC236}">
                <a16:creationId xmlns:a16="http://schemas.microsoft.com/office/drawing/2014/main" id="{5093F318-6E5D-14B9-ED30-62C67C2B8510}"/>
              </a:ext>
            </a:extLst>
          </p:cNvPr>
          <p:cNvSpPr/>
          <p:nvPr/>
        </p:nvSpPr>
        <p:spPr>
          <a:xfrm>
            <a:off x="14203422" y="10161330"/>
            <a:ext cx="2133600" cy="727394"/>
          </a:xfrm>
          <a:prstGeom prst="rtTriangl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19" name="Freeform: Shape 18">
            <a:extLst>
              <a:ext uri="{FF2B5EF4-FFF2-40B4-BE49-F238E27FC236}">
                <a16:creationId xmlns:a16="http://schemas.microsoft.com/office/drawing/2014/main" id="{4B46EE4A-EAC1-6B94-0362-9501991D8356}"/>
              </a:ext>
            </a:extLst>
          </p:cNvPr>
          <p:cNvSpPr/>
          <p:nvPr/>
        </p:nvSpPr>
        <p:spPr>
          <a:xfrm>
            <a:off x="5486400" y="9810750"/>
            <a:ext cx="3771900" cy="1143000"/>
          </a:xfrm>
          <a:custGeom>
            <a:avLst/>
            <a:gdLst>
              <a:gd name="connsiteX0" fmla="*/ 0 w 3771900"/>
              <a:gd name="connsiteY0" fmla="*/ 1143000 h 1143000"/>
              <a:gd name="connsiteX1" fmla="*/ 1981200 w 3771900"/>
              <a:gd name="connsiteY1" fmla="*/ 0 h 1143000"/>
              <a:gd name="connsiteX2" fmla="*/ 3771900 w 3771900"/>
              <a:gd name="connsiteY2" fmla="*/ 1143000 h 1143000"/>
            </a:gdLst>
            <a:ahLst/>
            <a:cxnLst>
              <a:cxn ang="0">
                <a:pos x="connsiteX0" y="connsiteY0"/>
              </a:cxn>
              <a:cxn ang="0">
                <a:pos x="connsiteX1" y="connsiteY1"/>
              </a:cxn>
              <a:cxn ang="0">
                <a:pos x="connsiteX2" y="connsiteY2"/>
              </a:cxn>
            </a:cxnLst>
            <a:rect l="l" t="t" r="r" b="b"/>
            <a:pathLst>
              <a:path w="3771900" h="1143000">
                <a:moveTo>
                  <a:pt x="0" y="1143000"/>
                </a:moveTo>
                <a:cubicBezTo>
                  <a:pt x="676275" y="571500"/>
                  <a:pt x="1352550" y="0"/>
                  <a:pt x="1981200" y="0"/>
                </a:cubicBezTo>
                <a:cubicBezTo>
                  <a:pt x="2609850" y="0"/>
                  <a:pt x="3190875" y="571500"/>
                  <a:pt x="3771900" y="1143000"/>
                </a:cubicBezTo>
              </a:path>
            </a:pathLst>
          </a:cu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20" name="Right Triangle 19">
            <a:extLst>
              <a:ext uri="{FF2B5EF4-FFF2-40B4-BE49-F238E27FC236}">
                <a16:creationId xmlns:a16="http://schemas.microsoft.com/office/drawing/2014/main" id="{3E807CE2-C08B-7ED3-31D5-10C859AC7D20}"/>
              </a:ext>
            </a:extLst>
          </p:cNvPr>
          <p:cNvSpPr/>
          <p:nvPr/>
        </p:nvSpPr>
        <p:spPr>
          <a:xfrm rot="10800000">
            <a:off x="12093501" y="10934700"/>
            <a:ext cx="2133600" cy="727394"/>
          </a:xfrm>
          <a:prstGeom prst="rtTriangl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1" name="TextBox 20">
            <a:extLst>
              <a:ext uri="{FF2B5EF4-FFF2-40B4-BE49-F238E27FC236}">
                <a16:creationId xmlns:a16="http://schemas.microsoft.com/office/drawing/2014/main" id="{FFFD83C2-3811-A0A9-E796-378EBF75C577}"/>
              </a:ext>
            </a:extLst>
          </p:cNvPr>
          <p:cNvSpPr txBox="1"/>
          <p:nvPr/>
        </p:nvSpPr>
        <p:spPr>
          <a:xfrm>
            <a:off x="3698816" y="11684538"/>
            <a:ext cx="1828726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describes the effects of available physical controls on the system, which is the control Hamiltonian.</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54D03C6-DE02-AFF7-75F5-0D3BC13CC288}"/>
                  </a:ext>
                </a:extLst>
              </p:cNvPr>
              <p:cNvSpPr txBox="1"/>
              <p:nvPr/>
            </p:nvSpPr>
            <p:spPr>
              <a:xfrm>
                <a:off x="2114550" y="11709500"/>
                <a:ext cx="1584266" cy="812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sz="4400">
                          <a:latin typeface="Cambria Math" panose="02040503050406030204" pitchFamily="18" charset="0"/>
                        </a:rPr>
                        <m:t>𝐇</m:t>
                      </m:r>
                      <m:r>
                        <a:rPr lang="en-US" altLang="zh-CN" sz="4400" i="1" baseline="-25000">
                          <a:latin typeface="Cambria Math" panose="02040503050406030204" pitchFamily="18" charset="0"/>
                        </a:rPr>
                        <m:t>𝒋</m:t>
                      </m:r>
                    </m:oMath>
                  </m:oMathPara>
                </a14:m>
                <a:endParaRPr kumimoji="0" lang="zh-CN" altLang="en-US" sz="4400" b="1" i="0" u="none" strike="noStrike" cap="none" spc="0" normalizeH="0" baseline="0" dirty="0">
                  <a:ln>
                    <a:noFill/>
                  </a:ln>
                  <a:solidFill>
                    <a:srgbClr val="000000"/>
                  </a:solidFill>
                  <a:effectLst/>
                  <a:uFillTx/>
                  <a:sym typeface="Arial"/>
                </a:endParaRPr>
              </a:p>
            </p:txBody>
          </p:sp>
        </mc:Choice>
        <mc:Fallback xmlns="">
          <p:sp>
            <p:nvSpPr>
              <p:cNvPr id="22" name="TextBox 21">
                <a:extLst>
                  <a:ext uri="{FF2B5EF4-FFF2-40B4-BE49-F238E27FC236}">
                    <a16:creationId xmlns:a16="http://schemas.microsoft.com/office/drawing/2014/main" id="{F54D03C6-DE02-AFF7-75F5-0D3BC13CC288}"/>
                  </a:ext>
                </a:extLst>
              </p:cNvPr>
              <p:cNvSpPr txBox="1">
                <a:spLocks noRot="1" noChangeAspect="1" noMove="1" noResize="1" noEditPoints="1" noAdjustHandles="1" noChangeArrowheads="1" noChangeShapeType="1" noTextEdit="1"/>
              </p:cNvSpPr>
              <p:nvPr/>
            </p:nvSpPr>
            <p:spPr>
              <a:xfrm>
                <a:off x="2114550" y="11709500"/>
                <a:ext cx="1584266" cy="812530"/>
              </a:xfrm>
              <a:prstGeom prst="rect">
                <a:avLst/>
              </a:prstGeom>
              <a:blipFill>
                <a:blip r:embed="rId4"/>
                <a:stretch>
                  <a:fillRect b="-1504"/>
                </a:stretch>
              </a:blipFill>
              <a:ln w="12700" cap="flat">
                <a:noFill/>
                <a:miter lim="400000"/>
              </a:ln>
              <a:effectLst/>
            </p:spPr>
            <p:txBody>
              <a:bodyPr/>
              <a:lstStyle/>
              <a:p>
                <a:r>
                  <a:rPr lang="zh-CN" altLang="en-US">
                    <a:noFill/>
                  </a:rPr>
                  <a:t> </a:t>
                </a:r>
              </a:p>
            </p:txBody>
          </p:sp>
        </mc:Fallback>
      </mc:AlternateContent>
      <p:sp>
        <p:nvSpPr>
          <p:cNvPr id="23" name="TextBox 22">
            <a:extLst>
              <a:ext uri="{FF2B5EF4-FFF2-40B4-BE49-F238E27FC236}">
                <a16:creationId xmlns:a16="http://schemas.microsoft.com/office/drawing/2014/main" id="{6591D7A5-3B61-7862-87F8-CAAACFE7555E}"/>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The system Hamiltonian of closed quantum system illustrated as bellow:</a:t>
            </a:r>
          </a:p>
        </p:txBody>
      </p:sp>
    </p:spTree>
    <p:extLst>
      <p:ext uri="{BB962C8B-B14F-4D97-AF65-F5344CB8AC3E}">
        <p14:creationId xmlns:p14="http://schemas.microsoft.com/office/powerpoint/2010/main" val="75886271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00B6C1EC-8E48-33C9-850B-DA0D310600B5}"/>
              </a:ext>
            </a:extLst>
          </p:cNvPr>
          <p:cNvSpPr/>
          <p:nvPr/>
        </p:nvSpPr>
        <p:spPr>
          <a:xfrm>
            <a:off x="14077950" y="2838450"/>
            <a:ext cx="8039100" cy="35814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8" name="Rectangle: Rounded Corners 7">
            <a:extLst>
              <a:ext uri="{FF2B5EF4-FFF2-40B4-BE49-F238E27FC236}">
                <a16:creationId xmlns:a16="http://schemas.microsoft.com/office/drawing/2014/main" id="{99E9B4E0-8B8E-5213-9107-D429E9E30A10}"/>
              </a:ext>
            </a:extLst>
          </p:cNvPr>
          <p:cNvSpPr/>
          <p:nvPr/>
        </p:nvSpPr>
        <p:spPr>
          <a:xfrm>
            <a:off x="1864190" y="2838450"/>
            <a:ext cx="8039100" cy="35814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Unitary Time Evolution</a:t>
            </a:r>
          </a:p>
        </p:txBody>
      </p:sp>
      <p:sp>
        <p:nvSpPr>
          <p:cNvPr id="10" name="TextBox 9">
            <a:extLst>
              <a:ext uri="{FF2B5EF4-FFF2-40B4-BE49-F238E27FC236}">
                <a16:creationId xmlns:a16="http://schemas.microsoft.com/office/drawing/2014/main" id="{2124E57F-6F83-AFC1-42BD-0421B9A56450}"/>
              </a:ext>
            </a:extLst>
          </p:cNvPr>
          <p:cNvSpPr txBox="1"/>
          <p:nvPr/>
        </p:nvSpPr>
        <p:spPr>
          <a:xfrm>
            <a:off x="3048000" y="2990850"/>
            <a:ext cx="563338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a:t>Schrödinger Equation</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
        <p:nvSpPr>
          <p:cNvPr id="12" name="Arrow: Left 11">
            <a:extLst>
              <a:ext uri="{FF2B5EF4-FFF2-40B4-BE49-F238E27FC236}">
                <a16:creationId xmlns:a16="http://schemas.microsoft.com/office/drawing/2014/main" id="{DEC5798B-248F-079D-5166-13AAEB341B90}"/>
              </a:ext>
            </a:extLst>
          </p:cNvPr>
          <p:cNvSpPr/>
          <p:nvPr/>
        </p:nvSpPr>
        <p:spPr>
          <a:xfrm>
            <a:off x="10651662" y="3981450"/>
            <a:ext cx="2476500" cy="1295400"/>
          </a:xfrm>
          <a:prstGeom prst="lef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5" name="TextBox 24">
            <a:extLst>
              <a:ext uri="{FF2B5EF4-FFF2-40B4-BE49-F238E27FC236}">
                <a16:creationId xmlns:a16="http://schemas.microsoft.com/office/drawing/2014/main" id="{72C2465A-26BF-AED0-39AE-192D9BE7CE7B}"/>
              </a:ext>
            </a:extLst>
          </p:cNvPr>
          <p:cNvSpPr txBox="1"/>
          <p:nvPr/>
        </p:nvSpPr>
        <p:spPr>
          <a:xfrm>
            <a:off x="15280810" y="4231637"/>
            <a:ext cx="563338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err="1"/>
              <a:t>SESolver</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13AF636-F4C1-0B8E-E5A2-49554E6D8640}"/>
                  </a:ext>
                </a:extLst>
              </p:cNvPr>
              <p:cNvSpPr txBox="1"/>
              <p:nvPr/>
            </p:nvSpPr>
            <p:spPr>
              <a:xfrm>
                <a:off x="3345496" y="4212865"/>
                <a:ext cx="5335884" cy="15768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sz="4400" b="1" i="1" dirty="0" smtClean="0">
                          <a:latin typeface="Cambria Math" panose="02040503050406030204" pitchFamily="18" charset="0"/>
                          <a:ea typeface="Cambria Math" panose="02040503050406030204" pitchFamily="18" charset="0"/>
                        </a:rPr>
                        <m:t>𝒊</m:t>
                      </m:r>
                      <m:r>
                        <m:rPr>
                          <m:nor/>
                        </m:rPr>
                        <a:rPr lang="en-US" altLang="zh-CN" sz="4400">
                          <a:latin typeface="Cambria Math" panose="02040503050406030204" pitchFamily="18" charset="0"/>
                          <a:ea typeface="Cambria Math" panose="02040503050406030204" pitchFamily="18" charset="0"/>
                        </a:rPr>
                        <m:t>ℏ</m:t>
                      </m:r>
                      <m:f>
                        <m:fPr>
                          <m:ctrlPr>
                            <a:rPr lang="en-US" altLang="zh-CN" sz="4400" i="1" dirty="0" smtClean="0">
                              <a:latin typeface="Cambria Math" panose="02040503050406030204" pitchFamily="18" charset="0"/>
                              <a:ea typeface="Cambria Math" panose="02040503050406030204" pitchFamily="18" charset="0"/>
                            </a:rPr>
                          </m:ctrlPr>
                        </m:fPr>
                        <m:num>
                          <m:r>
                            <a:rPr lang="en-US" altLang="zh-CN" sz="4400" b="1" i="1" dirty="0">
                              <a:latin typeface="Cambria Math" panose="02040503050406030204" pitchFamily="18" charset="0"/>
                              <a:ea typeface="Cambria Math" panose="02040503050406030204" pitchFamily="18" charset="0"/>
                            </a:rPr>
                            <m:t>𝝏</m:t>
                          </m:r>
                          <m:r>
                            <a:rPr lang="en-US" altLang="zh-CN" sz="4400" b="1" i="1" dirty="0">
                              <a:latin typeface="Cambria Math" panose="02040503050406030204" pitchFamily="18" charset="0"/>
                              <a:ea typeface="Cambria Math" panose="02040503050406030204" pitchFamily="18" charset="0"/>
                            </a:rPr>
                            <m:t>𝑼</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num>
                        <m:den>
                          <m:r>
                            <a:rPr lang="en-US" altLang="zh-CN" sz="4400" b="1" i="1" dirty="0">
                              <a:latin typeface="Cambria Math" panose="02040503050406030204" pitchFamily="18" charset="0"/>
                              <a:ea typeface="Cambria Math" panose="02040503050406030204" pitchFamily="18" charset="0"/>
                            </a:rPr>
                            <m:t>𝝏</m:t>
                          </m:r>
                          <m:r>
                            <a:rPr lang="en-US" altLang="zh-CN" sz="4400" b="1" i="1" dirty="0">
                              <a:latin typeface="Cambria Math" panose="02040503050406030204" pitchFamily="18" charset="0"/>
                              <a:ea typeface="Cambria Math" panose="02040503050406030204" pitchFamily="18" charset="0"/>
                            </a:rPr>
                            <m:t>𝒕</m:t>
                          </m:r>
                        </m:den>
                      </m:f>
                      <m:r>
                        <a:rPr lang="en-US" altLang="zh-CN" sz="4400" b="1" i="1" dirty="0">
                          <a:latin typeface="Cambria Math" panose="02040503050406030204" pitchFamily="18" charset="0"/>
                          <a:ea typeface="Cambria Math" panose="02040503050406030204" pitchFamily="18" charset="0"/>
                        </a:rPr>
                        <m:t>= </m:t>
                      </m:r>
                      <m:r>
                        <a:rPr lang="en-US" altLang="zh-CN" sz="4400" b="1" i="1" dirty="0" smtClean="0">
                          <a:latin typeface="Cambria Math" panose="02040503050406030204" pitchFamily="18" charset="0"/>
                          <a:ea typeface="Cambria Math" panose="02040503050406030204" pitchFamily="18" charset="0"/>
                        </a:rPr>
                        <m:t>𝑯</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r>
                        <a:rPr lang="en-US" altLang="zh-CN" sz="4400" b="1" i="1" dirty="0">
                          <a:latin typeface="Cambria Math" panose="02040503050406030204" pitchFamily="18" charset="0"/>
                          <a:ea typeface="Cambria Math" panose="02040503050406030204" pitchFamily="18" charset="0"/>
                        </a:rPr>
                        <m:t>𝑼</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oMath>
                  </m:oMathPara>
                </a14:m>
                <a:endParaRPr lang="en-US" altLang="zh-CN" sz="44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713AF636-F4C1-0B8E-E5A2-49554E6D8640}"/>
                  </a:ext>
                </a:extLst>
              </p:cNvPr>
              <p:cNvSpPr txBox="1">
                <a:spLocks noRot="1" noChangeAspect="1" noMove="1" noResize="1" noEditPoints="1" noAdjustHandles="1" noChangeArrowheads="1" noChangeShapeType="1" noTextEdit="1"/>
              </p:cNvSpPr>
              <p:nvPr/>
            </p:nvSpPr>
            <p:spPr>
              <a:xfrm>
                <a:off x="3345496" y="4212865"/>
                <a:ext cx="5335884" cy="1576842"/>
              </a:xfrm>
              <a:prstGeom prst="rect">
                <a:avLst/>
              </a:prstGeom>
              <a:blipFill>
                <a:blip r:embed="rId2"/>
                <a:stretch>
                  <a:fillRect/>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26374916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00B6C1EC-8E48-33C9-850B-DA0D310600B5}"/>
              </a:ext>
            </a:extLst>
          </p:cNvPr>
          <p:cNvSpPr/>
          <p:nvPr/>
        </p:nvSpPr>
        <p:spPr>
          <a:xfrm>
            <a:off x="14077950" y="2838450"/>
            <a:ext cx="8039100" cy="35814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8" name="Rectangle: Rounded Corners 7">
            <a:extLst>
              <a:ext uri="{FF2B5EF4-FFF2-40B4-BE49-F238E27FC236}">
                <a16:creationId xmlns:a16="http://schemas.microsoft.com/office/drawing/2014/main" id="{99E9B4E0-8B8E-5213-9107-D429E9E30A10}"/>
              </a:ext>
            </a:extLst>
          </p:cNvPr>
          <p:cNvSpPr/>
          <p:nvPr/>
        </p:nvSpPr>
        <p:spPr>
          <a:xfrm>
            <a:off x="1864190" y="2838450"/>
            <a:ext cx="8039100" cy="35814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Unitary Time Evolution</a:t>
            </a:r>
          </a:p>
        </p:txBody>
      </p:sp>
      <p:sp>
        <p:nvSpPr>
          <p:cNvPr id="10" name="TextBox 9">
            <a:extLst>
              <a:ext uri="{FF2B5EF4-FFF2-40B4-BE49-F238E27FC236}">
                <a16:creationId xmlns:a16="http://schemas.microsoft.com/office/drawing/2014/main" id="{2124E57F-6F83-AFC1-42BD-0421B9A56450}"/>
              </a:ext>
            </a:extLst>
          </p:cNvPr>
          <p:cNvSpPr txBox="1"/>
          <p:nvPr/>
        </p:nvSpPr>
        <p:spPr>
          <a:xfrm>
            <a:off x="3048000" y="2990850"/>
            <a:ext cx="563338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a:t>Schrödinger Equation</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
        <p:nvSpPr>
          <p:cNvPr id="12" name="Arrow: Left 11">
            <a:extLst>
              <a:ext uri="{FF2B5EF4-FFF2-40B4-BE49-F238E27FC236}">
                <a16:creationId xmlns:a16="http://schemas.microsoft.com/office/drawing/2014/main" id="{DEC5798B-248F-079D-5166-13AAEB341B90}"/>
              </a:ext>
            </a:extLst>
          </p:cNvPr>
          <p:cNvSpPr/>
          <p:nvPr/>
        </p:nvSpPr>
        <p:spPr>
          <a:xfrm>
            <a:off x="10651662" y="3981450"/>
            <a:ext cx="2476500" cy="1295400"/>
          </a:xfrm>
          <a:prstGeom prst="lef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357D5A8-4BD0-13D5-E9E8-58053D9897A3}"/>
                  </a:ext>
                </a:extLst>
              </p:cNvPr>
              <p:cNvSpPr txBox="1"/>
              <p:nvPr/>
            </p:nvSpPr>
            <p:spPr>
              <a:xfrm>
                <a:off x="990600" y="8491748"/>
                <a:ext cx="11468100" cy="7571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altLang="zh-CN" sz="3600" b="0" i="0" u="none" strike="noStrike" cap="none" spc="0" normalizeH="0" baseline="0" dirty="0">
                    <a:ln>
                      <a:noFill/>
                    </a:ln>
                    <a:solidFill>
                      <a:srgbClr val="000000"/>
                    </a:solidFill>
                    <a:effectLst/>
                    <a:uFillTx/>
                    <a:sym typeface="Arial"/>
                  </a:rPr>
                  <a:t>Given an initial state</a:t>
                </a:r>
                <a:r>
                  <a:rPr lang="en-US" altLang="zh-CN" sz="3600" b="0" dirty="0">
                    <a:ea typeface="Cambria Math" panose="02040503050406030204" pitchFamily="18" charset="0"/>
                  </a:rPr>
                  <a:t> </a:t>
                </a:r>
                <a14:m>
                  <m:oMath xmlns:m="http://schemas.openxmlformats.org/officeDocument/2006/math">
                    <m:r>
                      <a:rPr lang="en-US" altLang="zh-CN" sz="3600" b="1" i="1" dirty="0">
                        <a:latin typeface="Cambria Math" panose="02040503050406030204" pitchFamily="18" charset="0"/>
                        <a:ea typeface="Cambria Math" panose="02040503050406030204" pitchFamily="18" charset="0"/>
                      </a:rPr>
                      <m:t>𝑼</m:t>
                    </m:r>
                    <m:d>
                      <m:dPr>
                        <m:ctrlPr>
                          <a:rPr lang="en-US" altLang="zh-CN" sz="3600" i="1" dirty="0">
                            <a:latin typeface="Cambria Math" panose="02040503050406030204" pitchFamily="18" charset="0"/>
                            <a:ea typeface="Cambria Math" panose="02040503050406030204" pitchFamily="18" charset="0"/>
                          </a:rPr>
                        </m:ctrlPr>
                      </m:dPr>
                      <m:e>
                        <m:r>
                          <a:rPr lang="en-US" altLang="zh-CN" sz="3600" b="1" i="1" dirty="0">
                            <a:latin typeface="Cambria Math" panose="02040503050406030204" pitchFamily="18" charset="0"/>
                            <a:ea typeface="Cambria Math" panose="02040503050406030204" pitchFamily="18" charset="0"/>
                          </a:rPr>
                          <m:t>𝒕</m:t>
                        </m:r>
                      </m:e>
                    </m:d>
                  </m:oMath>
                </a14:m>
                <a:r>
                  <a:rPr kumimoji="0" lang="zh-CN" altLang="en-US" sz="3600" i="0" u="none" strike="noStrike" cap="none" spc="0" normalizeH="0" baseline="0" dirty="0">
                    <a:ln>
                      <a:noFill/>
                    </a:ln>
                    <a:solidFill>
                      <a:srgbClr val="000000"/>
                    </a:solidFill>
                    <a:effectLst/>
                    <a:uFillTx/>
                    <a:sym typeface="Arial"/>
                  </a:rPr>
                  <a:t> </a:t>
                </a:r>
                <a:r>
                  <a:rPr kumimoji="0" lang="en-US" altLang="zh-CN" sz="3600" b="0" i="0" u="none" strike="noStrike" cap="none" spc="0" normalizeH="0" baseline="0" dirty="0">
                    <a:ln>
                      <a:noFill/>
                    </a:ln>
                    <a:solidFill>
                      <a:srgbClr val="000000"/>
                    </a:solidFill>
                    <a:effectLst/>
                    <a:uFillTx/>
                    <a:sym typeface="Arial"/>
                  </a:rPr>
                  <a:t>and Hamiltonian </a:t>
                </a:r>
                <a14:m>
                  <m:oMath xmlns:m="http://schemas.openxmlformats.org/officeDocument/2006/math">
                    <m:r>
                      <a:rPr lang="en-US" altLang="zh-CN" sz="3600" b="1" i="1" dirty="0">
                        <a:latin typeface="Cambria Math" panose="02040503050406030204" pitchFamily="18" charset="0"/>
                        <a:ea typeface="Cambria Math" panose="02040503050406030204" pitchFamily="18" charset="0"/>
                      </a:rPr>
                      <m:t>𝑯</m:t>
                    </m:r>
                    <m:d>
                      <m:dPr>
                        <m:ctrlPr>
                          <a:rPr lang="en-US" altLang="zh-CN" sz="3600" i="1" dirty="0">
                            <a:latin typeface="Cambria Math" panose="02040503050406030204" pitchFamily="18" charset="0"/>
                            <a:ea typeface="Cambria Math" panose="02040503050406030204" pitchFamily="18" charset="0"/>
                          </a:rPr>
                        </m:ctrlPr>
                      </m:dPr>
                      <m:e>
                        <m:r>
                          <a:rPr lang="en-US" altLang="zh-CN" sz="3600" b="1" i="1" dirty="0">
                            <a:latin typeface="Cambria Math" panose="02040503050406030204" pitchFamily="18" charset="0"/>
                            <a:ea typeface="Cambria Math" panose="02040503050406030204" pitchFamily="18" charset="0"/>
                          </a:rPr>
                          <m:t>𝒕</m:t>
                        </m:r>
                      </m:e>
                    </m:d>
                  </m:oMath>
                </a14:m>
                <a:endParaRPr kumimoji="0" lang="zh-CN" altLang="en-US" sz="3600" i="0" u="none" strike="noStrike" cap="none" spc="0" normalizeH="0" baseline="0" dirty="0">
                  <a:ln>
                    <a:noFill/>
                  </a:ln>
                  <a:solidFill>
                    <a:srgbClr val="000000"/>
                  </a:solidFill>
                  <a:effectLst/>
                  <a:uFillTx/>
                  <a:sym typeface="Arial"/>
                </a:endParaRPr>
              </a:p>
            </p:txBody>
          </p:sp>
        </mc:Choice>
        <mc:Fallback xmlns="">
          <p:sp>
            <p:nvSpPr>
              <p:cNvPr id="28" name="TextBox 27">
                <a:extLst>
                  <a:ext uri="{FF2B5EF4-FFF2-40B4-BE49-F238E27FC236}">
                    <a16:creationId xmlns:a16="http://schemas.microsoft.com/office/drawing/2014/main" id="{2357D5A8-4BD0-13D5-E9E8-58053D9897A3}"/>
                  </a:ext>
                </a:extLst>
              </p:cNvPr>
              <p:cNvSpPr txBox="1">
                <a:spLocks noRot="1" noChangeAspect="1" noMove="1" noResize="1" noEditPoints="1" noAdjustHandles="1" noChangeArrowheads="1" noChangeShapeType="1" noTextEdit="1"/>
              </p:cNvSpPr>
              <p:nvPr/>
            </p:nvSpPr>
            <p:spPr>
              <a:xfrm>
                <a:off x="990600" y="8491748"/>
                <a:ext cx="11468100" cy="757128"/>
              </a:xfrm>
              <a:prstGeom prst="rect">
                <a:avLst/>
              </a:prstGeom>
              <a:blipFill>
                <a:blip r:embed="rId2"/>
                <a:stretch>
                  <a:fillRect t="-5645" b="-21774"/>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13AF636-F4C1-0B8E-E5A2-49554E6D8640}"/>
                  </a:ext>
                </a:extLst>
              </p:cNvPr>
              <p:cNvSpPr txBox="1"/>
              <p:nvPr/>
            </p:nvSpPr>
            <p:spPr>
              <a:xfrm>
                <a:off x="3345496" y="4212865"/>
                <a:ext cx="5335884" cy="15768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sz="4400" b="1" i="1" dirty="0" smtClean="0">
                          <a:latin typeface="Cambria Math" panose="02040503050406030204" pitchFamily="18" charset="0"/>
                          <a:ea typeface="Cambria Math" panose="02040503050406030204" pitchFamily="18" charset="0"/>
                        </a:rPr>
                        <m:t>𝒊</m:t>
                      </m:r>
                      <m:r>
                        <m:rPr>
                          <m:nor/>
                        </m:rPr>
                        <a:rPr lang="en-US" altLang="zh-CN" sz="4400">
                          <a:latin typeface="Cambria Math" panose="02040503050406030204" pitchFamily="18" charset="0"/>
                          <a:ea typeface="Cambria Math" panose="02040503050406030204" pitchFamily="18" charset="0"/>
                        </a:rPr>
                        <m:t>ℏ</m:t>
                      </m:r>
                      <m:f>
                        <m:fPr>
                          <m:ctrlPr>
                            <a:rPr lang="en-US" altLang="zh-CN" sz="4400" i="1" dirty="0" smtClean="0">
                              <a:latin typeface="Cambria Math" panose="02040503050406030204" pitchFamily="18" charset="0"/>
                              <a:ea typeface="Cambria Math" panose="02040503050406030204" pitchFamily="18" charset="0"/>
                            </a:rPr>
                          </m:ctrlPr>
                        </m:fPr>
                        <m:num>
                          <m:r>
                            <a:rPr lang="en-US" altLang="zh-CN" sz="4400" b="1" i="1" dirty="0">
                              <a:latin typeface="Cambria Math" panose="02040503050406030204" pitchFamily="18" charset="0"/>
                              <a:ea typeface="Cambria Math" panose="02040503050406030204" pitchFamily="18" charset="0"/>
                            </a:rPr>
                            <m:t>𝝏</m:t>
                          </m:r>
                          <m:r>
                            <a:rPr lang="en-US" altLang="zh-CN" sz="4400" b="1" i="1" dirty="0">
                              <a:latin typeface="Cambria Math" panose="02040503050406030204" pitchFamily="18" charset="0"/>
                              <a:ea typeface="Cambria Math" panose="02040503050406030204" pitchFamily="18" charset="0"/>
                            </a:rPr>
                            <m:t>𝑼</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num>
                        <m:den>
                          <m:r>
                            <a:rPr lang="en-US" altLang="zh-CN" sz="4400" b="1" i="1" dirty="0">
                              <a:latin typeface="Cambria Math" panose="02040503050406030204" pitchFamily="18" charset="0"/>
                              <a:ea typeface="Cambria Math" panose="02040503050406030204" pitchFamily="18" charset="0"/>
                            </a:rPr>
                            <m:t>𝝏</m:t>
                          </m:r>
                          <m:r>
                            <a:rPr lang="en-US" altLang="zh-CN" sz="4400" b="1" i="1" dirty="0">
                              <a:latin typeface="Cambria Math" panose="02040503050406030204" pitchFamily="18" charset="0"/>
                              <a:ea typeface="Cambria Math" panose="02040503050406030204" pitchFamily="18" charset="0"/>
                            </a:rPr>
                            <m:t>𝒕</m:t>
                          </m:r>
                        </m:den>
                      </m:f>
                      <m:r>
                        <a:rPr lang="en-US" altLang="zh-CN" sz="4400" b="1" i="1" dirty="0">
                          <a:latin typeface="Cambria Math" panose="02040503050406030204" pitchFamily="18" charset="0"/>
                          <a:ea typeface="Cambria Math" panose="02040503050406030204" pitchFamily="18" charset="0"/>
                        </a:rPr>
                        <m:t>= </m:t>
                      </m:r>
                      <m:r>
                        <a:rPr lang="en-US" altLang="zh-CN" sz="4400" b="1" i="1" dirty="0" smtClean="0">
                          <a:latin typeface="Cambria Math" panose="02040503050406030204" pitchFamily="18" charset="0"/>
                          <a:ea typeface="Cambria Math" panose="02040503050406030204" pitchFamily="18" charset="0"/>
                        </a:rPr>
                        <m:t>𝑯</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r>
                        <a:rPr lang="en-US" altLang="zh-CN" sz="4400" b="1" i="1" dirty="0">
                          <a:latin typeface="Cambria Math" panose="02040503050406030204" pitchFamily="18" charset="0"/>
                          <a:ea typeface="Cambria Math" panose="02040503050406030204" pitchFamily="18" charset="0"/>
                        </a:rPr>
                        <m:t>𝑼</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oMath>
                  </m:oMathPara>
                </a14:m>
                <a:endParaRPr lang="en-US" altLang="zh-CN" sz="44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713AF636-F4C1-0B8E-E5A2-49554E6D8640}"/>
                  </a:ext>
                </a:extLst>
              </p:cNvPr>
              <p:cNvSpPr txBox="1">
                <a:spLocks noRot="1" noChangeAspect="1" noMove="1" noResize="1" noEditPoints="1" noAdjustHandles="1" noChangeArrowheads="1" noChangeShapeType="1" noTextEdit="1"/>
              </p:cNvSpPr>
              <p:nvPr/>
            </p:nvSpPr>
            <p:spPr>
              <a:xfrm>
                <a:off x="3345496" y="4212865"/>
                <a:ext cx="5335884" cy="1576842"/>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sp>
        <p:nvSpPr>
          <p:cNvPr id="3" name="TextBox 2">
            <a:extLst>
              <a:ext uri="{FF2B5EF4-FFF2-40B4-BE49-F238E27FC236}">
                <a16:creationId xmlns:a16="http://schemas.microsoft.com/office/drawing/2014/main" id="{13F28745-F9B2-F3DB-3FD2-F1102CB10F03}"/>
              </a:ext>
            </a:extLst>
          </p:cNvPr>
          <p:cNvSpPr txBox="1"/>
          <p:nvPr/>
        </p:nvSpPr>
        <p:spPr>
          <a:xfrm>
            <a:off x="15280810" y="4231637"/>
            <a:ext cx="563338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err="1"/>
              <a:t>SESolver</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36498792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00B6C1EC-8E48-33C9-850B-DA0D310600B5}"/>
              </a:ext>
            </a:extLst>
          </p:cNvPr>
          <p:cNvSpPr/>
          <p:nvPr/>
        </p:nvSpPr>
        <p:spPr>
          <a:xfrm>
            <a:off x="14077950" y="2838450"/>
            <a:ext cx="8039100" cy="35814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8" name="Rectangle: Rounded Corners 7">
            <a:extLst>
              <a:ext uri="{FF2B5EF4-FFF2-40B4-BE49-F238E27FC236}">
                <a16:creationId xmlns:a16="http://schemas.microsoft.com/office/drawing/2014/main" id="{99E9B4E0-8B8E-5213-9107-D429E9E30A10}"/>
              </a:ext>
            </a:extLst>
          </p:cNvPr>
          <p:cNvSpPr/>
          <p:nvPr/>
        </p:nvSpPr>
        <p:spPr>
          <a:xfrm>
            <a:off x="1864190" y="2838450"/>
            <a:ext cx="8039100" cy="35814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Unitary Time Evolution</a:t>
            </a:r>
          </a:p>
        </p:txBody>
      </p:sp>
      <p:sp>
        <p:nvSpPr>
          <p:cNvPr id="10" name="TextBox 9">
            <a:extLst>
              <a:ext uri="{FF2B5EF4-FFF2-40B4-BE49-F238E27FC236}">
                <a16:creationId xmlns:a16="http://schemas.microsoft.com/office/drawing/2014/main" id="{2124E57F-6F83-AFC1-42BD-0421B9A56450}"/>
              </a:ext>
            </a:extLst>
          </p:cNvPr>
          <p:cNvSpPr txBox="1"/>
          <p:nvPr/>
        </p:nvSpPr>
        <p:spPr>
          <a:xfrm>
            <a:off x="3048000" y="2990850"/>
            <a:ext cx="563338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a:t>Schrödinger Equation</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
        <p:nvSpPr>
          <p:cNvPr id="12" name="Arrow: Left 11">
            <a:extLst>
              <a:ext uri="{FF2B5EF4-FFF2-40B4-BE49-F238E27FC236}">
                <a16:creationId xmlns:a16="http://schemas.microsoft.com/office/drawing/2014/main" id="{DEC5798B-248F-079D-5166-13AAEB341B90}"/>
              </a:ext>
            </a:extLst>
          </p:cNvPr>
          <p:cNvSpPr/>
          <p:nvPr/>
        </p:nvSpPr>
        <p:spPr>
          <a:xfrm>
            <a:off x="10651662" y="3981450"/>
            <a:ext cx="2476500" cy="1295400"/>
          </a:xfrm>
          <a:prstGeom prst="lef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5" name="TextBox 24">
            <a:extLst>
              <a:ext uri="{FF2B5EF4-FFF2-40B4-BE49-F238E27FC236}">
                <a16:creationId xmlns:a16="http://schemas.microsoft.com/office/drawing/2014/main" id="{72C2465A-26BF-AED0-39AE-192D9BE7CE7B}"/>
              </a:ext>
            </a:extLst>
          </p:cNvPr>
          <p:cNvSpPr txBox="1"/>
          <p:nvPr/>
        </p:nvSpPr>
        <p:spPr>
          <a:xfrm>
            <a:off x="15280810" y="4213652"/>
            <a:ext cx="563338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err="1"/>
              <a:t>SESolver</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357D5A8-4BD0-13D5-E9E8-58053D9897A3}"/>
                  </a:ext>
                </a:extLst>
              </p:cNvPr>
              <p:cNvSpPr txBox="1"/>
              <p:nvPr/>
            </p:nvSpPr>
            <p:spPr>
              <a:xfrm>
                <a:off x="990600" y="8491748"/>
                <a:ext cx="11468100" cy="7571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altLang="zh-CN" sz="3600" b="0" i="0" u="none" strike="noStrike" cap="none" spc="0" normalizeH="0" baseline="0" dirty="0">
                    <a:ln>
                      <a:noFill/>
                    </a:ln>
                    <a:solidFill>
                      <a:srgbClr val="000000"/>
                    </a:solidFill>
                    <a:effectLst/>
                    <a:uFillTx/>
                    <a:sym typeface="Arial"/>
                  </a:rPr>
                  <a:t>Given an initial state</a:t>
                </a:r>
                <a:r>
                  <a:rPr lang="en-US" altLang="zh-CN" sz="3600" b="0" dirty="0">
                    <a:ea typeface="Cambria Math" panose="02040503050406030204" pitchFamily="18" charset="0"/>
                  </a:rPr>
                  <a:t> </a:t>
                </a:r>
                <a14:m>
                  <m:oMath xmlns:m="http://schemas.openxmlformats.org/officeDocument/2006/math">
                    <m:r>
                      <a:rPr lang="en-US" altLang="zh-CN" sz="3600" b="1" i="1" dirty="0">
                        <a:latin typeface="Cambria Math" panose="02040503050406030204" pitchFamily="18" charset="0"/>
                        <a:ea typeface="Cambria Math" panose="02040503050406030204" pitchFamily="18" charset="0"/>
                      </a:rPr>
                      <m:t>𝑼</m:t>
                    </m:r>
                    <m:d>
                      <m:dPr>
                        <m:ctrlPr>
                          <a:rPr lang="en-US" altLang="zh-CN" sz="3600" i="1" dirty="0">
                            <a:latin typeface="Cambria Math" panose="02040503050406030204" pitchFamily="18" charset="0"/>
                            <a:ea typeface="Cambria Math" panose="02040503050406030204" pitchFamily="18" charset="0"/>
                          </a:rPr>
                        </m:ctrlPr>
                      </m:dPr>
                      <m:e>
                        <m:r>
                          <a:rPr lang="en-US" altLang="zh-CN" sz="3600" b="1" i="1" dirty="0">
                            <a:latin typeface="Cambria Math" panose="02040503050406030204" pitchFamily="18" charset="0"/>
                            <a:ea typeface="Cambria Math" panose="02040503050406030204" pitchFamily="18" charset="0"/>
                          </a:rPr>
                          <m:t>𝒕</m:t>
                        </m:r>
                      </m:e>
                    </m:d>
                  </m:oMath>
                </a14:m>
                <a:r>
                  <a:rPr kumimoji="0" lang="zh-CN" altLang="en-US" sz="3600" i="0" u="none" strike="noStrike" cap="none" spc="0" normalizeH="0" baseline="0" dirty="0">
                    <a:ln>
                      <a:noFill/>
                    </a:ln>
                    <a:solidFill>
                      <a:srgbClr val="000000"/>
                    </a:solidFill>
                    <a:effectLst/>
                    <a:uFillTx/>
                    <a:sym typeface="Arial"/>
                  </a:rPr>
                  <a:t> </a:t>
                </a:r>
                <a:r>
                  <a:rPr kumimoji="0" lang="en-US" altLang="zh-CN" sz="3600" b="0" i="0" u="none" strike="noStrike" cap="none" spc="0" normalizeH="0" baseline="0" dirty="0">
                    <a:ln>
                      <a:noFill/>
                    </a:ln>
                    <a:solidFill>
                      <a:srgbClr val="000000"/>
                    </a:solidFill>
                    <a:effectLst/>
                    <a:uFillTx/>
                    <a:sym typeface="Arial"/>
                  </a:rPr>
                  <a:t>and Hamiltonian </a:t>
                </a:r>
                <a14:m>
                  <m:oMath xmlns:m="http://schemas.openxmlformats.org/officeDocument/2006/math">
                    <m:r>
                      <a:rPr lang="en-US" altLang="zh-CN" sz="3600" b="1" i="1" dirty="0">
                        <a:latin typeface="Cambria Math" panose="02040503050406030204" pitchFamily="18" charset="0"/>
                        <a:ea typeface="Cambria Math" panose="02040503050406030204" pitchFamily="18" charset="0"/>
                      </a:rPr>
                      <m:t>𝑯</m:t>
                    </m:r>
                    <m:d>
                      <m:dPr>
                        <m:ctrlPr>
                          <a:rPr lang="en-US" altLang="zh-CN" sz="3600" i="1" dirty="0">
                            <a:latin typeface="Cambria Math" panose="02040503050406030204" pitchFamily="18" charset="0"/>
                            <a:ea typeface="Cambria Math" panose="02040503050406030204" pitchFamily="18" charset="0"/>
                          </a:rPr>
                        </m:ctrlPr>
                      </m:dPr>
                      <m:e>
                        <m:r>
                          <a:rPr lang="en-US" altLang="zh-CN" sz="3600" b="1" i="1" dirty="0">
                            <a:latin typeface="Cambria Math" panose="02040503050406030204" pitchFamily="18" charset="0"/>
                            <a:ea typeface="Cambria Math" panose="02040503050406030204" pitchFamily="18" charset="0"/>
                          </a:rPr>
                          <m:t>𝒕</m:t>
                        </m:r>
                      </m:e>
                    </m:d>
                  </m:oMath>
                </a14:m>
                <a:endParaRPr kumimoji="0" lang="zh-CN" altLang="en-US" sz="3600" i="0" u="none" strike="noStrike" cap="none" spc="0" normalizeH="0" baseline="0" dirty="0">
                  <a:ln>
                    <a:noFill/>
                  </a:ln>
                  <a:solidFill>
                    <a:srgbClr val="000000"/>
                  </a:solidFill>
                  <a:effectLst/>
                  <a:uFillTx/>
                  <a:sym typeface="Arial"/>
                </a:endParaRPr>
              </a:p>
            </p:txBody>
          </p:sp>
        </mc:Choice>
        <mc:Fallback xmlns="">
          <p:sp>
            <p:nvSpPr>
              <p:cNvPr id="28" name="TextBox 27">
                <a:extLst>
                  <a:ext uri="{FF2B5EF4-FFF2-40B4-BE49-F238E27FC236}">
                    <a16:creationId xmlns:a16="http://schemas.microsoft.com/office/drawing/2014/main" id="{2357D5A8-4BD0-13D5-E9E8-58053D9897A3}"/>
                  </a:ext>
                </a:extLst>
              </p:cNvPr>
              <p:cNvSpPr txBox="1">
                <a:spLocks noRot="1" noChangeAspect="1" noMove="1" noResize="1" noEditPoints="1" noAdjustHandles="1" noChangeArrowheads="1" noChangeShapeType="1" noTextEdit="1"/>
              </p:cNvSpPr>
              <p:nvPr/>
            </p:nvSpPr>
            <p:spPr>
              <a:xfrm>
                <a:off x="990600" y="8491748"/>
                <a:ext cx="11468100" cy="757128"/>
              </a:xfrm>
              <a:prstGeom prst="rect">
                <a:avLst/>
              </a:prstGeom>
              <a:blipFill>
                <a:blip r:embed="rId2"/>
                <a:stretch>
                  <a:fillRect t="-5645" b="-21774"/>
                </a:stretch>
              </a:blipFill>
              <a:ln w="12700" cap="flat">
                <a:noFill/>
                <a:miter lim="400000"/>
              </a:ln>
              <a:effectLst/>
            </p:spPr>
            <p:txBody>
              <a:bodyPr/>
              <a:lstStyle/>
              <a:p>
                <a:r>
                  <a:rPr lang="zh-CN" altLang="en-US">
                    <a:noFill/>
                  </a:rPr>
                  <a:t> </a:t>
                </a:r>
              </a:p>
            </p:txBody>
          </p:sp>
        </mc:Fallback>
      </mc:AlternateContent>
      <p:sp>
        <p:nvSpPr>
          <p:cNvPr id="34" name="Arrow: Down 33">
            <a:extLst>
              <a:ext uri="{FF2B5EF4-FFF2-40B4-BE49-F238E27FC236}">
                <a16:creationId xmlns:a16="http://schemas.microsoft.com/office/drawing/2014/main" id="{BC805BBB-D2D8-C82E-74CE-9BF4D157830F}"/>
              </a:ext>
            </a:extLst>
          </p:cNvPr>
          <p:cNvSpPr/>
          <p:nvPr/>
        </p:nvSpPr>
        <p:spPr>
          <a:xfrm>
            <a:off x="9903290" y="9639300"/>
            <a:ext cx="748372" cy="1104900"/>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5" name="TextBox 34">
            <a:extLst>
              <a:ext uri="{FF2B5EF4-FFF2-40B4-BE49-F238E27FC236}">
                <a16:creationId xmlns:a16="http://schemas.microsoft.com/office/drawing/2014/main" id="{D2A71014-A3C9-FBFC-D41F-3C4C964596F5}"/>
              </a:ext>
            </a:extLst>
          </p:cNvPr>
          <p:cNvSpPr txBox="1"/>
          <p:nvPr/>
        </p:nvSpPr>
        <p:spPr>
          <a:xfrm>
            <a:off x="7823997" y="10877550"/>
            <a:ext cx="9753336" cy="7571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mn-lt"/>
                <a:ea typeface="+mn-ea"/>
                <a:cs typeface="+mn-cs"/>
                <a:sym typeface="Arial"/>
              </a:rPr>
              <a:t>What state will be in the future</a:t>
            </a:r>
            <a:endParaRPr kumimoji="0" lang="zh-CN" altLang="en-US" sz="3600" b="0" i="0" u="none" strike="noStrike" cap="none" spc="0" normalizeH="0" baseline="0" dirty="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13AF636-F4C1-0B8E-E5A2-49554E6D8640}"/>
                  </a:ext>
                </a:extLst>
              </p:cNvPr>
              <p:cNvSpPr txBox="1"/>
              <p:nvPr/>
            </p:nvSpPr>
            <p:spPr>
              <a:xfrm>
                <a:off x="3345496" y="4212865"/>
                <a:ext cx="5335884" cy="15768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sz="4400" b="1" i="1" dirty="0" smtClean="0">
                          <a:latin typeface="Cambria Math" panose="02040503050406030204" pitchFamily="18" charset="0"/>
                          <a:ea typeface="Cambria Math" panose="02040503050406030204" pitchFamily="18" charset="0"/>
                        </a:rPr>
                        <m:t>𝒊</m:t>
                      </m:r>
                      <m:r>
                        <m:rPr>
                          <m:nor/>
                        </m:rPr>
                        <a:rPr lang="en-US" altLang="zh-CN" sz="4400">
                          <a:latin typeface="Cambria Math" panose="02040503050406030204" pitchFamily="18" charset="0"/>
                          <a:ea typeface="Cambria Math" panose="02040503050406030204" pitchFamily="18" charset="0"/>
                        </a:rPr>
                        <m:t>ℏ</m:t>
                      </m:r>
                      <m:f>
                        <m:fPr>
                          <m:ctrlPr>
                            <a:rPr lang="en-US" altLang="zh-CN" sz="4400" i="1" dirty="0" smtClean="0">
                              <a:latin typeface="Cambria Math" panose="02040503050406030204" pitchFamily="18" charset="0"/>
                              <a:ea typeface="Cambria Math" panose="02040503050406030204" pitchFamily="18" charset="0"/>
                            </a:rPr>
                          </m:ctrlPr>
                        </m:fPr>
                        <m:num>
                          <m:r>
                            <a:rPr lang="en-US" altLang="zh-CN" sz="4400" b="1" i="1" dirty="0">
                              <a:latin typeface="Cambria Math" panose="02040503050406030204" pitchFamily="18" charset="0"/>
                              <a:ea typeface="Cambria Math" panose="02040503050406030204" pitchFamily="18" charset="0"/>
                            </a:rPr>
                            <m:t>𝝏</m:t>
                          </m:r>
                          <m:r>
                            <a:rPr lang="en-US" altLang="zh-CN" sz="4400" b="1" i="1" dirty="0">
                              <a:latin typeface="Cambria Math" panose="02040503050406030204" pitchFamily="18" charset="0"/>
                              <a:ea typeface="Cambria Math" panose="02040503050406030204" pitchFamily="18" charset="0"/>
                            </a:rPr>
                            <m:t>𝑼</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num>
                        <m:den>
                          <m:r>
                            <a:rPr lang="en-US" altLang="zh-CN" sz="4400" b="1" i="1" dirty="0">
                              <a:latin typeface="Cambria Math" panose="02040503050406030204" pitchFamily="18" charset="0"/>
                              <a:ea typeface="Cambria Math" panose="02040503050406030204" pitchFamily="18" charset="0"/>
                            </a:rPr>
                            <m:t>𝝏</m:t>
                          </m:r>
                          <m:r>
                            <a:rPr lang="en-US" altLang="zh-CN" sz="4400" b="1" i="1" dirty="0">
                              <a:latin typeface="Cambria Math" panose="02040503050406030204" pitchFamily="18" charset="0"/>
                              <a:ea typeface="Cambria Math" panose="02040503050406030204" pitchFamily="18" charset="0"/>
                            </a:rPr>
                            <m:t>𝒕</m:t>
                          </m:r>
                        </m:den>
                      </m:f>
                      <m:r>
                        <a:rPr lang="en-US" altLang="zh-CN" sz="4400" b="1" i="1" dirty="0">
                          <a:latin typeface="Cambria Math" panose="02040503050406030204" pitchFamily="18" charset="0"/>
                          <a:ea typeface="Cambria Math" panose="02040503050406030204" pitchFamily="18" charset="0"/>
                        </a:rPr>
                        <m:t>= </m:t>
                      </m:r>
                      <m:r>
                        <a:rPr lang="en-US" altLang="zh-CN" sz="4400" b="1" i="1" dirty="0" smtClean="0">
                          <a:latin typeface="Cambria Math" panose="02040503050406030204" pitchFamily="18" charset="0"/>
                          <a:ea typeface="Cambria Math" panose="02040503050406030204" pitchFamily="18" charset="0"/>
                        </a:rPr>
                        <m:t>𝑯</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r>
                        <a:rPr lang="en-US" altLang="zh-CN" sz="4400" b="1" i="1" dirty="0">
                          <a:latin typeface="Cambria Math" panose="02040503050406030204" pitchFamily="18" charset="0"/>
                          <a:ea typeface="Cambria Math" panose="02040503050406030204" pitchFamily="18" charset="0"/>
                        </a:rPr>
                        <m:t>𝑼</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oMath>
                  </m:oMathPara>
                </a14:m>
                <a:endParaRPr lang="en-US" altLang="zh-CN" sz="44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713AF636-F4C1-0B8E-E5A2-49554E6D8640}"/>
                  </a:ext>
                </a:extLst>
              </p:cNvPr>
              <p:cNvSpPr txBox="1">
                <a:spLocks noRot="1" noChangeAspect="1" noMove="1" noResize="1" noEditPoints="1" noAdjustHandles="1" noChangeArrowheads="1" noChangeShapeType="1" noTextEdit="1"/>
              </p:cNvSpPr>
              <p:nvPr/>
            </p:nvSpPr>
            <p:spPr>
              <a:xfrm>
                <a:off x="3345496" y="4212865"/>
                <a:ext cx="5335884" cy="1576842"/>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31370512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00B6C1EC-8E48-33C9-850B-DA0D310600B5}"/>
              </a:ext>
            </a:extLst>
          </p:cNvPr>
          <p:cNvSpPr/>
          <p:nvPr/>
        </p:nvSpPr>
        <p:spPr>
          <a:xfrm>
            <a:off x="14077950" y="2838450"/>
            <a:ext cx="8039100" cy="35814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8" name="Rectangle: Rounded Corners 7">
            <a:extLst>
              <a:ext uri="{FF2B5EF4-FFF2-40B4-BE49-F238E27FC236}">
                <a16:creationId xmlns:a16="http://schemas.microsoft.com/office/drawing/2014/main" id="{99E9B4E0-8B8E-5213-9107-D429E9E30A10}"/>
              </a:ext>
            </a:extLst>
          </p:cNvPr>
          <p:cNvSpPr/>
          <p:nvPr/>
        </p:nvSpPr>
        <p:spPr>
          <a:xfrm>
            <a:off x="1864190" y="2838450"/>
            <a:ext cx="8039100" cy="35814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Unitary Time Evolution</a:t>
            </a:r>
          </a:p>
        </p:txBody>
      </p:sp>
      <p:sp>
        <p:nvSpPr>
          <p:cNvPr id="10" name="TextBox 9">
            <a:extLst>
              <a:ext uri="{FF2B5EF4-FFF2-40B4-BE49-F238E27FC236}">
                <a16:creationId xmlns:a16="http://schemas.microsoft.com/office/drawing/2014/main" id="{2124E57F-6F83-AFC1-42BD-0421B9A56450}"/>
              </a:ext>
            </a:extLst>
          </p:cNvPr>
          <p:cNvSpPr txBox="1"/>
          <p:nvPr/>
        </p:nvSpPr>
        <p:spPr>
          <a:xfrm>
            <a:off x="3048000" y="2990850"/>
            <a:ext cx="563338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a:t>Schrödinger Equation</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
        <p:nvSpPr>
          <p:cNvPr id="12" name="Arrow: Left 11">
            <a:extLst>
              <a:ext uri="{FF2B5EF4-FFF2-40B4-BE49-F238E27FC236}">
                <a16:creationId xmlns:a16="http://schemas.microsoft.com/office/drawing/2014/main" id="{DEC5798B-248F-079D-5166-13AAEB341B90}"/>
              </a:ext>
            </a:extLst>
          </p:cNvPr>
          <p:cNvSpPr/>
          <p:nvPr/>
        </p:nvSpPr>
        <p:spPr>
          <a:xfrm>
            <a:off x="10651662" y="3981450"/>
            <a:ext cx="2476500" cy="1295400"/>
          </a:xfrm>
          <a:prstGeom prst="lef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357D5A8-4BD0-13D5-E9E8-58053D9897A3}"/>
                  </a:ext>
                </a:extLst>
              </p:cNvPr>
              <p:cNvSpPr txBox="1"/>
              <p:nvPr/>
            </p:nvSpPr>
            <p:spPr>
              <a:xfrm>
                <a:off x="990600" y="8491748"/>
                <a:ext cx="11468100" cy="7571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altLang="zh-CN" sz="3600" b="0" i="0" u="none" strike="noStrike" cap="none" spc="0" normalizeH="0" baseline="0" dirty="0">
                    <a:ln>
                      <a:noFill/>
                    </a:ln>
                    <a:solidFill>
                      <a:srgbClr val="000000"/>
                    </a:solidFill>
                    <a:effectLst/>
                    <a:uFillTx/>
                    <a:sym typeface="Arial"/>
                  </a:rPr>
                  <a:t>Given an initial state</a:t>
                </a:r>
                <a:r>
                  <a:rPr lang="en-US" altLang="zh-CN" sz="3600" b="0" dirty="0">
                    <a:ea typeface="Cambria Math" panose="02040503050406030204" pitchFamily="18" charset="0"/>
                  </a:rPr>
                  <a:t> </a:t>
                </a:r>
                <a14:m>
                  <m:oMath xmlns:m="http://schemas.openxmlformats.org/officeDocument/2006/math">
                    <m:r>
                      <a:rPr lang="en-US" altLang="zh-CN" sz="3600" b="1" i="1" dirty="0">
                        <a:latin typeface="Cambria Math" panose="02040503050406030204" pitchFamily="18" charset="0"/>
                        <a:ea typeface="Cambria Math" panose="02040503050406030204" pitchFamily="18" charset="0"/>
                      </a:rPr>
                      <m:t>𝑼</m:t>
                    </m:r>
                    <m:d>
                      <m:dPr>
                        <m:ctrlPr>
                          <a:rPr lang="en-US" altLang="zh-CN" sz="3600" i="1" dirty="0">
                            <a:latin typeface="Cambria Math" panose="02040503050406030204" pitchFamily="18" charset="0"/>
                            <a:ea typeface="Cambria Math" panose="02040503050406030204" pitchFamily="18" charset="0"/>
                          </a:rPr>
                        </m:ctrlPr>
                      </m:dPr>
                      <m:e>
                        <m:r>
                          <a:rPr lang="en-US" altLang="zh-CN" sz="3600" b="1" i="1" dirty="0">
                            <a:latin typeface="Cambria Math" panose="02040503050406030204" pitchFamily="18" charset="0"/>
                            <a:ea typeface="Cambria Math" panose="02040503050406030204" pitchFamily="18" charset="0"/>
                          </a:rPr>
                          <m:t>𝒕</m:t>
                        </m:r>
                      </m:e>
                    </m:d>
                  </m:oMath>
                </a14:m>
                <a:r>
                  <a:rPr kumimoji="0" lang="zh-CN" altLang="en-US" sz="3600" i="0" u="none" strike="noStrike" cap="none" spc="0" normalizeH="0" baseline="0" dirty="0">
                    <a:ln>
                      <a:noFill/>
                    </a:ln>
                    <a:solidFill>
                      <a:srgbClr val="000000"/>
                    </a:solidFill>
                    <a:effectLst/>
                    <a:uFillTx/>
                    <a:sym typeface="Arial"/>
                  </a:rPr>
                  <a:t> </a:t>
                </a:r>
                <a:r>
                  <a:rPr kumimoji="0" lang="en-US" altLang="zh-CN" sz="3600" b="0" i="0" u="none" strike="noStrike" cap="none" spc="0" normalizeH="0" baseline="0" dirty="0">
                    <a:ln>
                      <a:noFill/>
                    </a:ln>
                    <a:solidFill>
                      <a:srgbClr val="000000"/>
                    </a:solidFill>
                    <a:effectLst/>
                    <a:uFillTx/>
                    <a:sym typeface="Arial"/>
                  </a:rPr>
                  <a:t>and Hamiltonian </a:t>
                </a:r>
                <a14:m>
                  <m:oMath xmlns:m="http://schemas.openxmlformats.org/officeDocument/2006/math">
                    <m:r>
                      <a:rPr lang="en-US" altLang="zh-CN" sz="3600" b="1" i="1" dirty="0">
                        <a:latin typeface="Cambria Math" panose="02040503050406030204" pitchFamily="18" charset="0"/>
                        <a:ea typeface="Cambria Math" panose="02040503050406030204" pitchFamily="18" charset="0"/>
                      </a:rPr>
                      <m:t>𝑯</m:t>
                    </m:r>
                    <m:d>
                      <m:dPr>
                        <m:ctrlPr>
                          <a:rPr lang="en-US" altLang="zh-CN" sz="3600" i="1" dirty="0">
                            <a:latin typeface="Cambria Math" panose="02040503050406030204" pitchFamily="18" charset="0"/>
                            <a:ea typeface="Cambria Math" panose="02040503050406030204" pitchFamily="18" charset="0"/>
                          </a:rPr>
                        </m:ctrlPr>
                      </m:dPr>
                      <m:e>
                        <m:r>
                          <a:rPr lang="en-US" altLang="zh-CN" sz="3600" b="1" i="1" dirty="0">
                            <a:latin typeface="Cambria Math" panose="02040503050406030204" pitchFamily="18" charset="0"/>
                            <a:ea typeface="Cambria Math" panose="02040503050406030204" pitchFamily="18" charset="0"/>
                          </a:rPr>
                          <m:t>𝒕</m:t>
                        </m:r>
                      </m:e>
                    </m:d>
                  </m:oMath>
                </a14:m>
                <a:endParaRPr kumimoji="0" lang="zh-CN" altLang="en-US" sz="3600" i="0" u="none" strike="noStrike" cap="none" spc="0" normalizeH="0" baseline="0" dirty="0">
                  <a:ln>
                    <a:noFill/>
                  </a:ln>
                  <a:solidFill>
                    <a:srgbClr val="000000"/>
                  </a:solidFill>
                  <a:effectLst/>
                  <a:uFillTx/>
                  <a:sym typeface="Arial"/>
                </a:endParaRPr>
              </a:p>
            </p:txBody>
          </p:sp>
        </mc:Choice>
        <mc:Fallback xmlns="">
          <p:sp>
            <p:nvSpPr>
              <p:cNvPr id="28" name="TextBox 27">
                <a:extLst>
                  <a:ext uri="{FF2B5EF4-FFF2-40B4-BE49-F238E27FC236}">
                    <a16:creationId xmlns:a16="http://schemas.microsoft.com/office/drawing/2014/main" id="{2357D5A8-4BD0-13D5-E9E8-58053D9897A3}"/>
                  </a:ext>
                </a:extLst>
              </p:cNvPr>
              <p:cNvSpPr txBox="1">
                <a:spLocks noRot="1" noChangeAspect="1" noMove="1" noResize="1" noEditPoints="1" noAdjustHandles="1" noChangeArrowheads="1" noChangeShapeType="1" noTextEdit="1"/>
              </p:cNvSpPr>
              <p:nvPr/>
            </p:nvSpPr>
            <p:spPr>
              <a:xfrm>
                <a:off x="990600" y="8491748"/>
                <a:ext cx="11468100" cy="757128"/>
              </a:xfrm>
              <a:prstGeom prst="rect">
                <a:avLst/>
              </a:prstGeom>
              <a:blipFill>
                <a:blip r:embed="rId2"/>
                <a:stretch>
                  <a:fillRect t="-5645" b="-21774"/>
                </a:stretch>
              </a:blipFill>
              <a:ln w="12700" cap="flat">
                <a:noFill/>
                <a:miter lim="400000"/>
              </a:ln>
              <a:effectLst/>
            </p:spPr>
            <p:txBody>
              <a:bodyPr/>
              <a:lstStyle/>
              <a:p>
                <a:r>
                  <a:rPr lang="zh-CN" altLang="en-US">
                    <a:noFill/>
                  </a:rPr>
                  <a:t> </a:t>
                </a:r>
              </a:p>
            </p:txBody>
          </p:sp>
        </mc:Fallback>
      </mc:AlternateContent>
      <p:sp>
        <p:nvSpPr>
          <p:cNvPr id="34" name="Arrow: Down 33">
            <a:extLst>
              <a:ext uri="{FF2B5EF4-FFF2-40B4-BE49-F238E27FC236}">
                <a16:creationId xmlns:a16="http://schemas.microsoft.com/office/drawing/2014/main" id="{BC805BBB-D2D8-C82E-74CE-9BF4D157830F}"/>
              </a:ext>
            </a:extLst>
          </p:cNvPr>
          <p:cNvSpPr/>
          <p:nvPr/>
        </p:nvSpPr>
        <p:spPr>
          <a:xfrm>
            <a:off x="9903290" y="9639300"/>
            <a:ext cx="748372" cy="1104900"/>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5" name="TextBox 34">
            <a:extLst>
              <a:ext uri="{FF2B5EF4-FFF2-40B4-BE49-F238E27FC236}">
                <a16:creationId xmlns:a16="http://schemas.microsoft.com/office/drawing/2014/main" id="{D2A71014-A3C9-FBFC-D41F-3C4C964596F5}"/>
              </a:ext>
            </a:extLst>
          </p:cNvPr>
          <p:cNvSpPr txBox="1"/>
          <p:nvPr/>
        </p:nvSpPr>
        <p:spPr>
          <a:xfrm>
            <a:off x="7823997" y="10877550"/>
            <a:ext cx="9753336" cy="7571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mn-lt"/>
                <a:ea typeface="+mn-ea"/>
                <a:cs typeface="+mn-cs"/>
                <a:sym typeface="Arial"/>
              </a:rPr>
              <a:t>What state will be in the future</a:t>
            </a:r>
            <a:endParaRPr kumimoji="0" lang="zh-CN" altLang="en-US" sz="3600" b="0" i="0" u="none" strike="noStrike" cap="none" spc="0" normalizeH="0" baseline="0" dirty="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13AF636-F4C1-0B8E-E5A2-49554E6D8640}"/>
                  </a:ext>
                </a:extLst>
              </p:cNvPr>
              <p:cNvSpPr txBox="1"/>
              <p:nvPr/>
            </p:nvSpPr>
            <p:spPr>
              <a:xfrm>
                <a:off x="3345496" y="4212865"/>
                <a:ext cx="5335884" cy="15768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sz="4400" b="1" i="1" dirty="0" smtClean="0">
                          <a:latin typeface="Cambria Math" panose="02040503050406030204" pitchFamily="18" charset="0"/>
                          <a:ea typeface="Cambria Math" panose="02040503050406030204" pitchFamily="18" charset="0"/>
                        </a:rPr>
                        <m:t>𝒊</m:t>
                      </m:r>
                      <m:r>
                        <m:rPr>
                          <m:nor/>
                        </m:rPr>
                        <a:rPr lang="en-US" altLang="zh-CN" sz="4400">
                          <a:latin typeface="Cambria Math" panose="02040503050406030204" pitchFamily="18" charset="0"/>
                          <a:ea typeface="Cambria Math" panose="02040503050406030204" pitchFamily="18" charset="0"/>
                        </a:rPr>
                        <m:t>ℏ</m:t>
                      </m:r>
                      <m:f>
                        <m:fPr>
                          <m:ctrlPr>
                            <a:rPr lang="en-US" altLang="zh-CN" sz="4400" i="1" dirty="0" smtClean="0">
                              <a:latin typeface="Cambria Math" panose="02040503050406030204" pitchFamily="18" charset="0"/>
                              <a:ea typeface="Cambria Math" panose="02040503050406030204" pitchFamily="18" charset="0"/>
                            </a:rPr>
                          </m:ctrlPr>
                        </m:fPr>
                        <m:num>
                          <m:r>
                            <a:rPr lang="en-US" altLang="zh-CN" sz="4400" b="1" i="1" dirty="0">
                              <a:latin typeface="Cambria Math" panose="02040503050406030204" pitchFamily="18" charset="0"/>
                              <a:ea typeface="Cambria Math" panose="02040503050406030204" pitchFamily="18" charset="0"/>
                            </a:rPr>
                            <m:t>𝝏</m:t>
                          </m:r>
                          <m:r>
                            <a:rPr lang="en-US" altLang="zh-CN" sz="4400" b="1" i="1" dirty="0">
                              <a:latin typeface="Cambria Math" panose="02040503050406030204" pitchFamily="18" charset="0"/>
                              <a:ea typeface="Cambria Math" panose="02040503050406030204" pitchFamily="18" charset="0"/>
                            </a:rPr>
                            <m:t>𝑼</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num>
                        <m:den>
                          <m:r>
                            <a:rPr lang="en-US" altLang="zh-CN" sz="4400" b="1" i="1" dirty="0">
                              <a:latin typeface="Cambria Math" panose="02040503050406030204" pitchFamily="18" charset="0"/>
                              <a:ea typeface="Cambria Math" panose="02040503050406030204" pitchFamily="18" charset="0"/>
                            </a:rPr>
                            <m:t>𝝏</m:t>
                          </m:r>
                          <m:r>
                            <a:rPr lang="en-US" altLang="zh-CN" sz="4400" b="1" i="1" dirty="0">
                              <a:latin typeface="Cambria Math" panose="02040503050406030204" pitchFamily="18" charset="0"/>
                              <a:ea typeface="Cambria Math" panose="02040503050406030204" pitchFamily="18" charset="0"/>
                            </a:rPr>
                            <m:t>𝒕</m:t>
                          </m:r>
                        </m:den>
                      </m:f>
                      <m:r>
                        <a:rPr lang="en-US" altLang="zh-CN" sz="4400" b="1" i="1" dirty="0">
                          <a:latin typeface="Cambria Math" panose="02040503050406030204" pitchFamily="18" charset="0"/>
                          <a:ea typeface="Cambria Math" panose="02040503050406030204" pitchFamily="18" charset="0"/>
                        </a:rPr>
                        <m:t>= </m:t>
                      </m:r>
                      <m:r>
                        <a:rPr lang="en-US" altLang="zh-CN" sz="4400" b="1" i="1" dirty="0" smtClean="0">
                          <a:latin typeface="Cambria Math" panose="02040503050406030204" pitchFamily="18" charset="0"/>
                          <a:ea typeface="Cambria Math" panose="02040503050406030204" pitchFamily="18" charset="0"/>
                        </a:rPr>
                        <m:t>𝑯</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r>
                        <a:rPr lang="en-US" altLang="zh-CN" sz="4400" b="1" i="1" dirty="0">
                          <a:latin typeface="Cambria Math" panose="02040503050406030204" pitchFamily="18" charset="0"/>
                          <a:ea typeface="Cambria Math" panose="02040503050406030204" pitchFamily="18" charset="0"/>
                        </a:rPr>
                        <m:t>𝑼</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oMath>
                  </m:oMathPara>
                </a14:m>
                <a:endParaRPr lang="en-US" altLang="zh-CN" sz="44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713AF636-F4C1-0B8E-E5A2-49554E6D8640}"/>
                  </a:ext>
                </a:extLst>
              </p:cNvPr>
              <p:cNvSpPr txBox="1">
                <a:spLocks noRot="1" noChangeAspect="1" noMove="1" noResize="1" noEditPoints="1" noAdjustHandles="1" noChangeArrowheads="1" noChangeShapeType="1" noTextEdit="1"/>
              </p:cNvSpPr>
              <p:nvPr/>
            </p:nvSpPr>
            <p:spPr>
              <a:xfrm>
                <a:off x="3345496" y="4212865"/>
                <a:ext cx="5335884" cy="1576842"/>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sp>
        <p:nvSpPr>
          <p:cNvPr id="3" name="TextBox 2">
            <a:extLst>
              <a:ext uri="{FF2B5EF4-FFF2-40B4-BE49-F238E27FC236}">
                <a16:creationId xmlns:a16="http://schemas.microsoft.com/office/drawing/2014/main" id="{02122417-393D-C98C-2116-E32598ADA234}"/>
              </a:ext>
            </a:extLst>
          </p:cNvPr>
          <p:cNvSpPr txBox="1"/>
          <p:nvPr/>
        </p:nvSpPr>
        <p:spPr>
          <a:xfrm>
            <a:off x="15678150" y="7959386"/>
            <a:ext cx="8401050"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825500" rtl="0" fontAlgn="auto" latinLnBrk="0" hangingPunct="0">
              <a:lnSpc>
                <a:spcPct val="120000"/>
              </a:lnSpc>
              <a:spcBef>
                <a:spcPts val="0"/>
              </a:spcBef>
              <a:spcAft>
                <a:spcPts val="0"/>
              </a:spcAft>
              <a:buClrTx/>
              <a:buSzTx/>
              <a:buFontTx/>
              <a:buNone/>
              <a:tabLst/>
            </a:pPr>
            <a:r>
              <a:rPr lang="en-US" altLang="zh-CN" sz="3600" dirty="0">
                <a:solidFill>
                  <a:srgbClr val="A31F34"/>
                </a:solidFill>
              </a:rPr>
              <a:t>Statically describe the dynamics only for the perfect closed system</a:t>
            </a:r>
            <a:endParaRPr kumimoji="0" lang="zh-CN" altLang="en-US" sz="3600" b="1" i="0" u="none" strike="noStrike" cap="none" spc="0" normalizeH="0" baseline="0" dirty="0">
              <a:ln>
                <a:noFill/>
              </a:ln>
              <a:solidFill>
                <a:srgbClr val="A31F34"/>
              </a:solidFill>
              <a:effectLst/>
              <a:uFillTx/>
              <a:latin typeface="+mn-lt"/>
              <a:ea typeface="+mn-ea"/>
              <a:cs typeface="+mn-cs"/>
              <a:sym typeface="Arial"/>
            </a:endParaRPr>
          </a:p>
        </p:txBody>
      </p:sp>
      <p:sp>
        <p:nvSpPr>
          <p:cNvPr id="4" name="TextBox 3">
            <a:extLst>
              <a:ext uri="{FF2B5EF4-FFF2-40B4-BE49-F238E27FC236}">
                <a16:creationId xmlns:a16="http://schemas.microsoft.com/office/drawing/2014/main" id="{0A91BCDA-2ABA-C34F-CB5D-F2DE5ABF3714}"/>
              </a:ext>
            </a:extLst>
          </p:cNvPr>
          <p:cNvSpPr txBox="1"/>
          <p:nvPr/>
        </p:nvSpPr>
        <p:spPr>
          <a:xfrm>
            <a:off x="15280810" y="4231637"/>
            <a:ext cx="563338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err="1"/>
              <a:t>SESolver</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19709782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BB5109D-94A7-3A6C-5398-392E3AFA5BBC}"/>
              </a:ext>
            </a:extLst>
          </p:cNvPr>
          <p:cNvSpPr/>
          <p:nvPr/>
        </p:nvSpPr>
        <p:spPr>
          <a:xfrm>
            <a:off x="3314700" y="3733800"/>
            <a:ext cx="11468100" cy="4343400"/>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Open Quantum System Simulation</a:t>
            </a:r>
          </a:p>
        </p:txBody>
      </p:sp>
      <p:sp>
        <p:nvSpPr>
          <p:cNvPr id="17" name="TextBox 16">
            <a:extLst>
              <a:ext uri="{FF2B5EF4-FFF2-40B4-BE49-F238E27FC236}">
                <a16:creationId xmlns:a16="http://schemas.microsoft.com/office/drawing/2014/main" id="{FE5DF616-BF3C-E5EB-1E96-276C59B80F60}"/>
              </a:ext>
            </a:extLst>
          </p:cNvPr>
          <p:cNvSpPr txBox="1"/>
          <p:nvPr/>
        </p:nvSpPr>
        <p:spPr>
          <a:xfrm>
            <a:off x="3164187" y="5935022"/>
            <a:ext cx="11144250"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825500" rtl="0" fontAlgn="auto" latinLnBrk="0" hangingPunct="0">
              <a:lnSpc>
                <a:spcPct val="12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mn-lt"/>
                <a:ea typeface="+mn-ea"/>
                <a:cs typeface="+mn-cs"/>
                <a:sym typeface="Arial"/>
              </a:rPr>
              <a:t>Looks familiar :-D</a:t>
            </a:r>
          </a:p>
          <a:p>
            <a:pPr marL="0" marR="0" indent="0" defTabSz="825500" rtl="0" fontAlgn="auto" latinLnBrk="0" hangingPunct="0">
              <a:lnSpc>
                <a:spcPct val="120000"/>
              </a:lnSpc>
              <a:spcBef>
                <a:spcPts val="0"/>
              </a:spcBef>
              <a:spcAft>
                <a:spcPts val="0"/>
              </a:spcAft>
              <a:buClrTx/>
              <a:buSzTx/>
              <a:buFontTx/>
              <a:buNone/>
              <a:tabLst/>
            </a:pPr>
            <a:r>
              <a:rPr lang="en-US" altLang="zh-CN" sz="3600" b="0" dirty="0"/>
              <a:t>Closed System Hamiltonian Description</a:t>
            </a:r>
            <a:endParaRPr kumimoji="0" lang="zh-CN" altLang="en-US" sz="3600" b="0" i="0" u="none" strike="noStrike" cap="none" spc="0" normalizeH="0" baseline="0" dirty="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6C1AAC-E2FC-879C-BDC0-9C6B5691C5DD}"/>
                  </a:ext>
                </a:extLst>
              </p:cNvPr>
              <p:cNvSpPr txBox="1"/>
              <p:nvPr/>
            </p:nvSpPr>
            <p:spPr>
              <a:xfrm>
                <a:off x="2792712" y="4193502"/>
                <a:ext cx="12543769" cy="13033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𝑯𝒅</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𝑯𝒄</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lang="en-US" altLang="zh-CN" sz="4400" i="1">
                          <a:latin typeface="Cambria Math" panose="02040503050406030204" pitchFamily="18" charset="0"/>
                        </a:rPr>
                        <m:t>=</m:t>
                      </m:r>
                      <m:r>
                        <a:rPr lang="en-US" altLang="zh-CN" sz="4400" i="1">
                          <a:latin typeface="Cambria Math" panose="02040503050406030204" pitchFamily="18" charset="0"/>
                        </a:rPr>
                        <m:t>𝑯𝒅</m:t>
                      </m:r>
                      <m:d>
                        <m:dPr>
                          <m:ctrlPr>
                            <a:rPr lang="en-US" altLang="zh-CN" sz="4400" i="1">
                              <a:latin typeface="Cambria Math" panose="02040503050406030204" pitchFamily="18" charset="0"/>
                            </a:rPr>
                          </m:ctrlPr>
                        </m:dPr>
                        <m:e>
                          <m:r>
                            <a:rPr lang="en-US" altLang="zh-CN" sz="4400" i="1">
                              <a:latin typeface="Cambria Math" panose="02040503050406030204" pitchFamily="18" charset="0"/>
                            </a:rPr>
                            <m:t>𝒕</m:t>
                          </m:r>
                        </m:e>
                      </m:d>
                      <m:r>
                        <a:rPr lang="en-US" altLang="zh-CN" sz="4400" b="1" i="1" smtClean="0">
                          <a:latin typeface="Cambria Math" panose="02040503050406030204" pitchFamily="18" charset="0"/>
                        </a:rPr>
                        <m:t>+</m:t>
                      </m:r>
                      <m:limLow>
                        <m:limLowPr>
                          <m:ctrlPr>
                            <a:rPr lang="en-US" altLang="zh-CN" sz="4400" b="1" i="1" smtClean="0">
                              <a:latin typeface="Cambria Math" panose="02040503050406030204" pitchFamily="18" charset="0"/>
                            </a:rPr>
                          </m:ctrlPr>
                        </m:limLowPr>
                        <m:e>
                          <m:r>
                            <a:rPr lang="en-US" altLang="zh-CN" sz="4400" b="1" i="1" smtClean="0">
                              <a:latin typeface="Cambria Math" panose="02040503050406030204" pitchFamily="18" charset="0"/>
                            </a:rPr>
                            <m:t>∑</m:t>
                          </m:r>
                        </m:e>
                        <m:lim>
                          <m:r>
                            <a:rPr lang="en-US" altLang="zh-CN" sz="4400" b="1" i="1" smtClean="0">
                              <a:latin typeface="Cambria Math" panose="02040503050406030204" pitchFamily="18" charset="0"/>
                            </a:rPr>
                            <m:t>𝒋</m:t>
                          </m:r>
                        </m:lim>
                      </m:limLow>
                      <m:r>
                        <a:rPr lang="en-US" altLang="zh-CN" sz="4400" b="1" i="1" smtClean="0">
                          <a:latin typeface="Cambria Math" panose="02040503050406030204" pitchFamily="18" charset="0"/>
                        </a:rPr>
                        <m:t>𝒄</m:t>
                      </m:r>
                      <m:r>
                        <a:rPr lang="en-US" altLang="zh-CN" sz="4400" b="1" i="1" baseline="-25000" smtClean="0">
                          <a:latin typeface="Cambria Math" panose="02040503050406030204" pitchFamily="18" charset="0"/>
                        </a:rPr>
                        <m:t>𝒋</m:t>
                      </m:r>
                      <m:d>
                        <m:dPr>
                          <m:ctrlPr>
                            <a:rPr lang="en-US" altLang="zh-CN" sz="4400" b="1" i="1" baseline="-25000" smtClean="0">
                              <a:latin typeface="Cambria Math" panose="02040503050406030204" pitchFamily="18" charset="0"/>
                            </a:rPr>
                          </m:ctrlPr>
                        </m:dPr>
                        <m:e>
                          <m:r>
                            <a:rPr lang="en-US" altLang="zh-CN" sz="4400" b="1" i="1" smtClean="0">
                              <a:latin typeface="Cambria Math" panose="02040503050406030204" pitchFamily="18" charset="0"/>
                            </a:rPr>
                            <m:t>𝒕</m:t>
                          </m:r>
                        </m:e>
                      </m:d>
                      <m:r>
                        <a:rPr lang="en-US" altLang="zh-CN" sz="4400" i="1">
                          <a:latin typeface="Cambria Math" panose="02040503050406030204" pitchFamily="18" charset="0"/>
                        </a:rPr>
                        <m:t>𝑯</m:t>
                      </m:r>
                      <m:r>
                        <a:rPr lang="en-US" altLang="zh-CN" sz="4400" i="1" baseline="-25000">
                          <a:latin typeface="Cambria Math" panose="02040503050406030204" pitchFamily="18" charset="0"/>
                        </a:rPr>
                        <m:t>𝒋</m:t>
                      </m:r>
                    </m:oMath>
                  </m:oMathPara>
                </a14:m>
                <a:endParaRPr lang="en-US" altLang="zh-CN" sz="4400" b="1" i="0" baseline="-25000" dirty="0"/>
              </a:p>
            </p:txBody>
          </p:sp>
        </mc:Choice>
        <mc:Fallback xmlns="">
          <p:sp>
            <p:nvSpPr>
              <p:cNvPr id="4" name="TextBox 3">
                <a:extLst>
                  <a:ext uri="{FF2B5EF4-FFF2-40B4-BE49-F238E27FC236}">
                    <a16:creationId xmlns:a16="http://schemas.microsoft.com/office/drawing/2014/main" id="{1B6C1AAC-E2FC-879C-BDC0-9C6B5691C5DD}"/>
                  </a:ext>
                </a:extLst>
              </p:cNvPr>
              <p:cNvSpPr txBox="1">
                <a:spLocks noRot="1" noChangeAspect="1" noMove="1" noResize="1" noEditPoints="1" noAdjustHandles="1" noChangeArrowheads="1" noChangeShapeType="1" noTextEdit="1"/>
              </p:cNvSpPr>
              <p:nvPr/>
            </p:nvSpPr>
            <p:spPr>
              <a:xfrm>
                <a:off x="2792712" y="4193502"/>
                <a:ext cx="12543769" cy="1303370"/>
              </a:xfrm>
              <a:prstGeom prst="rect">
                <a:avLst/>
              </a:prstGeom>
              <a:blipFill>
                <a:blip r:embed="rId2"/>
                <a:stretch>
                  <a:fillRect/>
                </a:stretch>
              </a:blipFill>
              <a:ln w="12700" cap="flat">
                <a:noFill/>
                <a:miter lim="400000"/>
              </a:ln>
              <a:effectLst/>
            </p:spPr>
            <p:txBody>
              <a:bodyPr/>
              <a:lstStyle/>
              <a:p>
                <a:r>
                  <a:rPr lang="zh-CN" altLang="en-US">
                    <a:noFill/>
                  </a:rPr>
                  <a:t> </a:t>
                </a:r>
              </a:p>
            </p:txBody>
          </p:sp>
        </mc:Fallback>
      </mc:AlternateContent>
      <p:sp>
        <p:nvSpPr>
          <p:cNvPr id="8" name="TextBox 7">
            <a:extLst>
              <a:ext uri="{FF2B5EF4-FFF2-40B4-BE49-F238E27FC236}">
                <a16:creationId xmlns:a16="http://schemas.microsoft.com/office/drawing/2014/main" id="{DF2B921C-03FA-D2EB-147A-530CE5FA1B72}"/>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Now let’s look at how to describe the open quantum system Hamiltonian.</a:t>
            </a:r>
          </a:p>
        </p:txBody>
      </p:sp>
    </p:spTree>
    <p:extLst>
      <p:ext uri="{BB962C8B-B14F-4D97-AF65-F5344CB8AC3E}">
        <p14:creationId xmlns:p14="http://schemas.microsoft.com/office/powerpoint/2010/main" val="84833505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AE8474D-CE61-29BB-EA82-E5AF9E515A52}"/>
              </a:ext>
            </a:extLst>
          </p:cNvPr>
          <p:cNvSpPr/>
          <p:nvPr/>
        </p:nvSpPr>
        <p:spPr>
          <a:xfrm>
            <a:off x="2990851" y="3467100"/>
            <a:ext cx="15201899" cy="7353300"/>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5" name="Rectangle: Rounded Corners 4">
            <a:extLst>
              <a:ext uri="{FF2B5EF4-FFF2-40B4-BE49-F238E27FC236}">
                <a16:creationId xmlns:a16="http://schemas.microsoft.com/office/drawing/2014/main" id="{CBB5109D-94A7-3A6C-5398-392E3AFA5BBC}"/>
              </a:ext>
            </a:extLst>
          </p:cNvPr>
          <p:cNvSpPr/>
          <p:nvPr/>
        </p:nvSpPr>
        <p:spPr>
          <a:xfrm>
            <a:off x="3314700" y="3733800"/>
            <a:ext cx="11468100" cy="4343400"/>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Open Quantum System Simulation</a:t>
            </a:r>
          </a:p>
        </p:txBody>
      </p:sp>
      <p:sp>
        <p:nvSpPr>
          <p:cNvPr id="17" name="TextBox 16">
            <a:extLst>
              <a:ext uri="{FF2B5EF4-FFF2-40B4-BE49-F238E27FC236}">
                <a16:creationId xmlns:a16="http://schemas.microsoft.com/office/drawing/2014/main" id="{FE5DF616-BF3C-E5EB-1E96-276C59B80F60}"/>
              </a:ext>
            </a:extLst>
          </p:cNvPr>
          <p:cNvSpPr txBox="1"/>
          <p:nvPr/>
        </p:nvSpPr>
        <p:spPr>
          <a:xfrm>
            <a:off x="3164187" y="5935022"/>
            <a:ext cx="11144250"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825500" rtl="0" fontAlgn="auto" latinLnBrk="0" hangingPunct="0">
              <a:lnSpc>
                <a:spcPct val="12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mn-lt"/>
                <a:ea typeface="+mn-ea"/>
                <a:cs typeface="+mn-cs"/>
                <a:sym typeface="Arial"/>
              </a:rPr>
              <a:t>Looks familiar :-D</a:t>
            </a:r>
          </a:p>
          <a:p>
            <a:pPr marL="0" marR="0" indent="0" defTabSz="825500" rtl="0" fontAlgn="auto" latinLnBrk="0" hangingPunct="0">
              <a:lnSpc>
                <a:spcPct val="120000"/>
              </a:lnSpc>
              <a:spcBef>
                <a:spcPts val="0"/>
              </a:spcBef>
              <a:spcAft>
                <a:spcPts val="0"/>
              </a:spcAft>
              <a:buClrTx/>
              <a:buSzTx/>
              <a:buFontTx/>
              <a:buNone/>
              <a:tabLst/>
            </a:pPr>
            <a:r>
              <a:rPr lang="en-US" altLang="zh-CN" sz="3600" b="0" dirty="0"/>
              <a:t>Closed System Hamiltonian Description</a:t>
            </a:r>
            <a:endParaRPr kumimoji="0" lang="zh-CN" altLang="en-US" sz="3600" b="0" i="0" u="none" strike="noStrike" cap="none" spc="0" normalizeH="0" baseline="0" dirty="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6C1AAC-E2FC-879C-BDC0-9C6B5691C5DD}"/>
                  </a:ext>
                </a:extLst>
              </p:cNvPr>
              <p:cNvSpPr txBox="1"/>
              <p:nvPr/>
            </p:nvSpPr>
            <p:spPr>
              <a:xfrm>
                <a:off x="2792712" y="4193502"/>
                <a:ext cx="12543769" cy="13033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𝑯𝒅</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𝑯𝒄</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lang="en-US" altLang="zh-CN" sz="4400" i="1">
                          <a:latin typeface="Cambria Math" panose="02040503050406030204" pitchFamily="18" charset="0"/>
                        </a:rPr>
                        <m:t>=</m:t>
                      </m:r>
                      <m:r>
                        <a:rPr lang="en-US" altLang="zh-CN" sz="4400" i="1">
                          <a:latin typeface="Cambria Math" panose="02040503050406030204" pitchFamily="18" charset="0"/>
                        </a:rPr>
                        <m:t>𝑯𝒅</m:t>
                      </m:r>
                      <m:d>
                        <m:dPr>
                          <m:ctrlPr>
                            <a:rPr lang="en-US" altLang="zh-CN" sz="4400" i="1">
                              <a:latin typeface="Cambria Math" panose="02040503050406030204" pitchFamily="18" charset="0"/>
                            </a:rPr>
                          </m:ctrlPr>
                        </m:dPr>
                        <m:e>
                          <m:r>
                            <a:rPr lang="en-US" altLang="zh-CN" sz="4400" i="1">
                              <a:latin typeface="Cambria Math" panose="02040503050406030204" pitchFamily="18" charset="0"/>
                            </a:rPr>
                            <m:t>𝒕</m:t>
                          </m:r>
                        </m:e>
                      </m:d>
                      <m:r>
                        <a:rPr lang="en-US" altLang="zh-CN" sz="4400" b="1" i="1" smtClean="0">
                          <a:latin typeface="Cambria Math" panose="02040503050406030204" pitchFamily="18" charset="0"/>
                        </a:rPr>
                        <m:t>+</m:t>
                      </m:r>
                      <m:limLow>
                        <m:limLowPr>
                          <m:ctrlPr>
                            <a:rPr lang="en-US" altLang="zh-CN" sz="4400" b="1" i="1" smtClean="0">
                              <a:latin typeface="Cambria Math" panose="02040503050406030204" pitchFamily="18" charset="0"/>
                            </a:rPr>
                          </m:ctrlPr>
                        </m:limLowPr>
                        <m:e>
                          <m:r>
                            <a:rPr lang="en-US" altLang="zh-CN" sz="4400" b="1" i="1" smtClean="0">
                              <a:latin typeface="Cambria Math" panose="02040503050406030204" pitchFamily="18" charset="0"/>
                            </a:rPr>
                            <m:t>∑</m:t>
                          </m:r>
                        </m:e>
                        <m:lim>
                          <m:r>
                            <a:rPr lang="en-US" altLang="zh-CN" sz="4400" b="1" i="1" smtClean="0">
                              <a:latin typeface="Cambria Math" panose="02040503050406030204" pitchFamily="18" charset="0"/>
                            </a:rPr>
                            <m:t>𝒋</m:t>
                          </m:r>
                        </m:lim>
                      </m:limLow>
                      <m:r>
                        <a:rPr lang="en-US" altLang="zh-CN" sz="4400" b="1" i="1" smtClean="0">
                          <a:latin typeface="Cambria Math" panose="02040503050406030204" pitchFamily="18" charset="0"/>
                        </a:rPr>
                        <m:t>𝒄</m:t>
                      </m:r>
                      <m:r>
                        <a:rPr lang="en-US" altLang="zh-CN" sz="4400" b="1" i="1" baseline="-25000" smtClean="0">
                          <a:latin typeface="Cambria Math" panose="02040503050406030204" pitchFamily="18" charset="0"/>
                        </a:rPr>
                        <m:t>𝒋</m:t>
                      </m:r>
                      <m:d>
                        <m:dPr>
                          <m:ctrlPr>
                            <a:rPr lang="en-US" altLang="zh-CN" sz="4400" b="1" i="1" baseline="-25000" smtClean="0">
                              <a:latin typeface="Cambria Math" panose="02040503050406030204" pitchFamily="18" charset="0"/>
                            </a:rPr>
                          </m:ctrlPr>
                        </m:dPr>
                        <m:e>
                          <m:r>
                            <a:rPr lang="en-US" altLang="zh-CN" sz="4400" b="1" i="1" smtClean="0">
                              <a:latin typeface="Cambria Math" panose="02040503050406030204" pitchFamily="18" charset="0"/>
                            </a:rPr>
                            <m:t>𝒕</m:t>
                          </m:r>
                        </m:e>
                      </m:d>
                      <m:r>
                        <a:rPr lang="en-US" altLang="zh-CN" sz="4400" i="1">
                          <a:latin typeface="Cambria Math" panose="02040503050406030204" pitchFamily="18" charset="0"/>
                        </a:rPr>
                        <m:t>𝑯</m:t>
                      </m:r>
                      <m:r>
                        <a:rPr lang="en-US" altLang="zh-CN" sz="4400" i="1" baseline="-25000">
                          <a:latin typeface="Cambria Math" panose="02040503050406030204" pitchFamily="18" charset="0"/>
                        </a:rPr>
                        <m:t>𝒋</m:t>
                      </m:r>
                    </m:oMath>
                  </m:oMathPara>
                </a14:m>
                <a:endParaRPr lang="en-US" altLang="zh-CN" sz="4400" b="1" i="0" baseline="-25000" dirty="0"/>
              </a:p>
            </p:txBody>
          </p:sp>
        </mc:Choice>
        <mc:Fallback xmlns="">
          <p:sp>
            <p:nvSpPr>
              <p:cNvPr id="4" name="TextBox 3">
                <a:extLst>
                  <a:ext uri="{FF2B5EF4-FFF2-40B4-BE49-F238E27FC236}">
                    <a16:creationId xmlns:a16="http://schemas.microsoft.com/office/drawing/2014/main" id="{1B6C1AAC-E2FC-879C-BDC0-9C6B5691C5DD}"/>
                  </a:ext>
                </a:extLst>
              </p:cNvPr>
              <p:cNvSpPr txBox="1">
                <a:spLocks noRot="1" noChangeAspect="1" noMove="1" noResize="1" noEditPoints="1" noAdjustHandles="1" noChangeArrowheads="1" noChangeShapeType="1" noTextEdit="1"/>
              </p:cNvSpPr>
              <p:nvPr/>
            </p:nvSpPr>
            <p:spPr>
              <a:xfrm>
                <a:off x="2792712" y="4193502"/>
                <a:ext cx="12543769" cy="1303370"/>
              </a:xfrm>
              <a:prstGeom prst="rect">
                <a:avLst/>
              </a:prstGeom>
              <a:blipFill>
                <a:blip r:embed="rId2"/>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DA4746-8329-C0EB-7703-0EFE84889EF1}"/>
                  </a:ext>
                </a:extLst>
              </p:cNvPr>
              <p:cNvSpPr txBox="1"/>
              <p:nvPr/>
            </p:nvSpPr>
            <p:spPr>
              <a:xfrm>
                <a:off x="15374689" y="4474960"/>
                <a:ext cx="1897955" cy="7216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40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𝑯𝒏𝒐𝒊𝒔𝒆</m:t>
                      </m:r>
                    </m:oMath>
                  </m:oMathPara>
                </a14:m>
                <a:endParaRPr kumimoji="0" lang="zh-CN" altLang="en-US" sz="4000" b="1" i="0" u="none" strike="noStrike" cap="none" spc="0" normalizeH="0" baseline="-25000" dirty="0">
                  <a:ln>
                    <a:noFill/>
                  </a:ln>
                  <a:solidFill>
                    <a:srgbClr val="000000"/>
                  </a:solidFill>
                  <a:effectLst/>
                  <a:uFillTx/>
                  <a:ea typeface="+mn-ea"/>
                  <a:cs typeface="+mn-cs"/>
                  <a:sym typeface="Arial"/>
                </a:endParaRPr>
              </a:p>
            </p:txBody>
          </p:sp>
        </mc:Choice>
        <mc:Fallback xmlns="">
          <p:sp>
            <p:nvSpPr>
              <p:cNvPr id="6" name="TextBox 5">
                <a:extLst>
                  <a:ext uri="{FF2B5EF4-FFF2-40B4-BE49-F238E27FC236}">
                    <a16:creationId xmlns:a16="http://schemas.microsoft.com/office/drawing/2014/main" id="{42DA4746-8329-C0EB-7703-0EFE84889EF1}"/>
                  </a:ext>
                </a:extLst>
              </p:cNvPr>
              <p:cNvSpPr txBox="1">
                <a:spLocks noRot="1" noChangeAspect="1" noMove="1" noResize="1" noEditPoints="1" noAdjustHandles="1" noChangeArrowheads="1" noChangeShapeType="1" noTextEdit="1"/>
              </p:cNvSpPr>
              <p:nvPr/>
            </p:nvSpPr>
            <p:spPr>
              <a:xfrm>
                <a:off x="15374689" y="4474960"/>
                <a:ext cx="1897955" cy="721672"/>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sp>
        <p:nvSpPr>
          <p:cNvPr id="7" name="TextBox 6">
            <a:extLst>
              <a:ext uri="{FF2B5EF4-FFF2-40B4-BE49-F238E27FC236}">
                <a16:creationId xmlns:a16="http://schemas.microsoft.com/office/drawing/2014/main" id="{BD74F7EB-B47D-358E-46DB-ED9F7F04527B}"/>
              </a:ext>
            </a:extLst>
          </p:cNvPr>
          <p:cNvSpPr txBox="1"/>
          <p:nvPr/>
        </p:nvSpPr>
        <p:spPr>
          <a:xfrm>
            <a:off x="5357464" y="8725283"/>
            <a:ext cx="11144250"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825500" rtl="0" fontAlgn="auto" latinLnBrk="0" hangingPunct="0">
              <a:lnSpc>
                <a:spcPct val="12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mn-lt"/>
                <a:ea typeface="+mn-ea"/>
                <a:cs typeface="+mn-cs"/>
                <a:sym typeface="Arial"/>
              </a:rPr>
              <a:t>Now Different :-</a:t>
            </a:r>
            <a:r>
              <a:rPr lang="en-US" altLang="zh-CN" sz="3600" b="0" dirty="0"/>
              <a:t>P</a:t>
            </a:r>
          </a:p>
          <a:p>
            <a:pPr marL="0" marR="0" indent="0" defTabSz="825500" rtl="0" fontAlgn="auto" latinLnBrk="0" hangingPunct="0">
              <a:lnSpc>
                <a:spcPct val="120000"/>
              </a:lnSpc>
              <a:spcBef>
                <a:spcPts val="0"/>
              </a:spcBef>
              <a:spcAft>
                <a:spcPts val="0"/>
              </a:spcAft>
              <a:buClrTx/>
              <a:buSzTx/>
              <a:buFontTx/>
              <a:buNone/>
              <a:tabLst/>
            </a:pPr>
            <a:r>
              <a:rPr lang="en-US" altLang="zh-CN" sz="3600" b="0" dirty="0"/>
              <a:t>Open System Hamiltonian Description</a:t>
            </a:r>
            <a:endParaRPr kumimoji="0" lang="zh-CN" altLang="en-US" sz="3600" b="0" i="0" u="none" strike="noStrike" cap="none" spc="0" normalizeH="0" baseline="0" dirty="0">
              <a:ln>
                <a:noFill/>
              </a:ln>
              <a:solidFill>
                <a:srgbClr val="000000"/>
              </a:solidFill>
              <a:effectLst/>
              <a:uFillTx/>
              <a:latin typeface="+mn-lt"/>
              <a:ea typeface="+mn-ea"/>
              <a:cs typeface="+mn-cs"/>
              <a:sym typeface="Arial"/>
            </a:endParaRPr>
          </a:p>
        </p:txBody>
      </p:sp>
      <p:sp>
        <p:nvSpPr>
          <p:cNvPr id="10" name="TextBox 9">
            <a:extLst>
              <a:ext uri="{FF2B5EF4-FFF2-40B4-BE49-F238E27FC236}">
                <a16:creationId xmlns:a16="http://schemas.microsoft.com/office/drawing/2014/main" id="{56D7C567-EEA2-D2F6-1FC0-50B946C55C26}"/>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Now let’s look at how to describe the open quantum system Hamiltonian.</a:t>
            </a:r>
          </a:p>
        </p:txBody>
      </p:sp>
    </p:spTree>
    <p:extLst>
      <p:ext uri="{BB962C8B-B14F-4D97-AF65-F5344CB8AC3E}">
        <p14:creationId xmlns:p14="http://schemas.microsoft.com/office/powerpoint/2010/main" val="230349414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053B312C-04D5-3158-EECE-5AB3ED7F1588}"/>
              </a:ext>
            </a:extLst>
          </p:cNvPr>
          <p:cNvSpPr/>
          <p:nvPr/>
        </p:nvSpPr>
        <p:spPr>
          <a:xfrm>
            <a:off x="6615068" y="8113220"/>
            <a:ext cx="5576932" cy="38481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3" name="Rectangle: Rounded Corners 32">
            <a:extLst>
              <a:ext uri="{FF2B5EF4-FFF2-40B4-BE49-F238E27FC236}">
                <a16:creationId xmlns:a16="http://schemas.microsoft.com/office/drawing/2014/main" id="{C1DDEE48-D896-2BF4-C4E1-9C4FEDC6A7EB}"/>
              </a:ext>
            </a:extLst>
          </p:cNvPr>
          <p:cNvSpPr/>
          <p:nvPr/>
        </p:nvSpPr>
        <p:spPr>
          <a:xfrm>
            <a:off x="2430762" y="8113220"/>
            <a:ext cx="3665238" cy="38481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Lindblad Master Equation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A1A2B1C-511E-BA5C-5C4F-271CAE6EC470}"/>
                  </a:ext>
                </a:extLst>
              </p:cNvPr>
              <p:cNvSpPr txBox="1"/>
              <p:nvPr/>
            </p:nvSpPr>
            <p:spPr>
              <a:xfrm>
                <a:off x="4352104" y="6586808"/>
                <a:ext cx="11144250" cy="7571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altLang="zh-CN" sz="3600" b="0" i="0" u="none" strike="noStrike" cap="none" spc="0" normalizeH="0" baseline="0" dirty="0">
                    <a:ln>
                      <a:noFill/>
                    </a:ln>
                    <a:solidFill>
                      <a:srgbClr val="000000"/>
                    </a:solidFill>
                    <a:effectLst/>
                    <a:uFillTx/>
                    <a:latin typeface="+mn-lt"/>
                    <a:ea typeface="+mn-ea"/>
                    <a:cs typeface="+mn-cs"/>
                    <a:sym typeface="Arial"/>
                  </a:rPr>
                  <a:t>dynamics of the density matrix </a:t>
                </a:r>
                <a14:m>
                  <m:oMath xmlns:m="http://schemas.openxmlformats.org/officeDocument/2006/math">
                    <m:r>
                      <m:rPr>
                        <m:nor/>
                      </m:rPr>
                      <a:rPr lang="el-GR" altLang="zh-CN" sz="3600" i="1" smtClean="0">
                        <a:latin typeface="Cambria Math" panose="02040503050406030204" pitchFamily="18" charset="0"/>
                        <a:ea typeface="Cambria Math" panose="02040503050406030204" pitchFamily="18" charset="0"/>
                      </a:rPr>
                      <m:t>ρ</m:t>
                    </m:r>
                    <m:r>
                      <m:rPr>
                        <m:nor/>
                      </m:rPr>
                      <a:rPr lang="en-US" altLang="zh-CN" sz="3600" i="1" smtClean="0">
                        <a:latin typeface="Cambria Math" panose="02040503050406030204" pitchFamily="18" charset="0"/>
                        <a:ea typeface="Cambria Math" panose="02040503050406030204" pitchFamily="18" charset="0"/>
                      </a:rPr>
                      <m:t>(</m:t>
                    </m:r>
                    <m:r>
                      <m:rPr>
                        <m:nor/>
                      </m:rPr>
                      <a:rPr lang="en-US" altLang="zh-CN" sz="3600" i="1" smtClean="0">
                        <a:latin typeface="Cambria Math" panose="02040503050406030204" pitchFamily="18" charset="0"/>
                        <a:ea typeface="Cambria Math" panose="02040503050406030204" pitchFamily="18" charset="0"/>
                      </a:rPr>
                      <m:t>t</m:t>
                    </m:r>
                    <m:r>
                      <m:rPr>
                        <m:nor/>
                      </m:rPr>
                      <a:rPr lang="en-US" altLang="zh-CN" sz="3600" i="1" smtClean="0">
                        <a:latin typeface="Cambria Math" panose="02040503050406030204" pitchFamily="18" charset="0"/>
                        <a:ea typeface="Cambria Math" panose="02040503050406030204" pitchFamily="18" charset="0"/>
                      </a:rPr>
                      <m:t>)</m:t>
                    </m:r>
                    <m:r>
                      <m:rPr>
                        <m:nor/>
                      </m:rPr>
                      <a:rPr lang="en-US" altLang="zh-CN" sz="3600" b="0" smtClean="0">
                        <a:latin typeface="Cambria Math" panose="02040503050406030204" pitchFamily="18" charset="0"/>
                        <a:ea typeface="Cambria Math" panose="02040503050406030204" pitchFamily="18" charset="0"/>
                      </a:rPr>
                      <m:t>,</m:t>
                    </m:r>
                  </m:oMath>
                </a14:m>
                <a:endParaRPr kumimoji="0" lang="zh-CN" altLang="en-US" sz="3600" b="0" u="none" strike="noStrike" cap="none" spc="0" normalizeH="0" baseline="0" dirty="0">
                  <a:ln>
                    <a:noFill/>
                  </a:ln>
                  <a:solidFill>
                    <a:srgbClr val="000000"/>
                  </a:solidFill>
                  <a:effectLst/>
                  <a:uFillTx/>
                  <a:sym typeface="Arial"/>
                </a:endParaRPr>
              </a:p>
            </p:txBody>
          </p:sp>
        </mc:Choice>
        <mc:Fallback xmlns="">
          <p:sp>
            <p:nvSpPr>
              <p:cNvPr id="15" name="TextBox 14">
                <a:extLst>
                  <a:ext uri="{FF2B5EF4-FFF2-40B4-BE49-F238E27FC236}">
                    <a16:creationId xmlns:a16="http://schemas.microsoft.com/office/drawing/2014/main" id="{FA1A2B1C-511E-BA5C-5C4F-271CAE6EC470}"/>
                  </a:ext>
                </a:extLst>
              </p:cNvPr>
              <p:cNvSpPr txBox="1">
                <a:spLocks noRot="1" noChangeAspect="1" noMove="1" noResize="1" noEditPoints="1" noAdjustHandles="1" noChangeArrowheads="1" noChangeShapeType="1" noTextEdit="1"/>
              </p:cNvSpPr>
              <p:nvPr/>
            </p:nvSpPr>
            <p:spPr>
              <a:xfrm>
                <a:off x="4352104" y="6586808"/>
                <a:ext cx="11144250" cy="757128"/>
              </a:xfrm>
              <a:prstGeom prst="rect">
                <a:avLst/>
              </a:prstGeom>
              <a:blipFill>
                <a:blip r:embed="rId3"/>
                <a:stretch>
                  <a:fillRect t="-6452" b="-21774"/>
                </a:stretch>
              </a:blipFill>
              <a:ln w="12700" cap="flat">
                <a:noFill/>
                <a:miter lim="400000"/>
              </a:ln>
              <a:effectLst/>
            </p:spPr>
            <p:txBody>
              <a:bodyPr/>
              <a:lstStyle/>
              <a:p>
                <a:r>
                  <a:rPr lang="zh-CN" altLang="en-US">
                    <a:noFill/>
                  </a:rPr>
                  <a:t> </a:t>
                </a:r>
              </a:p>
            </p:txBody>
          </p:sp>
        </mc:Fallback>
      </mc:AlternateContent>
      <p:sp>
        <p:nvSpPr>
          <p:cNvPr id="25" name="TextBox 24">
            <a:extLst>
              <a:ext uri="{FF2B5EF4-FFF2-40B4-BE49-F238E27FC236}">
                <a16:creationId xmlns:a16="http://schemas.microsoft.com/office/drawing/2014/main" id="{83BE489F-A8A1-C465-28DB-AC9B191F6F4C}"/>
              </a:ext>
            </a:extLst>
          </p:cNvPr>
          <p:cNvSpPr txBox="1"/>
          <p:nvPr/>
        </p:nvSpPr>
        <p:spPr>
          <a:xfrm>
            <a:off x="1056387" y="9772543"/>
            <a:ext cx="6461769"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825500" rtl="0" fontAlgn="auto" latinLnBrk="0" hangingPunct="0">
              <a:lnSpc>
                <a:spcPct val="12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mn-lt"/>
                <a:ea typeface="+mn-ea"/>
                <a:cs typeface="+mn-cs"/>
                <a:sym typeface="Arial"/>
              </a:rPr>
              <a:t>Still familiar</a:t>
            </a:r>
          </a:p>
          <a:p>
            <a:pPr marL="0" marR="0" indent="0" defTabSz="825500" rtl="0" fontAlgn="auto" latinLnBrk="0" hangingPunct="0">
              <a:lnSpc>
                <a:spcPct val="120000"/>
              </a:lnSpc>
              <a:spcBef>
                <a:spcPts val="0"/>
              </a:spcBef>
              <a:spcAft>
                <a:spcPts val="0"/>
              </a:spcAft>
              <a:buClrTx/>
              <a:buSzTx/>
              <a:buFontTx/>
              <a:buNone/>
              <a:tabLst/>
            </a:pPr>
            <a:r>
              <a:rPr lang="en-US" altLang="zh-CN" sz="3600" b="0" dirty="0"/>
              <a:t>Unitary Evolution</a:t>
            </a:r>
            <a:endParaRPr kumimoji="0" lang="en-US" altLang="zh-CN" sz="3600" b="0" i="0" u="none" strike="noStrike" cap="none" spc="0" normalizeH="0" baseline="0" dirty="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822FC97-B002-5FBC-9FCA-55E64BD170B9}"/>
                  </a:ext>
                </a:extLst>
              </p:cNvPr>
              <p:cNvSpPr txBox="1"/>
              <p:nvPr/>
            </p:nvSpPr>
            <p:spPr>
              <a:xfrm>
                <a:off x="5491118" y="9906042"/>
                <a:ext cx="7627664"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825500" rtl="0" fontAlgn="auto" latinLnBrk="0" hangingPunct="0">
                  <a:lnSpc>
                    <a:spcPct val="120000"/>
                  </a:lnSpc>
                  <a:spcBef>
                    <a:spcPts val="0"/>
                  </a:spcBef>
                  <a:spcAft>
                    <a:spcPts val="0"/>
                  </a:spcAft>
                  <a:buClrTx/>
                  <a:buSzTx/>
                  <a:buFontTx/>
                  <a:buNone/>
                  <a:tabLst/>
                </a:pPr>
                <a:r>
                  <a:rPr lang="en-US" altLang="zh-CN" sz="3600" b="0" dirty="0"/>
                  <a:t>Dissipative Terms</a:t>
                </a:r>
              </a:p>
              <a:p>
                <a:pPr marL="0" marR="0" indent="0" defTabSz="825500" rtl="0" fontAlgn="auto" latinLnBrk="0" hangingPunct="0">
                  <a:lnSpc>
                    <a:spcPct val="120000"/>
                  </a:lnSpc>
                  <a:spcBef>
                    <a:spcPts val="0"/>
                  </a:spcBef>
                  <a:spcAft>
                    <a:spcPts val="0"/>
                  </a:spcAft>
                  <a:buClrTx/>
                  <a:buSzTx/>
                  <a:buFontTx/>
                  <a:buNone/>
                  <a:tabLst/>
                </a:pPr>
                <a:r>
                  <a:rPr lang="en-US" altLang="zh-CN" sz="3600" b="0" i="1" dirty="0">
                    <a:ea typeface="Cambria Math" panose="02040503050406030204" pitchFamily="18" charset="0"/>
                  </a:rPr>
                  <a:t>L</a:t>
                </a:r>
                <a14:m>
                  <m:oMath xmlns:m="http://schemas.openxmlformats.org/officeDocument/2006/math">
                    <m:r>
                      <a:rPr lang="en-US" altLang="zh-CN" sz="3600" b="0" i="1" baseline="-25000" smtClean="0">
                        <a:latin typeface="Cambria Math" panose="02040503050406030204" pitchFamily="18" charset="0"/>
                        <a:ea typeface="Cambria Math" panose="02040503050406030204" pitchFamily="18" charset="0"/>
                      </a:rPr>
                      <m:t>𝑖</m:t>
                    </m:r>
                    <m:r>
                      <a:rPr lang="en-US" altLang="zh-CN" sz="3600" b="0" i="1" baseline="-25000" smtClean="0">
                        <a:latin typeface="Cambria Math" panose="02040503050406030204" pitchFamily="18" charset="0"/>
                        <a:ea typeface="Cambria Math" panose="02040503050406030204" pitchFamily="18" charset="0"/>
                      </a:rPr>
                      <m:t> </m:t>
                    </m:r>
                  </m:oMath>
                </a14:m>
                <a:r>
                  <a:rPr lang="en-US" altLang="zh-CN" sz="3600" b="0" dirty="0"/>
                  <a:t>is dissipative operators</a:t>
                </a:r>
              </a:p>
            </p:txBody>
          </p:sp>
        </mc:Choice>
        <mc:Fallback xmlns="">
          <p:sp>
            <p:nvSpPr>
              <p:cNvPr id="27" name="TextBox 26">
                <a:extLst>
                  <a:ext uri="{FF2B5EF4-FFF2-40B4-BE49-F238E27FC236}">
                    <a16:creationId xmlns:a16="http://schemas.microsoft.com/office/drawing/2014/main" id="{B822FC97-B002-5FBC-9FCA-55E64BD170B9}"/>
                  </a:ext>
                </a:extLst>
              </p:cNvPr>
              <p:cNvSpPr txBox="1">
                <a:spLocks noRot="1" noChangeAspect="1" noMove="1" noResize="1" noEditPoints="1" noAdjustHandles="1" noChangeArrowheads="1" noChangeShapeType="1" noTextEdit="1"/>
              </p:cNvSpPr>
              <p:nvPr/>
            </p:nvSpPr>
            <p:spPr>
              <a:xfrm>
                <a:off x="5491118" y="9906042"/>
                <a:ext cx="7627664" cy="1421926"/>
              </a:xfrm>
              <a:prstGeom prst="rect">
                <a:avLst/>
              </a:prstGeom>
              <a:blipFill>
                <a:blip r:embed="rId4"/>
                <a:stretch>
                  <a:fillRect t="-3004" b="-11159"/>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7CDEBE-4B55-CA00-06F4-13C75B81492E}"/>
                  </a:ext>
                </a:extLst>
              </p:cNvPr>
              <p:cNvSpPr txBox="1"/>
              <p:nvPr/>
            </p:nvSpPr>
            <p:spPr>
              <a:xfrm>
                <a:off x="2792712" y="4193502"/>
                <a:ext cx="12543769" cy="13033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𝑯𝒅</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𝑯𝒄</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lang="en-US" altLang="zh-CN" sz="4400" i="1">
                          <a:latin typeface="Cambria Math" panose="02040503050406030204" pitchFamily="18" charset="0"/>
                        </a:rPr>
                        <m:t>=</m:t>
                      </m:r>
                      <m:r>
                        <a:rPr lang="en-US" altLang="zh-CN" sz="4400" i="1">
                          <a:latin typeface="Cambria Math" panose="02040503050406030204" pitchFamily="18" charset="0"/>
                        </a:rPr>
                        <m:t>𝑯𝒅</m:t>
                      </m:r>
                      <m:d>
                        <m:dPr>
                          <m:ctrlPr>
                            <a:rPr lang="en-US" altLang="zh-CN" sz="4400" i="1">
                              <a:latin typeface="Cambria Math" panose="02040503050406030204" pitchFamily="18" charset="0"/>
                            </a:rPr>
                          </m:ctrlPr>
                        </m:dPr>
                        <m:e>
                          <m:r>
                            <a:rPr lang="en-US" altLang="zh-CN" sz="4400" i="1">
                              <a:latin typeface="Cambria Math" panose="02040503050406030204" pitchFamily="18" charset="0"/>
                            </a:rPr>
                            <m:t>𝒕</m:t>
                          </m:r>
                        </m:e>
                      </m:d>
                      <m:r>
                        <a:rPr lang="en-US" altLang="zh-CN" sz="4400" b="1" i="1" smtClean="0">
                          <a:latin typeface="Cambria Math" panose="02040503050406030204" pitchFamily="18" charset="0"/>
                        </a:rPr>
                        <m:t>+</m:t>
                      </m:r>
                      <m:limLow>
                        <m:limLowPr>
                          <m:ctrlPr>
                            <a:rPr lang="en-US" altLang="zh-CN" sz="4400" b="1" i="1" smtClean="0">
                              <a:latin typeface="Cambria Math" panose="02040503050406030204" pitchFamily="18" charset="0"/>
                            </a:rPr>
                          </m:ctrlPr>
                        </m:limLowPr>
                        <m:e>
                          <m:r>
                            <a:rPr lang="en-US" altLang="zh-CN" sz="4400" b="1" i="1" smtClean="0">
                              <a:latin typeface="Cambria Math" panose="02040503050406030204" pitchFamily="18" charset="0"/>
                            </a:rPr>
                            <m:t>∑</m:t>
                          </m:r>
                        </m:e>
                        <m:lim>
                          <m:r>
                            <a:rPr lang="en-US" altLang="zh-CN" sz="4400" b="1" i="1" smtClean="0">
                              <a:latin typeface="Cambria Math" panose="02040503050406030204" pitchFamily="18" charset="0"/>
                            </a:rPr>
                            <m:t>𝒋</m:t>
                          </m:r>
                        </m:lim>
                      </m:limLow>
                      <m:r>
                        <a:rPr lang="en-US" altLang="zh-CN" sz="4400" b="1" i="1" smtClean="0">
                          <a:latin typeface="Cambria Math" panose="02040503050406030204" pitchFamily="18" charset="0"/>
                        </a:rPr>
                        <m:t>𝒄</m:t>
                      </m:r>
                      <m:r>
                        <a:rPr lang="en-US" altLang="zh-CN" sz="4400" b="1" i="1" baseline="-25000" smtClean="0">
                          <a:latin typeface="Cambria Math" panose="02040503050406030204" pitchFamily="18" charset="0"/>
                        </a:rPr>
                        <m:t>𝒋</m:t>
                      </m:r>
                      <m:d>
                        <m:dPr>
                          <m:ctrlPr>
                            <a:rPr lang="en-US" altLang="zh-CN" sz="4400" i="1" baseline="-25000" smtClean="0">
                              <a:latin typeface="Cambria Math" panose="02040503050406030204" pitchFamily="18" charset="0"/>
                            </a:rPr>
                          </m:ctrlPr>
                        </m:dPr>
                        <m:e>
                          <m:r>
                            <a:rPr lang="en-US" altLang="zh-CN" sz="4400" b="1" i="1" smtClean="0">
                              <a:latin typeface="Cambria Math" panose="02040503050406030204" pitchFamily="18" charset="0"/>
                            </a:rPr>
                            <m:t>𝒕</m:t>
                          </m:r>
                        </m:e>
                      </m:d>
                      <m:r>
                        <a:rPr lang="en-US" altLang="zh-CN" sz="4400" b="1" i="1">
                          <a:latin typeface="Cambria Math" panose="02040503050406030204" pitchFamily="18" charset="0"/>
                        </a:rPr>
                        <m:t>𝑯</m:t>
                      </m:r>
                      <m:r>
                        <a:rPr lang="en-US" altLang="zh-CN" sz="4400" b="1" i="1" baseline="-25000">
                          <a:latin typeface="Cambria Math" panose="02040503050406030204" pitchFamily="18" charset="0"/>
                        </a:rPr>
                        <m:t>𝒋</m:t>
                      </m:r>
                      <m:r>
                        <a:rPr lang="en-US" altLang="zh-CN" sz="4400" i="1">
                          <a:latin typeface="Cambria Math" panose="02040503050406030204" pitchFamily="18" charset="0"/>
                        </a:rPr>
                        <m:t>+</m:t>
                      </m:r>
                      <m:r>
                        <a:rPr lang="en-US" altLang="zh-CN" sz="4400" i="1">
                          <a:latin typeface="Cambria Math" panose="02040503050406030204" pitchFamily="18" charset="0"/>
                        </a:rPr>
                        <m:t>𝑯𝒏𝒐𝒊𝒔𝒆</m:t>
                      </m:r>
                    </m:oMath>
                  </m:oMathPara>
                </a14:m>
                <a:endParaRPr lang="zh-CN" altLang="en-US" sz="4400" baseline="-25000" dirty="0"/>
              </a:p>
            </p:txBody>
          </p:sp>
        </mc:Choice>
        <mc:Fallback xmlns="">
          <p:sp>
            <p:nvSpPr>
              <p:cNvPr id="5" name="TextBox 4">
                <a:extLst>
                  <a:ext uri="{FF2B5EF4-FFF2-40B4-BE49-F238E27FC236}">
                    <a16:creationId xmlns:a16="http://schemas.microsoft.com/office/drawing/2014/main" id="{D97CDEBE-4B55-CA00-06F4-13C75B81492E}"/>
                  </a:ext>
                </a:extLst>
              </p:cNvPr>
              <p:cNvSpPr txBox="1">
                <a:spLocks noRot="1" noChangeAspect="1" noMove="1" noResize="1" noEditPoints="1" noAdjustHandles="1" noChangeArrowheads="1" noChangeShapeType="1" noTextEdit="1"/>
              </p:cNvSpPr>
              <p:nvPr/>
            </p:nvSpPr>
            <p:spPr>
              <a:xfrm>
                <a:off x="2792712" y="4193502"/>
                <a:ext cx="12543769" cy="1303370"/>
              </a:xfrm>
              <a:prstGeom prst="rect">
                <a:avLst/>
              </a:prstGeom>
              <a:blipFill>
                <a:blip r:embed="rId5"/>
                <a:stretch>
                  <a:fillRect/>
                </a:stretch>
              </a:blipFill>
              <a:ln w="12700" cap="flat">
                <a:noFill/>
                <a:miter lim="400000"/>
              </a:ln>
              <a:effectLst/>
            </p:spPr>
            <p:txBody>
              <a:bodyPr/>
              <a:lstStyle/>
              <a:p>
                <a:r>
                  <a:rPr lang="zh-CN" altLang="en-US">
                    <a:noFill/>
                  </a:rPr>
                  <a:t> </a:t>
                </a:r>
              </a:p>
            </p:txBody>
          </p:sp>
        </mc:Fallback>
      </mc:AlternateContent>
      <p:sp>
        <p:nvSpPr>
          <p:cNvPr id="6" name="TextBox 5">
            <a:extLst>
              <a:ext uri="{FF2B5EF4-FFF2-40B4-BE49-F238E27FC236}">
                <a16:creationId xmlns:a16="http://schemas.microsoft.com/office/drawing/2014/main" id="{292EE574-897F-676F-4B71-8C7B087FC162}"/>
              </a:ext>
            </a:extLst>
          </p:cNvPr>
          <p:cNvSpPr txBox="1"/>
          <p:nvPr/>
        </p:nvSpPr>
        <p:spPr>
          <a:xfrm>
            <a:off x="1710618" y="2228311"/>
            <a:ext cx="18768132"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dirty="0"/>
              <a:t>Lindblad master equation is the key to describe the dynamics of the density matrix in the open quantum system.</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ABDDF12-CEBB-15E1-F8D2-85D62B7DAA30}"/>
                  </a:ext>
                </a:extLst>
              </p:cNvPr>
              <p:cNvSpPr txBox="1"/>
              <p:nvPr/>
            </p:nvSpPr>
            <p:spPr>
              <a:xfrm>
                <a:off x="2817422" y="6096875"/>
                <a:ext cx="3069365" cy="14105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ea typeface="Cambria Math" panose="02040503050406030204" pitchFamily="18" charset="0"/>
                            </a:rPr>
                          </m:ctrlPr>
                        </m:fPr>
                        <m:num>
                          <m:r>
                            <m:rPr>
                              <m:nor/>
                            </m:rPr>
                            <a:rPr lang="en-US" altLang="zh-CN" i="1" smtClean="0">
                              <a:latin typeface="Cambria Math" panose="02040503050406030204" pitchFamily="18" charset="0"/>
                              <a:ea typeface="Cambria Math" panose="02040503050406030204" pitchFamily="18" charset="0"/>
                            </a:rPr>
                            <m:t>d</m:t>
                          </m:r>
                          <m:r>
                            <m:rPr>
                              <m:nor/>
                            </m:rPr>
                            <a:rPr lang="el-GR" altLang="zh-CN" i="1" smtClean="0">
                              <a:latin typeface="Cambria Math" panose="02040503050406030204" pitchFamily="18" charset="0"/>
                              <a:ea typeface="Cambria Math" panose="02040503050406030204" pitchFamily="18" charset="0"/>
                            </a:rPr>
                            <m:t>ρ</m:t>
                          </m:r>
                          <m:r>
                            <m:rPr>
                              <m:nor/>
                            </m:rPr>
                            <a:rPr lang="en-US" altLang="zh-CN" b="1" i="1" smtClean="0">
                              <a:latin typeface="Cambria Math" panose="02040503050406030204" pitchFamily="18" charset="0"/>
                              <a:ea typeface="Cambria Math" panose="02040503050406030204" pitchFamily="18" charset="0"/>
                            </a:rPr>
                            <m:t>(</m:t>
                          </m:r>
                          <m:r>
                            <m:rPr>
                              <m:nor/>
                            </m:rPr>
                            <a:rPr lang="en-US" altLang="zh-CN" b="1" i="1" smtClean="0">
                              <a:latin typeface="Cambria Math" panose="02040503050406030204" pitchFamily="18" charset="0"/>
                              <a:ea typeface="Cambria Math" panose="02040503050406030204" pitchFamily="18" charset="0"/>
                            </a:rPr>
                            <m:t>t</m:t>
                          </m:r>
                          <m:r>
                            <m:rPr>
                              <m:nor/>
                            </m:rPr>
                            <a:rPr lang="en-US" altLang="zh-CN" b="1" i="1" smtClean="0">
                              <a:latin typeface="Cambria Math" panose="02040503050406030204" pitchFamily="18" charset="0"/>
                              <a:ea typeface="Cambria Math" panose="02040503050406030204" pitchFamily="18" charset="0"/>
                            </a:rPr>
                            <m:t>)</m:t>
                          </m:r>
                        </m:num>
                        <m:den>
                          <m:r>
                            <a:rPr lang="en-US" altLang="zh-CN" b="1" i="1" smtClean="0">
                              <a:latin typeface="Cambria Math" panose="02040503050406030204" pitchFamily="18" charset="0"/>
                              <a:ea typeface="Cambria Math" panose="02040503050406030204" pitchFamily="18" charset="0"/>
                            </a:rPr>
                            <m:t>𝒅𝒕</m:t>
                          </m:r>
                        </m:den>
                      </m:f>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ℒ</m:t>
                      </m:r>
                      <m:r>
                        <m:rPr>
                          <m:nor/>
                        </m:rPr>
                        <a:rPr lang="el-GR" altLang="zh-CN" i="1">
                          <a:latin typeface="Cambria Math" panose="02040503050406030204" pitchFamily="18" charset="0"/>
                          <a:ea typeface="Cambria Math" panose="02040503050406030204" pitchFamily="18" charset="0"/>
                        </a:rPr>
                        <m:t>ρ</m:t>
                      </m:r>
                      <m:r>
                        <m:rPr>
                          <m:nor/>
                        </m:rPr>
                        <a:rPr lang="en-US" altLang="zh-CN" i="1">
                          <a:latin typeface="Cambria Math" panose="02040503050406030204" pitchFamily="18" charset="0"/>
                          <a:ea typeface="Cambria Math" panose="02040503050406030204" pitchFamily="18" charset="0"/>
                        </a:rPr>
                        <m:t>(</m:t>
                      </m:r>
                      <m:r>
                        <m:rPr>
                          <m:nor/>
                        </m:rPr>
                        <a:rPr lang="en-US" altLang="zh-CN" i="1">
                          <a:latin typeface="Cambria Math" panose="02040503050406030204" pitchFamily="18" charset="0"/>
                          <a:ea typeface="Cambria Math" panose="02040503050406030204" pitchFamily="18" charset="0"/>
                        </a:rPr>
                        <m:t>t</m:t>
                      </m:r>
                      <m:r>
                        <m:rPr>
                          <m:nor/>
                        </m:rPr>
                        <a:rPr lang="en-US" altLang="zh-CN" i="1">
                          <a:latin typeface="Cambria Math" panose="02040503050406030204" pitchFamily="18" charset="0"/>
                          <a:ea typeface="Cambria Math" panose="02040503050406030204" pitchFamily="18" charset="0"/>
                        </a:rPr>
                        <m:t>)</m:t>
                      </m:r>
                    </m:oMath>
                  </m:oMathPara>
                </a14:m>
                <a:endParaRPr lang="en-US" altLang="zh-CN" i="1" dirty="0">
                  <a:latin typeface="Cambria Math" panose="02040503050406030204" pitchFamily="18" charset="0"/>
                  <a:ea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EABDDF12-CEBB-15E1-F8D2-85D62B7DAA30}"/>
                  </a:ext>
                </a:extLst>
              </p:cNvPr>
              <p:cNvSpPr txBox="1">
                <a:spLocks noRot="1" noChangeAspect="1" noMove="1" noResize="1" noEditPoints="1" noAdjustHandles="1" noChangeArrowheads="1" noChangeShapeType="1" noTextEdit="1"/>
              </p:cNvSpPr>
              <p:nvPr/>
            </p:nvSpPr>
            <p:spPr>
              <a:xfrm>
                <a:off x="2817422" y="6096875"/>
                <a:ext cx="3069365" cy="1410514"/>
              </a:xfrm>
              <a:prstGeom prst="rect">
                <a:avLst/>
              </a:prstGeom>
              <a:blipFill>
                <a:blip r:embed="rId6"/>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50860D5-F109-D219-C90A-820DC173E4BB}"/>
                  </a:ext>
                </a:extLst>
              </p:cNvPr>
              <p:cNvSpPr txBox="1"/>
              <p:nvPr/>
            </p:nvSpPr>
            <p:spPr>
              <a:xfrm>
                <a:off x="13686436" y="6596040"/>
                <a:ext cx="4565609"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14:m>
                  <m:oMath xmlns:m="http://schemas.openxmlformats.org/officeDocument/2006/math">
                    <m:r>
                      <a:rPr lang="en-US" altLang="zh-CN" i="1">
                        <a:latin typeface="Cambria Math" panose="02040503050406030204" pitchFamily="18" charset="0"/>
                        <a:ea typeface="Cambria Math" panose="02040503050406030204" pitchFamily="18" charset="0"/>
                      </a:rPr>
                      <m:t>ℒ</m:t>
                    </m:r>
                  </m:oMath>
                </a14:m>
                <a:r>
                  <a:rPr kumimoji="0" lang="zh-CN" altLang="en-US" sz="4000" b="1" i="0" u="none" strike="noStrike" cap="none" spc="0" normalizeH="0" baseline="0" dirty="0">
                    <a:ln>
                      <a:noFill/>
                    </a:ln>
                    <a:solidFill>
                      <a:srgbClr val="000000"/>
                    </a:solidFill>
                    <a:effectLst/>
                    <a:uFillTx/>
                    <a:latin typeface="+mn-lt"/>
                    <a:ea typeface="+mn-ea"/>
                    <a:cs typeface="+mn-cs"/>
                    <a:sym typeface="Arial"/>
                  </a:rPr>
                  <a:t> </a:t>
                </a:r>
                <a:r>
                  <a:rPr lang="en-US" altLang="zh-CN" sz="3600" b="0" dirty="0"/>
                  <a:t>is the </a:t>
                </a:r>
                <a:r>
                  <a:rPr lang="en-US" altLang="zh-CN" sz="3600" b="0" dirty="0" err="1"/>
                  <a:t>superoperator</a:t>
                </a:r>
                <a:endParaRPr kumimoji="0" lang="zh-CN" altLang="en-US" sz="4000" b="0" i="0" u="none" strike="noStrike" cap="none" spc="0" normalizeH="0" baseline="0" dirty="0">
                  <a:ln>
                    <a:noFill/>
                  </a:ln>
                  <a:solidFill>
                    <a:srgbClr val="000000"/>
                  </a:solidFill>
                  <a:effectLst/>
                  <a:uFillTx/>
                  <a:sym typeface="Arial"/>
                </a:endParaRPr>
              </a:p>
            </p:txBody>
          </p:sp>
        </mc:Choice>
        <mc:Fallback xmlns="">
          <p:sp>
            <p:nvSpPr>
              <p:cNvPr id="28" name="TextBox 27">
                <a:extLst>
                  <a:ext uri="{FF2B5EF4-FFF2-40B4-BE49-F238E27FC236}">
                    <a16:creationId xmlns:a16="http://schemas.microsoft.com/office/drawing/2014/main" id="{A50860D5-F109-D219-C90A-820DC173E4BB}"/>
                  </a:ext>
                </a:extLst>
              </p:cNvPr>
              <p:cNvSpPr txBox="1">
                <a:spLocks noRot="1" noChangeAspect="1" noMove="1" noResize="1" noEditPoints="1" noAdjustHandles="1" noChangeArrowheads="1" noChangeShapeType="1" noTextEdit="1"/>
              </p:cNvSpPr>
              <p:nvPr/>
            </p:nvSpPr>
            <p:spPr>
              <a:xfrm>
                <a:off x="13686436" y="6596040"/>
                <a:ext cx="4565609" cy="738664"/>
              </a:xfrm>
              <a:prstGeom prst="rect">
                <a:avLst/>
              </a:prstGeom>
              <a:blipFill>
                <a:blip r:embed="rId7"/>
                <a:stretch>
                  <a:fillRect t="-4959" r="-5874" b="-26446"/>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E29BA20-E9F6-679B-3BAA-12D933AD40E1}"/>
                  </a:ext>
                </a:extLst>
              </p:cNvPr>
              <p:cNvSpPr txBox="1"/>
              <p:nvPr/>
            </p:nvSpPr>
            <p:spPr>
              <a:xfrm>
                <a:off x="1585438" y="8320738"/>
                <a:ext cx="11533343" cy="11859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14:m>
                  <m:oMath xmlns:m="http://schemas.openxmlformats.org/officeDocument/2006/math">
                    <m:f>
                      <m:fPr>
                        <m:ctrlPr>
                          <a:rPr lang="en-US" altLang="zh-CN" sz="4400" b="1" i="1" smtClean="0">
                            <a:latin typeface="Cambria Math" panose="02040503050406030204" pitchFamily="18" charset="0"/>
                            <a:ea typeface="Cambria Math" panose="02040503050406030204" pitchFamily="18" charset="0"/>
                          </a:rPr>
                        </m:ctrlPr>
                      </m:fPr>
                      <m:num>
                        <m:r>
                          <a:rPr lang="en-US" altLang="zh-CN" sz="4400" b="1" i="1" smtClean="0">
                            <a:latin typeface="Cambria Math" panose="02040503050406030204" pitchFamily="18" charset="0"/>
                            <a:ea typeface="Cambria Math" panose="02040503050406030204" pitchFamily="18" charset="0"/>
                          </a:rPr>
                          <m:t>𝒅</m:t>
                        </m:r>
                        <m:r>
                          <a:rPr lang="el-GR" altLang="zh-CN" sz="4400" i="1">
                            <a:latin typeface="Cambria Math" panose="02040503050406030204" pitchFamily="18" charset="0"/>
                            <a:ea typeface="Cambria Math" panose="02040503050406030204" pitchFamily="18" charset="0"/>
                          </a:rPr>
                          <m:t>𝝆</m:t>
                        </m:r>
                      </m:num>
                      <m:den>
                        <m:r>
                          <a:rPr lang="en-US" altLang="zh-CN" sz="4400" b="1" i="1" smtClean="0">
                            <a:latin typeface="Cambria Math" panose="02040503050406030204" pitchFamily="18" charset="0"/>
                            <a:ea typeface="Cambria Math" panose="02040503050406030204" pitchFamily="18" charset="0"/>
                          </a:rPr>
                          <m:t>𝒅𝒕</m:t>
                        </m:r>
                      </m:den>
                    </m:f>
                    <m:r>
                      <a:rPr lang="en-US" altLang="zh-CN" sz="4400" b="1" i="1" smtClean="0">
                        <a:latin typeface="Cambria Math" panose="02040503050406030204" pitchFamily="18" charset="0"/>
                        <a:ea typeface="Cambria Math" panose="02040503050406030204" pitchFamily="18" charset="0"/>
                      </a:rPr>
                      <m:t>=−</m:t>
                    </m:r>
                    <m:r>
                      <a:rPr lang="en-US" altLang="zh-CN" sz="4400" b="1" i="1" smtClean="0">
                        <a:latin typeface="Cambria Math" panose="02040503050406030204" pitchFamily="18" charset="0"/>
                        <a:ea typeface="Cambria Math" panose="02040503050406030204" pitchFamily="18" charset="0"/>
                      </a:rPr>
                      <m:t>𝒊</m:t>
                    </m:r>
                    <m:d>
                      <m:dPr>
                        <m:begChr m:val="["/>
                        <m:endChr m:val="]"/>
                        <m:ctrlPr>
                          <a:rPr lang="en-US" altLang="zh-CN" sz="4400" i="1" smtClean="0">
                            <a:latin typeface="Cambria Math" panose="02040503050406030204" pitchFamily="18" charset="0"/>
                            <a:ea typeface="Cambria Math" panose="02040503050406030204" pitchFamily="18" charset="0"/>
                          </a:rPr>
                        </m:ctrlPr>
                      </m:dPr>
                      <m:e>
                        <m:r>
                          <a:rPr lang="en-US" altLang="zh-CN" sz="4400" b="1" i="1" smtClean="0">
                            <a:latin typeface="Cambria Math" panose="02040503050406030204" pitchFamily="18" charset="0"/>
                            <a:ea typeface="Cambria Math" panose="02040503050406030204" pitchFamily="18" charset="0"/>
                          </a:rPr>
                          <m:t>𝑯</m:t>
                        </m:r>
                        <m:r>
                          <a:rPr lang="en-US" altLang="zh-CN" sz="4400" b="1" i="1" smtClean="0">
                            <a:latin typeface="Cambria Math" panose="02040503050406030204" pitchFamily="18" charset="0"/>
                            <a:ea typeface="Cambria Math" panose="02040503050406030204" pitchFamily="18" charset="0"/>
                          </a:rPr>
                          <m:t>,</m:t>
                        </m:r>
                        <m:r>
                          <m:rPr>
                            <m:nor/>
                          </m:rPr>
                          <a:rPr lang="el-GR" altLang="zh-CN" sz="4400" i="1">
                            <a:latin typeface="Cambria Math" panose="02040503050406030204" pitchFamily="18" charset="0"/>
                            <a:ea typeface="Cambria Math" panose="02040503050406030204" pitchFamily="18" charset="0"/>
                          </a:rPr>
                          <m:t>ρ</m:t>
                        </m:r>
                      </m:e>
                    </m:d>
                    <m:r>
                      <a:rPr lang="en-US" altLang="zh-CN" sz="4400" b="1" i="1" smtClean="0">
                        <a:latin typeface="Cambria Math" panose="02040503050406030204" pitchFamily="18" charset="0"/>
                        <a:ea typeface="Cambria Math" panose="02040503050406030204" pitchFamily="18" charset="0"/>
                      </a:rPr>
                      <m:t>+∑</m:t>
                    </m:r>
                    <m:r>
                      <a:rPr lang="en-US" altLang="zh-CN" sz="4400" b="1" i="1" baseline="-25000" smtClean="0">
                        <a:latin typeface="Cambria Math" panose="02040503050406030204" pitchFamily="18" charset="0"/>
                        <a:ea typeface="Cambria Math" panose="02040503050406030204" pitchFamily="18" charset="0"/>
                      </a:rPr>
                      <m:t>𝒊</m:t>
                    </m:r>
                    <m:r>
                      <a:rPr lang="en-US" altLang="zh-CN" sz="4400" b="1" i="1" smtClean="0">
                        <a:latin typeface="Cambria Math" panose="02040503050406030204" pitchFamily="18" charset="0"/>
                        <a:ea typeface="Cambria Math" panose="02040503050406030204" pitchFamily="18" charset="0"/>
                      </a:rPr>
                      <m:t>(</m:t>
                    </m:r>
                    <m:r>
                      <a:rPr lang="en-US" altLang="zh-CN" sz="4400" i="1">
                        <a:latin typeface="Cambria Math" panose="02040503050406030204" pitchFamily="18" charset="0"/>
                        <a:ea typeface="Cambria Math" panose="02040503050406030204" pitchFamily="18" charset="0"/>
                      </a:rPr>
                      <m:t>𝑳</m:t>
                    </m:r>
                    <m:r>
                      <a:rPr lang="en-US" altLang="zh-CN" sz="4400" b="1" i="1" baseline="-25000">
                        <a:latin typeface="Cambria Math" panose="02040503050406030204" pitchFamily="18" charset="0"/>
                        <a:ea typeface="Cambria Math" panose="02040503050406030204" pitchFamily="18" charset="0"/>
                      </a:rPr>
                      <m:t>𝒊</m:t>
                    </m:r>
                    <m:r>
                      <m:rPr>
                        <m:nor/>
                      </m:rPr>
                      <a:rPr lang="el-GR" altLang="zh-CN" sz="4400" i="1">
                        <a:latin typeface="Cambria Math" panose="02040503050406030204" pitchFamily="18" charset="0"/>
                        <a:ea typeface="Cambria Math" panose="02040503050406030204" pitchFamily="18" charset="0"/>
                      </a:rPr>
                      <m:t>ρ</m:t>
                    </m:r>
                    <m:sSubSup>
                      <m:sSubSupPr>
                        <m:ctrlPr>
                          <a:rPr lang="el-GR" altLang="zh-CN" sz="4400" i="1" smtClean="0">
                            <a:latin typeface="Cambria Math" panose="02040503050406030204" pitchFamily="18" charset="0"/>
                            <a:ea typeface="Cambria Math" panose="02040503050406030204" pitchFamily="18" charset="0"/>
                          </a:rPr>
                        </m:ctrlPr>
                      </m:sSubSupPr>
                      <m:e>
                        <m:r>
                          <a:rPr lang="en-US" altLang="zh-CN" sz="4400" b="1" i="1" smtClean="0">
                            <a:latin typeface="Cambria Math" panose="02040503050406030204" pitchFamily="18" charset="0"/>
                            <a:ea typeface="Cambria Math" panose="02040503050406030204" pitchFamily="18" charset="0"/>
                          </a:rPr>
                          <m:t>𝑳</m:t>
                        </m:r>
                      </m:e>
                      <m:sub>
                        <m:r>
                          <a:rPr lang="en-US" altLang="zh-CN" sz="4400" b="1" i="1" smtClean="0">
                            <a:latin typeface="Cambria Math" panose="02040503050406030204" pitchFamily="18" charset="0"/>
                            <a:ea typeface="Cambria Math" panose="02040503050406030204" pitchFamily="18" charset="0"/>
                          </a:rPr>
                          <m:t>𝒊</m:t>
                        </m:r>
                      </m:sub>
                      <m:sup>
                        <m:r>
                          <a:rPr lang="el-GR" altLang="zh-CN" sz="4400" b="1" i="1">
                            <a:latin typeface="Cambria Math" panose="02040503050406030204" pitchFamily="18" charset="0"/>
                            <a:ea typeface="Cambria Math" panose="02040503050406030204" pitchFamily="18" charset="0"/>
                          </a:rPr>
                          <m:t>†</m:t>
                        </m:r>
                      </m:sup>
                    </m:sSubSup>
                    <m:r>
                      <m:rPr>
                        <m:nor/>
                      </m:rPr>
                      <a:rPr lang="en-US" altLang="zh-CN" sz="4400" i="1" smtClean="0">
                        <a:latin typeface="Cambria Math" panose="02040503050406030204" pitchFamily="18" charset="0"/>
                        <a:ea typeface="Cambria Math" panose="02040503050406030204" pitchFamily="18" charset="0"/>
                      </a:rPr>
                      <m:t> </m:t>
                    </m:r>
                    <m:r>
                      <a:rPr lang="en-US" altLang="zh-CN" sz="4400" b="1" i="1" smtClean="0">
                        <a:latin typeface="Cambria Math" panose="02040503050406030204" pitchFamily="18" charset="0"/>
                        <a:ea typeface="Cambria Math" panose="02040503050406030204" pitchFamily="18" charset="0"/>
                      </a:rPr>
                      <m:t>–</m:t>
                    </m:r>
                    <m:f>
                      <m:fPr>
                        <m:ctrlPr>
                          <a:rPr lang="en-US" altLang="zh-CN" sz="4400" i="1" smtClean="0">
                            <a:latin typeface="Cambria Math" panose="02040503050406030204" pitchFamily="18" charset="0"/>
                            <a:ea typeface="Cambria Math" panose="02040503050406030204" pitchFamily="18" charset="0"/>
                          </a:rPr>
                        </m:ctrlPr>
                      </m:fPr>
                      <m:num>
                        <m:r>
                          <a:rPr lang="en-US" altLang="zh-CN" sz="4400" b="1" i="1" smtClean="0">
                            <a:latin typeface="Cambria Math" panose="02040503050406030204" pitchFamily="18" charset="0"/>
                            <a:ea typeface="Cambria Math" panose="02040503050406030204" pitchFamily="18" charset="0"/>
                          </a:rPr>
                          <m:t>𝟏</m:t>
                        </m:r>
                      </m:num>
                      <m:den>
                        <m:r>
                          <a:rPr lang="en-US" altLang="zh-CN" sz="4400" b="1" i="1" smtClean="0">
                            <a:latin typeface="Cambria Math" panose="02040503050406030204" pitchFamily="18" charset="0"/>
                            <a:ea typeface="Cambria Math" panose="02040503050406030204" pitchFamily="18" charset="0"/>
                          </a:rPr>
                          <m:t>𝟐</m:t>
                        </m:r>
                      </m:den>
                    </m:f>
                    <m:r>
                      <a:rPr lang="en-US" altLang="zh-CN" sz="4400" b="1" i="1" smtClean="0">
                        <a:latin typeface="Cambria Math" panose="02040503050406030204" pitchFamily="18" charset="0"/>
                        <a:ea typeface="Cambria Math" panose="02040503050406030204" pitchFamily="18" charset="0"/>
                      </a:rPr>
                      <m:t>{</m:t>
                    </m:r>
                    <m:sSubSup>
                      <m:sSubSupPr>
                        <m:ctrlPr>
                          <a:rPr lang="el-GR" altLang="zh-CN" sz="4400" i="1">
                            <a:latin typeface="Cambria Math" panose="02040503050406030204" pitchFamily="18" charset="0"/>
                            <a:ea typeface="Cambria Math" panose="02040503050406030204" pitchFamily="18" charset="0"/>
                          </a:rPr>
                        </m:ctrlPr>
                      </m:sSubSupPr>
                      <m:e>
                        <m:r>
                          <a:rPr lang="en-US" altLang="zh-CN" sz="4400" b="1" i="1">
                            <a:latin typeface="Cambria Math" panose="02040503050406030204" pitchFamily="18" charset="0"/>
                            <a:ea typeface="Cambria Math" panose="02040503050406030204" pitchFamily="18" charset="0"/>
                          </a:rPr>
                          <m:t>𝑳</m:t>
                        </m:r>
                      </m:e>
                      <m:sub>
                        <m:r>
                          <a:rPr lang="en-US" altLang="zh-CN" sz="4400" b="1" i="1">
                            <a:latin typeface="Cambria Math" panose="02040503050406030204" pitchFamily="18" charset="0"/>
                            <a:ea typeface="Cambria Math" panose="02040503050406030204" pitchFamily="18" charset="0"/>
                          </a:rPr>
                          <m:t>𝒊</m:t>
                        </m:r>
                      </m:sub>
                      <m:sup>
                        <m:r>
                          <a:rPr lang="el-GR" altLang="zh-CN" sz="4400" b="1" i="1">
                            <a:latin typeface="Cambria Math" panose="02040503050406030204" pitchFamily="18" charset="0"/>
                            <a:ea typeface="Cambria Math" panose="02040503050406030204" pitchFamily="18" charset="0"/>
                          </a:rPr>
                          <m:t>†</m:t>
                        </m:r>
                      </m:sup>
                    </m:sSubSup>
                    <m:r>
                      <a:rPr lang="en-US" altLang="zh-CN" sz="4400" i="1">
                        <a:latin typeface="Cambria Math" panose="02040503050406030204" pitchFamily="18" charset="0"/>
                        <a:ea typeface="Cambria Math" panose="02040503050406030204" pitchFamily="18" charset="0"/>
                      </a:rPr>
                      <m:t>𝑳</m:t>
                    </m:r>
                    <m:r>
                      <a:rPr lang="en-US" altLang="zh-CN" sz="4400" b="1" i="1" baseline="-25000">
                        <a:latin typeface="Cambria Math" panose="02040503050406030204" pitchFamily="18" charset="0"/>
                        <a:ea typeface="Cambria Math" panose="02040503050406030204" pitchFamily="18" charset="0"/>
                      </a:rPr>
                      <m:t>𝒊</m:t>
                    </m:r>
                  </m:oMath>
                </a14:m>
                <a:r>
                  <a:rPr lang="en-US" altLang="zh-CN" sz="4400" i="1" dirty="0">
                    <a:latin typeface="Cambria Math" panose="02040503050406030204" pitchFamily="18" charset="0"/>
                    <a:ea typeface="Cambria Math" panose="02040503050406030204" pitchFamily="18" charset="0"/>
                  </a:rPr>
                  <a:t>, </a:t>
                </a:r>
                <a14:m>
                  <m:oMath xmlns:m="http://schemas.openxmlformats.org/officeDocument/2006/math">
                    <m:r>
                      <m:rPr>
                        <m:nor/>
                      </m:rPr>
                      <a:rPr lang="el-GR" altLang="zh-CN" sz="4400" i="1">
                        <a:latin typeface="Cambria Math" panose="02040503050406030204" pitchFamily="18" charset="0"/>
                        <a:ea typeface="Cambria Math" panose="02040503050406030204" pitchFamily="18" charset="0"/>
                      </a:rPr>
                      <m:t>ρ</m:t>
                    </m:r>
                    <m:r>
                      <m:rPr>
                        <m:nor/>
                      </m:rPr>
                      <a:rPr lang="en-US" altLang="zh-CN" sz="4400" b="1" smtClean="0">
                        <a:latin typeface="Cambria Math" panose="02040503050406030204" pitchFamily="18" charset="0"/>
                        <a:ea typeface="Cambria Math" panose="02040503050406030204" pitchFamily="18" charset="0"/>
                      </a:rPr>
                      <m:t>})</m:t>
                    </m:r>
                  </m:oMath>
                </a14:m>
                <a:endParaRPr lang="en-US" altLang="zh-CN" sz="4400" dirty="0">
                  <a:latin typeface="Cambria Math" panose="02040503050406030204" pitchFamily="18" charset="0"/>
                  <a:ea typeface="Cambria Math" panose="02040503050406030204" pitchFamily="18" charset="0"/>
                </a:endParaRPr>
              </a:p>
            </p:txBody>
          </p:sp>
        </mc:Choice>
        <mc:Fallback xmlns="">
          <p:sp>
            <p:nvSpPr>
              <p:cNvPr id="30" name="TextBox 29">
                <a:extLst>
                  <a:ext uri="{FF2B5EF4-FFF2-40B4-BE49-F238E27FC236}">
                    <a16:creationId xmlns:a16="http://schemas.microsoft.com/office/drawing/2014/main" id="{9E29BA20-E9F6-679B-3BAA-12D933AD40E1}"/>
                  </a:ext>
                </a:extLst>
              </p:cNvPr>
              <p:cNvSpPr txBox="1">
                <a:spLocks noRot="1" noChangeAspect="1" noMove="1" noResize="1" noEditPoints="1" noAdjustHandles="1" noChangeArrowheads="1" noChangeShapeType="1" noTextEdit="1"/>
              </p:cNvSpPr>
              <p:nvPr/>
            </p:nvSpPr>
            <p:spPr>
              <a:xfrm>
                <a:off x="1585438" y="8320738"/>
                <a:ext cx="11533343" cy="1185966"/>
              </a:xfrm>
              <a:prstGeom prst="rect">
                <a:avLst/>
              </a:prstGeom>
              <a:blipFill>
                <a:blip r:embed="rId8"/>
                <a:stretch>
                  <a:fillRect b="-10309"/>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425233329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CB9C-8543-F3BC-CE2F-ECD934152CFE}"/>
              </a:ext>
            </a:extLst>
          </p:cNvPr>
          <p:cNvSpPr>
            <a:spLocks noGrp="1"/>
          </p:cNvSpPr>
          <p:nvPr>
            <p:ph type="title"/>
          </p:nvPr>
        </p:nvSpPr>
        <p:spPr/>
        <p:txBody>
          <a:bodyPr/>
          <a:lstStyle/>
          <a:p>
            <a:r>
              <a:rPr lang="en-US" altLang="zh-CN" dirty="0"/>
              <a:t>Agenda</a:t>
            </a:r>
            <a:endParaRPr lang="zh-CN" altLang="en-US" dirty="0"/>
          </a:p>
        </p:txBody>
      </p:sp>
      <p:sp>
        <p:nvSpPr>
          <p:cNvPr id="4" name="Text Placeholder 3">
            <a:extLst>
              <a:ext uri="{FF2B5EF4-FFF2-40B4-BE49-F238E27FC236}">
                <a16:creationId xmlns:a16="http://schemas.microsoft.com/office/drawing/2014/main" id="{7FAE5F53-E433-AD54-3A69-0FEB8FD7D264}"/>
              </a:ext>
            </a:extLst>
          </p:cNvPr>
          <p:cNvSpPr>
            <a:spLocks noGrp="1"/>
          </p:cNvSpPr>
          <p:nvPr>
            <p:ph type="body" idx="1"/>
          </p:nvPr>
        </p:nvSpPr>
        <p:spPr>
          <a:xfrm>
            <a:off x="1218959" y="2540000"/>
            <a:ext cx="21944882" cy="10318750"/>
          </a:xfrm>
        </p:spPr>
        <p:txBody>
          <a:bodyPr/>
          <a:lstStyle/>
          <a:p>
            <a:r>
              <a:rPr lang="en-US" altLang="zh-CN" dirty="0">
                <a:solidFill>
                  <a:schemeClr val="tx1"/>
                </a:solidFill>
              </a:rPr>
              <a:t>Compilation Workflow.</a:t>
            </a:r>
          </a:p>
          <a:p>
            <a:pPr lvl="1"/>
            <a:r>
              <a:rPr lang="en-US" altLang="zh-CN" sz="3600" dirty="0">
                <a:solidFill>
                  <a:schemeClr val="tx1"/>
                </a:solidFill>
              </a:rPr>
              <a:t>Control System, Software.</a:t>
            </a:r>
          </a:p>
          <a:p>
            <a:pPr lvl="1"/>
            <a:r>
              <a:rPr lang="en-US" altLang="zh-CN" sz="3600" dirty="0">
                <a:solidFill>
                  <a:schemeClr val="tx1"/>
                </a:solidFill>
              </a:rPr>
              <a:t>Translation from gate to pulse.</a:t>
            </a:r>
          </a:p>
          <a:p>
            <a:pPr lvl="1"/>
            <a:r>
              <a:rPr lang="en-US" altLang="zh-CN" sz="3600" dirty="0">
                <a:solidFill>
                  <a:schemeClr val="tx1"/>
                </a:solidFill>
              </a:rPr>
              <a:t>Single qubit control and two qubit control.</a:t>
            </a:r>
          </a:p>
          <a:p>
            <a:r>
              <a:rPr lang="en-US" altLang="zh-CN" dirty="0">
                <a:solidFill>
                  <a:schemeClr val="tx1"/>
                </a:solidFill>
              </a:rPr>
              <a:t>Pulse-level advantage</a:t>
            </a:r>
          </a:p>
          <a:p>
            <a:pPr lvl="1"/>
            <a:r>
              <a:rPr lang="en-US" altLang="zh-CN" sz="3600" dirty="0">
                <a:solidFill>
                  <a:schemeClr val="tx1"/>
                </a:solidFill>
              </a:rPr>
              <a:t>Expressivity analysis.</a:t>
            </a:r>
          </a:p>
          <a:p>
            <a:pPr lvl="1"/>
            <a:r>
              <a:rPr lang="en-US" altLang="zh-CN" sz="3600" dirty="0">
                <a:solidFill>
                  <a:schemeClr val="tx1"/>
                </a:solidFill>
              </a:rPr>
              <a:t>Time dependent noise model.</a:t>
            </a:r>
          </a:p>
          <a:p>
            <a:r>
              <a:rPr lang="en-US" altLang="zh-CN" dirty="0">
                <a:solidFill>
                  <a:schemeClr val="tx1"/>
                </a:solidFill>
              </a:rPr>
              <a:t>Pulse Simulator</a:t>
            </a:r>
          </a:p>
          <a:p>
            <a:pPr lvl="1"/>
            <a:r>
              <a:rPr lang="en-US" altLang="zh-CN" sz="3600" dirty="0">
                <a:solidFill>
                  <a:schemeClr val="tx1"/>
                </a:solidFill>
              </a:rPr>
              <a:t>Unitary time evolution.</a:t>
            </a:r>
          </a:p>
          <a:p>
            <a:pPr lvl="1"/>
            <a:r>
              <a:rPr lang="en-US" altLang="zh-CN" sz="3600" dirty="0">
                <a:solidFill>
                  <a:schemeClr val="tx1"/>
                </a:solidFill>
              </a:rPr>
              <a:t>Lindblad master equation.</a:t>
            </a:r>
          </a:p>
          <a:p>
            <a:r>
              <a:rPr lang="en-US" altLang="zh-CN" dirty="0">
                <a:solidFill>
                  <a:srgbClr val="E5C25E"/>
                </a:solidFill>
              </a:rPr>
              <a:t>Weyl Chamber</a:t>
            </a:r>
          </a:p>
          <a:p>
            <a:r>
              <a:rPr lang="en-US" altLang="zh-CN" dirty="0">
                <a:solidFill>
                  <a:schemeClr val="tx1"/>
                </a:solidFill>
              </a:rPr>
              <a:t>Pulse Ansatz</a:t>
            </a:r>
          </a:p>
        </p:txBody>
      </p:sp>
    </p:spTree>
    <p:extLst>
      <p:ext uri="{BB962C8B-B14F-4D97-AF65-F5344CB8AC3E}">
        <p14:creationId xmlns:p14="http://schemas.microsoft.com/office/powerpoint/2010/main" val="412130176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Weyl Chamber</a:t>
            </a:r>
          </a:p>
        </p:txBody>
      </p:sp>
      <p:pic>
        <p:nvPicPr>
          <p:cNvPr id="4" name="Picture 3">
            <a:extLst>
              <a:ext uri="{FF2B5EF4-FFF2-40B4-BE49-F238E27FC236}">
                <a16:creationId xmlns:a16="http://schemas.microsoft.com/office/drawing/2014/main" id="{FF106A43-A69E-FEE9-A9C2-09F47A669BED}"/>
              </a:ext>
            </a:extLst>
          </p:cNvPr>
          <p:cNvPicPr>
            <a:picLocks noChangeAspect="1"/>
          </p:cNvPicPr>
          <p:nvPr/>
        </p:nvPicPr>
        <p:blipFill>
          <a:blip r:embed="rId3"/>
          <a:stretch>
            <a:fillRect/>
          </a:stretch>
        </p:blipFill>
        <p:spPr>
          <a:xfrm>
            <a:off x="3092162" y="6882862"/>
            <a:ext cx="11490842" cy="5850842"/>
          </a:xfrm>
          <a:prstGeom prst="rect">
            <a:avLst/>
          </a:prstGeom>
        </p:spPr>
      </p:pic>
      <p:sp>
        <p:nvSpPr>
          <p:cNvPr id="8" name="TextBox 7">
            <a:extLst>
              <a:ext uri="{FF2B5EF4-FFF2-40B4-BE49-F238E27FC236}">
                <a16:creationId xmlns:a16="http://schemas.microsoft.com/office/drawing/2014/main" id="{22EF8AFC-F8D1-00C4-6922-A726EA26AF29}"/>
              </a:ext>
            </a:extLst>
          </p:cNvPr>
          <p:cNvSpPr txBox="1"/>
          <p:nvPr/>
        </p:nvSpPr>
        <p:spPr>
          <a:xfrm>
            <a:off x="1710618" y="2228311"/>
            <a:ext cx="18768132"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dirty="0"/>
              <a:t>The Weyl Chamber is a geometric representation of all possible two-qubit gates and understanding it can help researchers and practitioners in quantum computing to identify the best gate sequences for achieving a desired transformation.</a:t>
            </a:r>
          </a:p>
        </p:txBody>
      </p:sp>
      <p:sp>
        <p:nvSpPr>
          <p:cNvPr id="10" name="TextBox 9">
            <a:extLst>
              <a:ext uri="{FF2B5EF4-FFF2-40B4-BE49-F238E27FC236}">
                <a16:creationId xmlns:a16="http://schemas.microsoft.com/office/drawing/2014/main" id="{430FA99D-9AB2-1DC1-FAB4-9B83EAD45037}"/>
              </a:ext>
            </a:extLst>
          </p:cNvPr>
          <p:cNvSpPr txBox="1"/>
          <p:nvPr/>
        </p:nvSpPr>
        <p:spPr>
          <a:xfrm>
            <a:off x="-209550" y="5717988"/>
            <a:ext cx="16578696" cy="6960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sz="3600" b="0" dirty="0"/>
              <a:t>Represent the time evolution of Hamiltonian in Weyl Chamber: </a:t>
            </a:r>
          </a:p>
        </p:txBody>
      </p:sp>
      <p:pic>
        <p:nvPicPr>
          <p:cNvPr id="12" name="Picture 11">
            <a:extLst>
              <a:ext uri="{FF2B5EF4-FFF2-40B4-BE49-F238E27FC236}">
                <a16:creationId xmlns:a16="http://schemas.microsoft.com/office/drawing/2014/main" id="{B99D3259-A158-5426-825A-FA6462C1DF52}"/>
              </a:ext>
            </a:extLst>
          </p:cNvPr>
          <p:cNvPicPr>
            <a:picLocks noChangeAspect="1"/>
          </p:cNvPicPr>
          <p:nvPr/>
        </p:nvPicPr>
        <p:blipFill>
          <a:blip r:embed="rId4"/>
          <a:stretch>
            <a:fillRect/>
          </a:stretch>
        </p:blipFill>
        <p:spPr>
          <a:xfrm>
            <a:off x="15399327" y="4324630"/>
            <a:ext cx="8425399" cy="8040552"/>
          </a:xfrm>
          <a:prstGeom prst="rect">
            <a:avLst/>
          </a:prstGeom>
        </p:spPr>
      </p:pic>
      <p:sp>
        <p:nvSpPr>
          <p:cNvPr id="13" name="Rectangle 12">
            <a:extLst>
              <a:ext uri="{FF2B5EF4-FFF2-40B4-BE49-F238E27FC236}">
                <a16:creationId xmlns:a16="http://schemas.microsoft.com/office/drawing/2014/main" id="{0EDB2F3F-0373-51EF-24E7-976B0AFA3E4E}"/>
              </a:ext>
            </a:extLst>
          </p:cNvPr>
          <p:cNvSpPr/>
          <p:nvPr/>
        </p:nvSpPr>
        <p:spPr>
          <a:xfrm>
            <a:off x="15149945" y="4324630"/>
            <a:ext cx="1683328" cy="1393358"/>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264217005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E23E-8453-F2D8-246C-573CA8693CBB}"/>
              </a:ext>
            </a:extLst>
          </p:cNvPr>
          <p:cNvSpPr>
            <a:spLocks noGrp="1"/>
          </p:cNvSpPr>
          <p:nvPr>
            <p:ph type="title"/>
          </p:nvPr>
        </p:nvSpPr>
        <p:spPr>
          <a:xfrm>
            <a:off x="1219559" y="5271598"/>
            <a:ext cx="21944882" cy="2516521"/>
          </a:xfrm>
        </p:spPr>
        <p:txBody>
          <a:bodyPr/>
          <a:lstStyle/>
          <a:p>
            <a:r>
              <a:rPr lang="en-US" dirty="0"/>
              <a:t>Towards Parameterized Quantum Pulses Advantage</a:t>
            </a:r>
          </a:p>
        </p:txBody>
      </p:sp>
      <p:sp>
        <p:nvSpPr>
          <p:cNvPr id="6" name="Slide Number Placeholder 5">
            <a:extLst>
              <a:ext uri="{FF2B5EF4-FFF2-40B4-BE49-F238E27FC236}">
                <a16:creationId xmlns:a16="http://schemas.microsoft.com/office/drawing/2014/main" id="{3777290C-FC4F-23A4-83E0-8C092715A7D0}"/>
              </a:ext>
            </a:extLst>
          </p:cNvPr>
          <p:cNvSpPr>
            <a:spLocks noGrp="1"/>
          </p:cNvSpPr>
          <p:nvPr>
            <p:ph type="sldNum" sz="quarter" idx="2"/>
          </p:nvPr>
        </p:nvSpPr>
        <p:spPr/>
        <p:txBody>
          <a:bodyPr/>
          <a:lstStyle/>
          <a:p>
            <a:fld id="{86CB4B4D-7CA3-9044-876B-883B54F8677D}" type="slidenum">
              <a:rPr lang="en-US" smtClean="0"/>
              <a:t>4</a:t>
            </a:fld>
            <a:endParaRPr lang="en-US" dirty="0"/>
          </a:p>
        </p:txBody>
      </p:sp>
      <p:sp>
        <p:nvSpPr>
          <p:cNvPr id="12" name="TextBox 11">
            <a:extLst>
              <a:ext uri="{FF2B5EF4-FFF2-40B4-BE49-F238E27FC236}">
                <a16:creationId xmlns:a16="http://schemas.microsoft.com/office/drawing/2014/main" id="{8DD67E30-E08E-100D-5078-47EC8D521930}"/>
              </a:ext>
            </a:extLst>
          </p:cNvPr>
          <p:cNvSpPr txBox="1"/>
          <p:nvPr/>
        </p:nvSpPr>
        <p:spPr>
          <a:xfrm>
            <a:off x="9080096" y="8001000"/>
            <a:ext cx="6223818"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sz="4000" b="1" i="0" u="none" strike="noStrike" cap="none" spc="0" normalizeH="0" baseline="0" dirty="0">
                <a:ln>
                  <a:noFill/>
                </a:ln>
                <a:solidFill>
                  <a:srgbClr val="000000"/>
                </a:solidFill>
                <a:effectLst/>
                <a:uFillTx/>
                <a:latin typeface="+mn-lt"/>
                <a:ea typeface="+mn-ea"/>
                <a:cs typeface="+mn-cs"/>
                <a:sym typeface="Arial"/>
              </a:rPr>
              <a:t>Zhiding Liang</a:t>
            </a:r>
          </a:p>
          <a:p>
            <a:pPr marL="0" marR="0" indent="0" algn="ctr" defTabSz="825500" rtl="0" fontAlgn="auto" latinLnBrk="0" hangingPunct="0">
              <a:lnSpc>
                <a:spcPct val="120000"/>
              </a:lnSpc>
              <a:spcBef>
                <a:spcPts val="0"/>
              </a:spcBef>
              <a:spcAft>
                <a:spcPts val="0"/>
              </a:spcAft>
              <a:buClrTx/>
              <a:buSzTx/>
              <a:buFontTx/>
              <a:buNone/>
              <a:tabLst/>
            </a:pPr>
            <a:r>
              <a:rPr kumimoji="0" lang="en-US" sz="4000" b="1" i="0" u="none" strike="noStrike" cap="none" spc="0" normalizeH="0" baseline="0" dirty="0">
                <a:ln>
                  <a:noFill/>
                </a:ln>
                <a:solidFill>
                  <a:srgbClr val="000000"/>
                </a:solidFill>
                <a:effectLst/>
                <a:uFillTx/>
                <a:latin typeface="+mn-lt"/>
                <a:ea typeface="+mn-ea"/>
                <a:cs typeface="+mn-cs"/>
                <a:sym typeface="Arial"/>
              </a:rPr>
              <a:t>Universit</a:t>
            </a:r>
            <a:r>
              <a:rPr lang="en-US" dirty="0"/>
              <a:t>y of Notre Dame</a:t>
            </a:r>
            <a:endParaRPr kumimoji="0" lang="en-US" sz="4000" b="1"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212281433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Trajectory</a:t>
            </a:r>
          </a:p>
        </p:txBody>
      </p:sp>
      <p:sp>
        <p:nvSpPr>
          <p:cNvPr id="13" name="Rectangle 12">
            <a:extLst>
              <a:ext uri="{FF2B5EF4-FFF2-40B4-BE49-F238E27FC236}">
                <a16:creationId xmlns:a16="http://schemas.microsoft.com/office/drawing/2014/main" id="{0EDB2F3F-0373-51EF-24E7-976B0AFA3E4E}"/>
              </a:ext>
            </a:extLst>
          </p:cNvPr>
          <p:cNvSpPr/>
          <p:nvPr/>
        </p:nvSpPr>
        <p:spPr>
          <a:xfrm>
            <a:off x="15149945" y="4324630"/>
            <a:ext cx="1683328" cy="1393358"/>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 name="TextBox 2">
            <a:extLst>
              <a:ext uri="{FF2B5EF4-FFF2-40B4-BE49-F238E27FC236}">
                <a16:creationId xmlns:a16="http://schemas.microsoft.com/office/drawing/2014/main" id="{0498903A-0561-A2E9-B056-FECB9805D887}"/>
              </a:ext>
            </a:extLst>
          </p:cNvPr>
          <p:cNvSpPr txBox="1"/>
          <p:nvPr/>
        </p:nvSpPr>
        <p:spPr>
          <a:xfrm>
            <a:off x="1710618" y="2255182"/>
            <a:ext cx="1876813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a:t>Each trajectory on Weyl Chamber indicate one target gate and a set of basis gates.</a:t>
            </a:r>
            <a:endParaRPr lang="en-US" sz="3600" b="0" dirty="0"/>
          </a:p>
        </p:txBody>
      </p:sp>
      <p:pic>
        <p:nvPicPr>
          <p:cNvPr id="6" name="Picture 5">
            <a:extLst>
              <a:ext uri="{FF2B5EF4-FFF2-40B4-BE49-F238E27FC236}">
                <a16:creationId xmlns:a16="http://schemas.microsoft.com/office/drawing/2014/main" id="{87AE10A5-6CA7-2287-7A4C-91830A31ADA6}"/>
              </a:ext>
            </a:extLst>
          </p:cNvPr>
          <p:cNvPicPr>
            <a:picLocks noChangeAspect="1"/>
          </p:cNvPicPr>
          <p:nvPr/>
        </p:nvPicPr>
        <p:blipFill>
          <a:blip r:embed="rId3"/>
          <a:stretch>
            <a:fillRect/>
          </a:stretch>
        </p:blipFill>
        <p:spPr>
          <a:xfrm>
            <a:off x="2142492" y="4324630"/>
            <a:ext cx="20099015" cy="6686983"/>
          </a:xfrm>
          <a:prstGeom prst="rect">
            <a:avLst/>
          </a:prstGeom>
        </p:spPr>
      </p:pic>
    </p:spTree>
    <p:extLst>
      <p:ext uri="{BB962C8B-B14F-4D97-AF65-F5344CB8AC3E}">
        <p14:creationId xmlns:p14="http://schemas.microsoft.com/office/powerpoint/2010/main" val="3475261749"/>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CB9C-8543-F3BC-CE2F-ECD934152CFE}"/>
              </a:ext>
            </a:extLst>
          </p:cNvPr>
          <p:cNvSpPr>
            <a:spLocks noGrp="1"/>
          </p:cNvSpPr>
          <p:nvPr>
            <p:ph type="title"/>
          </p:nvPr>
        </p:nvSpPr>
        <p:spPr/>
        <p:txBody>
          <a:bodyPr/>
          <a:lstStyle/>
          <a:p>
            <a:r>
              <a:rPr lang="en-US" altLang="zh-CN" dirty="0"/>
              <a:t>Agenda</a:t>
            </a:r>
            <a:endParaRPr lang="zh-CN" altLang="en-US" dirty="0"/>
          </a:p>
        </p:txBody>
      </p:sp>
      <p:sp>
        <p:nvSpPr>
          <p:cNvPr id="4" name="Text Placeholder 3">
            <a:extLst>
              <a:ext uri="{FF2B5EF4-FFF2-40B4-BE49-F238E27FC236}">
                <a16:creationId xmlns:a16="http://schemas.microsoft.com/office/drawing/2014/main" id="{7FAE5F53-E433-AD54-3A69-0FEB8FD7D264}"/>
              </a:ext>
            </a:extLst>
          </p:cNvPr>
          <p:cNvSpPr>
            <a:spLocks noGrp="1"/>
          </p:cNvSpPr>
          <p:nvPr>
            <p:ph type="body" idx="1"/>
          </p:nvPr>
        </p:nvSpPr>
        <p:spPr>
          <a:xfrm>
            <a:off x="1218959" y="2540000"/>
            <a:ext cx="21944882" cy="10318750"/>
          </a:xfrm>
        </p:spPr>
        <p:txBody>
          <a:bodyPr/>
          <a:lstStyle/>
          <a:p>
            <a:r>
              <a:rPr lang="en-US" altLang="zh-CN" dirty="0">
                <a:solidFill>
                  <a:schemeClr val="tx1"/>
                </a:solidFill>
              </a:rPr>
              <a:t>Compilation Workflow.</a:t>
            </a:r>
          </a:p>
          <a:p>
            <a:pPr lvl="1"/>
            <a:r>
              <a:rPr lang="en-US" altLang="zh-CN" sz="3600" dirty="0">
                <a:solidFill>
                  <a:schemeClr val="tx1"/>
                </a:solidFill>
              </a:rPr>
              <a:t>Control System, Software.</a:t>
            </a:r>
          </a:p>
          <a:p>
            <a:pPr lvl="1"/>
            <a:r>
              <a:rPr lang="en-US" altLang="zh-CN" sz="3600" dirty="0">
                <a:solidFill>
                  <a:schemeClr val="tx1"/>
                </a:solidFill>
              </a:rPr>
              <a:t>Translation from gate to pulse.</a:t>
            </a:r>
          </a:p>
          <a:p>
            <a:pPr lvl="1"/>
            <a:r>
              <a:rPr lang="en-US" altLang="zh-CN" sz="3600" dirty="0">
                <a:solidFill>
                  <a:schemeClr val="tx1"/>
                </a:solidFill>
              </a:rPr>
              <a:t>Single qubit control and two qubit control.</a:t>
            </a:r>
          </a:p>
          <a:p>
            <a:r>
              <a:rPr lang="en-US" altLang="zh-CN" dirty="0"/>
              <a:t>Pulse-level advantage</a:t>
            </a:r>
          </a:p>
          <a:p>
            <a:pPr lvl="1"/>
            <a:r>
              <a:rPr lang="en-US" altLang="zh-CN" sz="3600" dirty="0"/>
              <a:t>Expressivity analysis.</a:t>
            </a:r>
          </a:p>
          <a:p>
            <a:pPr lvl="1"/>
            <a:r>
              <a:rPr lang="en-US" altLang="zh-CN" sz="3600" dirty="0"/>
              <a:t>Time dependent noise model.</a:t>
            </a:r>
          </a:p>
          <a:p>
            <a:r>
              <a:rPr lang="en-US" altLang="zh-CN" dirty="0"/>
              <a:t>Pulse Simulator</a:t>
            </a:r>
          </a:p>
          <a:p>
            <a:pPr lvl="1"/>
            <a:r>
              <a:rPr lang="en-US" altLang="zh-CN" sz="3600" dirty="0"/>
              <a:t>Unitary time evolution.</a:t>
            </a:r>
          </a:p>
          <a:p>
            <a:pPr lvl="1"/>
            <a:r>
              <a:rPr lang="en-US" altLang="zh-CN" sz="3600" dirty="0"/>
              <a:t>Lindblad master equation.</a:t>
            </a:r>
          </a:p>
          <a:p>
            <a:r>
              <a:rPr lang="en-US" altLang="zh-CN" dirty="0">
                <a:solidFill>
                  <a:schemeClr val="tx1"/>
                </a:solidFill>
              </a:rPr>
              <a:t>Weyl Chamber</a:t>
            </a:r>
          </a:p>
          <a:p>
            <a:r>
              <a:rPr lang="en-US" altLang="zh-CN" dirty="0">
                <a:solidFill>
                  <a:srgbClr val="E5C25E"/>
                </a:solidFill>
              </a:rPr>
              <a:t>Pulse Ansatz</a:t>
            </a:r>
          </a:p>
        </p:txBody>
      </p:sp>
    </p:spTree>
    <p:extLst>
      <p:ext uri="{BB962C8B-B14F-4D97-AF65-F5344CB8AC3E}">
        <p14:creationId xmlns:p14="http://schemas.microsoft.com/office/powerpoint/2010/main" val="201686617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6B9B96-86AD-C8F5-D2DD-C77E7F8E3BEA}"/>
              </a:ext>
            </a:extLst>
          </p:cNvPr>
          <p:cNvPicPr>
            <a:picLocks noChangeAspect="1"/>
          </p:cNvPicPr>
          <p:nvPr/>
        </p:nvPicPr>
        <p:blipFill>
          <a:blip r:embed="rId2"/>
          <a:stretch>
            <a:fillRect/>
          </a:stretch>
        </p:blipFill>
        <p:spPr>
          <a:xfrm>
            <a:off x="4674834" y="3530378"/>
            <a:ext cx="12839700" cy="6346060"/>
          </a:xfrm>
          <a:prstGeom prst="rect">
            <a:avLst/>
          </a:prstGeom>
        </p:spPr>
      </p:pic>
      <p:sp>
        <p:nvSpPr>
          <p:cNvPr id="4" name="TextBox 3">
            <a:extLst>
              <a:ext uri="{FF2B5EF4-FFF2-40B4-BE49-F238E27FC236}">
                <a16:creationId xmlns:a16="http://schemas.microsoft.com/office/drawing/2014/main" id="{41D39F69-3DBC-5663-7FDA-4447F6AFC599}"/>
              </a:ext>
            </a:extLst>
          </p:cNvPr>
          <p:cNvSpPr txBox="1"/>
          <p:nvPr/>
        </p:nvSpPr>
        <p:spPr>
          <a:xfrm>
            <a:off x="1710618" y="9817808"/>
            <a:ext cx="24080100" cy="1884683"/>
          </a:xfrm>
          <a:prstGeom prst="rect">
            <a:avLst/>
          </a:prstGeom>
          <a:noFill/>
        </p:spPr>
        <p:txBody>
          <a:bodyPr wrap="square" rtlCol="0">
            <a:spAutoFit/>
          </a:bodyPr>
          <a:lstStyle/>
          <a:p>
            <a:pPr algn="just"/>
            <a:r>
              <a:rPr lang="en-US" altLang="zh-CN" sz="3600" b="0" dirty="0"/>
              <a:t>Challenges</a:t>
            </a:r>
            <a:r>
              <a:rPr lang="en-US" altLang="zh-CN" sz="3200" b="0" dirty="0"/>
              <a:t>: </a:t>
            </a:r>
          </a:p>
          <a:p>
            <a:pPr marL="285750" indent="-285750" algn="just">
              <a:buFont typeface="Wingdings" panose="05000000000000000000" pitchFamily="2" charset="2"/>
              <a:buChar char="p"/>
            </a:pPr>
            <a:r>
              <a:rPr lang="en-US" altLang="zh-CN" sz="3200" b="0" dirty="0"/>
              <a:t>QOC is limited to few qubits since it is computationally expensive.</a:t>
            </a:r>
          </a:p>
          <a:p>
            <a:pPr marL="285750" indent="-285750" algn="just">
              <a:buFont typeface="Wingdings" panose="05000000000000000000" pitchFamily="2" charset="2"/>
              <a:buChar char="p"/>
            </a:pPr>
            <a:r>
              <a:rPr lang="en-US" altLang="zh-CN" sz="3200" b="0" dirty="0"/>
              <a:t>Most works demonstrate QOC on quantum simulators, however, it is hard to be evaluated on NISQ machines.</a:t>
            </a:r>
            <a:endParaRPr lang="zh-CN" altLang="en-US" sz="3200" b="0" dirty="0"/>
          </a:p>
        </p:txBody>
      </p:sp>
      <p:sp>
        <p:nvSpPr>
          <p:cNvPr id="5" name="Consistent Improvements on Diverse Design Spaces">
            <a:extLst>
              <a:ext uri="{FF2B5EF4-FFF2-40B4-BE49-F238E27FC236}">
                <a16:creationId xmlns:a16="http://schemas.microsoft.com/office/drawing/2014/main" id="{B6603D48-69E1-2791-9726-3ED0DC0A803C}"/>
              </a:ext>
            </a:extLst>
          </p:cNvPr>
          <p:cNvSpPr txBox="1">
            <a:spLocks noGrp="1"/>
          </p:cNvSpPr>
          <p:nvPr>
            <p:ph type="title"/>
          </p:nvPr>
        </p:nvSpPr>
        <p:spPr>
          <a:xfrm>
            <a:off x="622152" y="-379689"/>
            <a:ext cx="22790298" cy="2516521"/>
          </a:xfrm>
          <a:prstGeom prst="rect">
            <a:avLst/>
          </a:prstGeom>
        </p:spPr>
        <p:txBody>
          <a:bodyPr/>
          <a:lstStyle/>
          <a:p>
            <a:r>
              <a:rPr lang="en-US" altLang="zh-CN" sz="7200" dirty="0"/>
              <a:t>Motivation and Challenges</a:t>
            </a:r>
          </a:p>
        </p:txBody>
      </p:sp>
      <p:sp>
        <p:nvSpPr>
          <p:cNvPr id="6" name="TextBox 5">
            <a:extLst>
              <a:ext uri="{FF2B5EF4-FFF2-40B4-BE49-F238E27FC236}">
                <a16:creationId xmlns:a16="http://schemas.microsoft.com/office/drawing/2014/main" id="{AF212031-E8BC-F178-06F3-BE4573441941}"/>
              </a:ext>
            </a:extLst>
          </p:cNvPr>
          <p:cNvSpPr txBox="1"/>
          <p:nvPr/>
        </p:nvSpPr>
        <p:spPr>
          <a:xfrm>
            <a:off x="1710618" y="2228311"/>
            <a:ext cx="18768132"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dirty="0"/>
              <a:t>Given a unitary matrix, we can use optimal control to find a theoretically best control pulse achieving reduction of pulse latency and increase quantum volumes.</a:t>
            </a:r>
          </a:p>
        </p:txBody>
      </p:sp>
    </p:spTree>
    <p:extLst>
      <p:ext uri="{BB962C8B-B14F-4D97-AF65-F5344CB8AC3E}">
        <p14:creationId xmlns:p14="http://schemas.microsoft.com/office/powerpoint/2010/main" val="4164516360"/>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7537-0925-8CD6-6736-76724B761F46}"/>
              </a:ext>
            </a:extLst>
          </p:cNvPr>
          <p:cNvSpPr>
            <a:spLocks noGrp="1"/>
          </p:cNvSpPr>
          <p:nvPr>
            <p:ph type="title"/>
          </p:nvPr>
        </p:nvSpPr>
        <p:spPr/>
        <p:txBody>
          <a:bodyPr/>
          <a:lstStyle/>
          <a:p>
            <a:r>
              <a:rPr lang="en-US" altLang="zh-CN" sz="6600" dirty="0"/>
              <a:t>Attempt on Quantum Neural Network</a:t>
            </a:r>
            <a:endParaRPr lang="en-US" dirty="0"/>
          </a:p>
        </p:txBody>
      </p:sp>
      <p:sp>
        <p:nvSpPr>
          <p:cNvPr id="3" name="Text Placeholder 2">
            <a:extLst>
              <a:ext uri="{FF2B5EF4-FFF2-40B4-BE49-F238E27FC236}">
                <a16:creationId xmlns:a16="http://schemas.microsoft.com/office/drawing/2014/main" id="{75661EC0-4256-7953-3ABA-20F5B0F44EB5}"/>
              </a:ext>
            </a:extLst>
          </p:cNvPr>
          <p:cNvSpPr>
            <a:spLocks noGrp="1"/>
          </p:cNvSpPr>
          <p:nvPr>
            <p:ph type="body" idx="1"/>
          </p:nvPr>
        </p:nvSpPr>
        <p:spPr>
          <a:xfrm>
            <a:off x="1218959" y="2132021"/>
            <a:ext cx="21944882" cy="7954920"/>
          </a:xfrm>
        </p:spPr>
        <p:txBody>
          <a:bodyPr/>
          <a:lstStyle/>
          <a:p>
            <a:r>
              <a:rPr lang="en-US" altLang="zh-CN" sz="3600" dirty="0"/>
              <a:t>Can we find an intermediate-level approach between the gate level operations and quantum optimal control?</a:t>
            </a:r>
          </a:p>
          <a:p>
            <a:r>
              <a:rPr lang="en-US" altLang="zh-CN" sz="3600" dirty="0"/>
              <a:t>Can we achieve benefits by doing so?</a:t>
            </a:r>
            <a:endParaRPr lang="zh-CN" altLang="en-US" sz="3600" dirty="0"/>
          </a:p>
          <a:p>
            <a:endParaRPr lang="en-US" dirty="0"/>
          </a:p>
        </p:txBody>
      </p:sp>
      <p:pic>
        <p:nvPicPr>
          <p:cNvPr id="4" name="Picture 3">
            <a:extLst>
              <a:ext uri="{FF2B5EF4-FFF2-40B4-BE49-F238E27FC236}">
                <a16:creationId xmlns:a16="http://schemas.microsoft.com/office/drawing/2014/main" id="{E98D0217-7F34-B074-01E3-42FD84C7CFC2}"/>
              </a:ext>
            </a:extLst>
          </p:cNvPr>
          <p:cNvPicPr>
            <a:picLocks noChangeAspect="1"/>
          </p:cNvPicPr>
          <p:nvPr/>
        </p:nvPicPr>
        <p:blipFill>
          <a:blip r:embed="rId3"/>
          <a:stretch>
            <a:fillRect/>
          </a:stretch>
        </p:blipFill>
        <p:spPr>
          <a:xfrm>
            <a:off x="13213567" y="3943824"/>
            <a:ext cx="6288091" cy="3240909"/>
          </a:xfrm>
          <a:prstGeom prst="rect">
            <a:avLst/>
          </a:prstGeom>
        </p:spPr>
      </p:pic>
      <p:pic>
        <p:nvPicPr>
          <p:cNvPr id="5" name="Picture 4">
            <a:extLst>
              <a:ext uri="{FF2B5EF4-FFF2-40B4-BE49-F238E27FC236}">
                <a16:creationId xmlns:a16="http://schemas.microsoft.com/office/drawing/2014/main" id="{02C61D6A-F1FB-460E-B9AF-DBEFA64206D1}"/>
              </a:ext>
            </a:extLst>
          </p:cNvPr>
          <p:cNvPicPr>
            <a:picLocks noChangeAspect="1"/>
          </p:cNvPicPr>
          <p:nvPr/>
        </p:nvPicPr>
        <p:blipFill>
          <a:blip r:embed="rId4"/>
          <a:stretch>
            <a:fillRect/>
          </a:stretch>
        </p:blipFill>
        <p:spPr>
          <a:xfrm>
            <a:off x="3103625" y="5208930"/>
            <a:ext cx="8066810" cy="8326537"/>
          </a:xfrm>
          <a:prstGeom prst="rect">
            <a:avLst/>
          </a:prstGeom>
        </p:spPr>
      </p:pic>
      <p:grpSp>
        <p:nvGrpSpPr>
          <p:cNvPr id="6" name="Group 5">
            <a:extLst>
              <a:ext uri="{FF2B5EF4-FFF2-40B4-BE49-F238E27FC236}">
                <a16:creationId xmlns:a16="http://schemas.microsoft.com/office/drawing/2014/main" id="{638C3A2A-1DD1-3CFF-D5A1-AABC49609FFC}"/>
              </a:ext>
            </a:extLst>
          </p:cNvPr>
          <p:cNvGrpSpPr/>
          <p:nvPr/>
        </p:nvGrpSpPr>
        <p:grpSpPr>
          <a:xfrm>
            <a:off x="13213566" y="7613982"/>
            <a:ext cx="5938957" cy="5337247"/>
            <a:chOff x="4876800" y="1508637"/>
            <a:chExt cx="4526798" cy="5064605"/>
          </a:xfrm>
        </p:grpSpPr>
        <p:pic>
          <p:nvPicPr>
            <p:cNvPr id="7" name="Picture 6" descr="Shape, arrow&#10;&#10;Description automatically generated">
              <a:extLst>
                <a:ext uri="{FF2B5EF4-FFF2-40B4-BE49-F238E27FC236}">
                  <a16:creationId xmlns:a16="http://schemas.microsoft.com/office/drawing/2014/main" id="{20A4CCEB-DA0C-19CA-A9CC-921BD522EA74}"/>
                </a:ext>
              </a:extLst>
            </p:cNvPr>
            <p:cNvPicPr>
              <a:picLocks noChangeAspect="1"/>
            </p:cNvPicPr>
            <p:nvPr/>
          </p:nvPicPr>
          <p:blipFill>
            <a:blip r:embed="rId5"/>
            <a:stretch>
              <a:fillRect/>
            </a:stretch>
          </p:blipFill>
          <p:spPr>
            <a:xfrm>
              <a:off x="4929680" y="1508637"/>
              <a:ext cx="4421038" cy="1143000"/>
            </a:xfrm>
            <a:prstGeom prst="rect">
              <a:avLst/>
            </a:prstGeom>
          </p:spPr>
        </p:pic>
        <p:pic>
          <p:nvPicPr>
            <p:cNvPr id="8" name="Picture 7" descr="Graphical user interface, application, PowerPoint&#10;&#10;Description automatically generated">
              <a:extLst>
                <a:ext uri="{FF2B5EF4-FFF2-40B4-BE49-F238E27FC236}">
                  <a16:creationId xmlns:a16="http://schemas.microsoft.com/office/drawing/2014/main" id="{7A4588BA-7B77-2344-4824-B093C90939BD}"/>
                </a:ext>
              </a:extLst>
            </p:cNvPr>
            <p:cNvPicPr>
              <a:picLocks noChangeAspect="1"/>
            </p:cNvPicPr>
            <p:nvPr/>
          </p:nvPicPr>
          <p:blipFill>
            <a:blip r:embed="rId6"/>
            <a:stretch>
              <a:fillRect/>
            </a:stretch>
          </p:blipFill>
          <p:spPr>
            <a:xfrm>
              <a:off x="4876800" y="2900557"/>
              <a:ext cx="4526798" cy="3672685"/>
            </a:xfrm>
            <a:prstGeom prst="rect">
              <a:avLst/>
            </a:prstGeom>
          </p:spPr>
        </p:pic>
      </p:grpSp>
      <p:sp>
        <p:nvSpPr>
          <p:cNvPr id="12" name="TextBox 11">
            <a:extLst>
              <a:ext uri="{FF2B5EF4-FFF2-40B4-BE49-F238E27FC236}">
                <a16:creationId xmlns:a16="http://schemas.microsoft.com/office/drawing/2014/main" id="{A2C28F44-ED78-BE41-673B-FE3E78D9BF84}"/>
              </a:ext>
            </a:extLst>
          </p:cNvPr>
          <p:cNvSpPr txBox="1"/>
          <p:nvPr/>
        </p:nvSpPr>
        <p:spPr>
          <a:xfrm>
            <a:off x="18745200" y="12166460"/>
            <a:ext cx="5638800" cy="1535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000" b="0" i="0" dirty="0">
                <a:solidFill>
                  <a:srgbClr val="222222"/>
                </a:solidFill>
                <a:effectLst/>
                <a:latin typeface="Arial" panose="020B0604020202020204" pitchFamily="34" charset="0"/>
              </a:rPr>
              <a:t>Liang, Zhiding, et al. "Variational quantum pulse learning." </a:t>
            </a:r>
            <a:r>
              <a:rPr lang="en-US" altLang="zh-CN" sz="2000" b="0" i="1" dirty="0">
                <a:solidFill>
                  <a:srgbClr val="222222"/>
                </a:solidFill>
                <a:effectLst/>
                <a:latin typeface="Arial" panose="020B0604020202020204" pitchFamily="34" charset="0"/>
              </a:rPr>
              <a:t>2022 IEEE International Conference on Quantum Computing and Engineering (QCE)</a:t>
            </a:r>
            <a:r>
              <a:rPr lang="en-US" altLang="zh-CN" sz="2000" b="0" i="0" dirty="0">
                <a:solidFill>
                  <a:srgbClr val="222222"/>
                </a:solidFill>
                <a:effectLst/>
                <a:latin typeface="Arial" panose="020B0604020202020204" pitchFamily="34" charset="0"/>
              </a:rPr>
              <a:t>. IEEE, 2022.</a:t>
            </a:r>
            <a:endParaRPr lang="zh-CN" altLang="en-US" sz="2000" dirty="0"/>
          </a:p>
        </p:txBody>
      </p:sp>
    </p:spTree>
    <p:extLst>
      <p:ext uri="{BB962C8B-B14F-4D97-AF65-F5344CB8AC3E}">
        <p14:creationId xmlns:p14="http://schemas.microsoft.com/office/powerpoint/2010/main" val="3454630737"/>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7537-0925-8CD6-6736-76724B761F46}"/>
              </a:ext>
            </a:extLst>
          </p:cNvPr>
          <p:cNvSpPr>
            <a:spLocks noGrp="1"/>
          </p:cNvSpPr>
          <p:nvPr>
            <p:ph type="title"/>
          </p:nvPr>
        </p:nvSpPr>
        <p:spPr/>
        <p:txBody>
          <a:bodyPr/>
          <a:lstStyle/>
          <a:p>
            <a:r>
              <a:rPr lang="en-US" altLang="zh-CN" sz="6600" dirty="0"/>
              <a:t>Optimization Framework</a:t>
            </a:r>
            <a:endParaRPr lang="en-US" dirty="0"/>
          </a:p>
        </p:txBody>
      </p:sp>
      <p:sp>
        <p:nvSpPr>
          <p:cNvPr id="3" name="Text Placeholder 2">
            <a:extLst>
              <a:ext uri="{FF2B5EF4-FFF2-40B4-BE49-F238E27FC236}">
                <a16:creationId xmlns:a16="http://schemas.microsoft.com/office/drawing/2014/main" id="{75661EC0-4256-7953-3ABA-20F5B0F44EB5}"/>
              </a:ext>
            </a:extLst>
          </p:cNvPr>
          <p:cNvSpPr>
            <a:spLocks noGrp="1"/>
          </p:cNvSpPr>
          <p:nvPr>
            <p:ph type="body" idx="1"/>
          </p:nvPr>
        </p:nvSpPr>
        <p:spPr/>
        <p:txBody>
          <a:bodyPr/>
          <a:lstStyle/>
          <a:p>
            <a:endParaRPr lang="en-US"/>
          </a:p>
        </p:txBody>
      </p:sp>
      <p:pic>
        <p:nvPicPr>
          <p:cNvPr id="4" name="Picture 3" descr="Diagram&#10;&#10;Description automatically generated with medium confidence">
            <a:extLst>
              <a:ext uri="{FF2B5EF4-FFF2-40B4-BE49-F238E27FC236}">
                <a16:creationId xmlns:a16="http://schemas.microsoft.com/office/drawing/2014/main" id="{53591423-4F57-A5BD-104B-F08D2105473D}"/>
              </a:ext>
            </a:extLst>
          </p:cNvPr>
          <p:cNvPicPr>
            <a:picLocks noChangeAspect="1"/>
          </p:cNvPicPr>
          <p:nvPr/>
        </p:nvPicPr>
        <p:blipFill>
          <a:blip r:embed="rId2"/>
          <a:stretch>
            <a:fillRect/>
          </a:stretch>
        </p:blipFill>
        <p:spPr>
          <a:xfrm>
            <a:off x="13987602" y="2076067"/>
            <a:ext cx="8323412" cy="11460841"/>
          </a:xfrm>
          <a:prstGeom prst="rect">
            <a:avLst/>
          </a:prstGeom>
        </p:spPr>
      </p:pic>
      <p:pic>
        <p:nvPicPr>
          <p:cNvPr id="5" name="Picture 4">
            <a:extLst>
              <a:ext uri="{FF2B5EF4-FFF2-40B4-BE49-F238E27FC236}">
                <a16:creationId xmlns:a16="http://schemas.microsoft.com/office/drawing/2014/main" id="{E7E522A0-EB8A-C42F-EED9-C4838D1517DF}"/>
              </a:ext>
            </a:extLst>
          </p:cNvPr>
          <p:cNvPicPr>
            <a:picLocks noChangeAspect="1"/>
          </p:cNvPicPr>
          <p:nvPr/>
        </p:nvPicPr>
        <p:blipFill>
          <a:blip r:embed="rId3"/>
          <a:stretch>
            <a:fillRect/>
          </a:stretch>
        </p:blipFill>
        <p:spPr>
          <a:xfrm>
            <a:off x="1295400" y="2076067"/>
            <a:ext cx="10331598" cy="8684300"/>
          </a:xfrm>
          <a:prstGeom prst="rect">
            <a:avLst/>
          </a:prstGeom>
        </p:spPr>
      </p:pic>
    </p:spTree>
    <p:extLst>
      <p:ext uri="{BB962C8B-B14F-4D97-AF65-F5344CB8AC3E}">
        <p14:creationId xmlns:p14="http://schemas.microsoft.com/office/powerpoint/2010/main" val="125806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7537-0925-8CD6-6736-76724B761F46}"/>
              </a:ext>
            </a:extLst>
          </p:cNvPr>
          <p:cNvSpPr>
            <a:spLocks noGrp="1"/>
          </p:cNvSpPr>
          <p:nvPr>
            <p:ph type="title"/>
          </p:nvPr>
        </p:nvSpPr>
        <p:spPr/>
        <p:txBody>
          <a:bodyPr/>
          <a:lstStyle/>
          <a:p>
            <a:r>
              <a:rPr lang="en-US" dirty="0"/>
              <a:t>Pulse based Compare to Gate based</a:t>
            </a:r>
          </a:p>
        </p:txBody>
      </p:sp>
      <p:sp>
        <p:nvSpPr>
          <p:cNvPr id="3" name="Text Placeholder 2">
            <a:extLst>
              <a:ext uri="{FF2B5EF4-FFF2-40B4-BE49-F238E27FC236}">
                <a16:creationId xmlns:a16="http://schemas.microsoft.com/office/drawing/2014/main" id="{75661EC0-4256-7953-3ABA-20F5B0F44EB5}"/>
              </a:ext>
            </a:extLst>
          </p:cNvPr>
          <p:cNvSpPr>
            <a:spLocks noGrp="1"/>
          </p:cNvSpPr>
          <p:nvPr>
            <p:ph type="body" idx="1"/>
          </p:nvPr>
        </p:nvSpPr>
        <p:spPr>
          <a:xfrm>
            <a:off x="1218959" y="2140507"/>
            <a:ext cx="21944882" cy="7954920"/>
          </a:xfrm>
        </p:spPr>
        <p:txBody>
          <a:bodyPr/>
          <a:lstStyle/>
          <a:p>
            <a:r>
              <a:rPr lang="en-US" sz="3600" dirty="0"/>
              <a:t>Pulse based method has higher accuracy than gate based with same depth/latency.</a:t>
            </a:r>
          </a:p>
        </p:txBody>
      </p:sp>
      <p:graphicFrame>
        <p:nvGraphicFramePr>
          <p:cNvPr id="8" name="Table 8">
            <a:extLst>
              <a:ext uri="{FF2B5EF4-FFF2-40B4-BE49-F238E27FC236}">
                <a16:creationId xmlns:a16="http://schemas.microsoft.com/office/drawing/2014/main" id="{620A4771-8730-EDA0-C99C-BF855E089EA1}"/>
              </a:ext>
            </a:extLst>
          </p:cNvPr>
          <p:cNvGraphicFramePr>
            <a:graphicFrameLocks noGrp="1"/>
          </p:cNvGraphicFramePr>
          <p:nvPr>
            <p:extLst>
              <p:ext uri="{D42A27DB-BD31-4B8C-83A1-F6EECF244321}">
                <p14:modId xmlns:p14="http://schemas.microsoft.com/office/powerpoint/2010/main" val="60684303"/>
              </p:ext>
            </p:extLst>
          </p:nvPr>
        </p:nvGraphicFramePr>
        <p:xfrm>
          <a:off x="1764539" y="3879073"/>
          <a:ext cx="19623270" cy="3032320"/>
        </p:xfrm>
        <a:graphic>
          <a:graphicData uri="http://schemas.openxmlformats.org/drawingml/2006/table">
            <a:tbl>
              <a:tblPr firstRow="1" bandRow="1">
                <a:tableStyleId>{5940675A-B579-460E-94D1-54222C63F5DA}</a:tableStyleId>
              </a:tblPr>
              <a:tblGrid>
                <a:gridCol w="6541090">
                  <a:extLst>
                    <a:ext uri="{9D8B030D-6E8A-4147-A177-3AD203B41FA5}">
                      <a16:colId xmlns:a16="http://schemas.microsoft.com/office/drawing/2014/main" val="421125732"/>
                    </a:ext>
                  </a:extLst>
                </a:gridCol>
                <a:gridCol w="6541090">
                  <a:extLst>
                    <a:ext uri="{9D8B030D-6E8A-4147-A177-3AD203B41FA5}">
                      <a16:colId xmlns:a16="http://schemas.microsoft.com/office/drawing/2014/main" val="1249717712"/>
                    </a:ext>
                  </a:extLst>
                </a:gridCol>
                <a:gridCol w="6541090">
                  <a:extLst>
                    <a:ext uri="{9D8B030D-6E8A-4147-A177-3AD203B41FA5}">
                      <a16:colId xmlns:a16="http://schemas.microsoft.com/office/drawing/2014/main" val="665045997"/>
                    </a:ext>
                  </a:extLst>
                </a:gridCol>
              </a:tblGrid>
              <a:tr h="751894">
                <a:tc>
                  <a:txBody>
                    <a:bodyPr/>
                    <a:lstStyle/>
                    <a:p>
                      <a:r>
                        <a:rPr lang="en-US" altLang="zh-CN" sz="3900" dirty="0"/>
                        <a:t>Model</a:t>
                      </a:r>
                      <a:endParaRPr lang="zh-CN" altLang="en-US" sz="3900" dirty="0"/>
                    </a:p>
                  </a:txBody>
                  <a:tcPr marL="110381" marR="110381" marT="55190" marB="55190"/>
                </a:tc>
                <a:tc>
                  <a:txBody>
                    <a:bodyPr/>
                    <a:lstStyle/>
                    <a:p>
                      <a:r>
                        <a:rPr lang="en-US" altLang="zh-CN" sz="3900" dirty="0"/>
                        <a:t># of Gates</a:t>
                      </a:r>
                      <a:endParaRPr lang="zh-CN" altLang="en-US" sz="3900" dirty="0"/>
                    </a:p>
                  </a:txBody>
                  <a:tcPr marL="110381" marR="110381" marT="55190" marB="55190"/>
                </a:tc>
                <a:tc>
                  <a:txBody>
                    <a:bodyPr/>
                    <a:lstStyle/>
                    <a:p>
                      <a:r>
                        <a:rPr lang="en-US" altLang="zh-CN" sz="3900" dirty="0"/>
                        <a:t>Accuracy</a:t>
                      </a:r>
                      <a:endParaRPr lang="zh-CN" altLang="en-US" sz="3900" dirty="0"/>
                    </a:p>
                  </a:txBody>
                  <a:tcPr marL="110381" marR="110381" marT="55190" marB="55190"/>
                </a:tc>
                <a:extLst>
                  <a:ext uri="{0D108BD9-81ED-4DB2-BD59-A6C34878D82A}">
                    <a16:rowId xmlns:a16="http://schemas.microsoft.com/office/drawing/2014/main" val="795098674"/>
                  </a:ext>
                </a:extLst>
              </a:tr>
              <a:tr h="751894">
                <a:tc>
                  <a:txBody>
                    <a:bodyPr/>
                    <a:lstStyle/>
                    <a:p>
                      <a:r>
                        <a:rPr lang="en-US" altLang="zh-CN" sz="3900" dirty="0"/>
                        <a:t>Gate Based</a:t>
                      </a:r>
                      <a:endParaRPr lang="zh-CN" altLang="en-US" sz="3900" dirty="0"/>
                    </a:p>
                  </a:txBody>
                  <a:tcPr marL="110381" marR="110381" marT="55190" marB="55190"/>
                </a:tc>
                <a:tc>
                  <a:txBody>
                    <a:bodyPr/>
                    <a:lstStyle/>
                    <a:p>
                      <a:r>
                        <a:rPr lang="en-US" altLang="zh-CN" sz="3900" dirty="0"/>
                        <a:t>9</a:t>
                      </a:r>
                      <a:endParaRPr lang="zh-CN" altLang="en-US" sz="3900" dirty="0"/>
                    </a:p>
                  </a:txBody>
                  <a:tcPr marL="110381" marR="110381" marT="55190" marB="55190"/>
                </a:tc>
                <a:tc>
                  <a:txBody>
                    <a:bodyPr/>
                    <a:lstStyle/>
                    <a:p>
                      <a:r>
                        <a:rPr lang="en-US" altLang="zh-CN" sz="3900" dirty="0"/>
                        <a:t>0.62</a:t>
                      </a:r>
                      <a:endParaRPr lang="zh-CN" altLang="en-US" sz="3900" dirty="0"/>
                    </a:p>
                  </a:txBody>
                  <a:tcPr marL="110381" marR="110381" marT="55190" marB="55190"/>
                </a:tc>
                <a:extLst>
                  <a:ext uri="{0D108BD9-81ED-4DB2-BD59-A6C34878D82A}">
                    <a16:rowId xmlns:a16="http://schemas.microsoft.com/office/drawing/2014/main" val="3028405102"/>
                  </a:ext>
                </a:extLst>
              </a:tr>
              <a:tr h="751894">
                <a:tc>
                  <a:txBody>
                    <a:bodyPr/>
                    <a:lstStyle/>
                    <a:p>
                      <a:r>
                        <a:rPr lang="en-US" altLang="zh-CN" sz="3900" b="1" dirty="0"/>
                        <a:t>Pulse Based</a:t>
                      </a:r>
                      <a:endParaRPr lang="zh-CN" altLang="en-US" sz="3900" b="1" dirty="0"/>
                    </a:p>
                  </a:txBody>
                  <a:tcPr marL="110381" marR="110381" marT="55190" marB="55190"/>
                </a:tc>
                <a:tc>
                  <a:txBody>
                    <a:bodyPr/>
                    <a:lstStyle/>
                    <a:p>
                      <a:r>
                        <a:rPr lang="en-US" altLang="zh-CN" sz="3900" b="1" dirty="0"/>
                        <a:t>9</a:t>
                      </a:r>
                      <a:endParaRPr lang="zh-CN" altLang="en-US" sz="3900" b="1" dirty="0"/>
                    </a:p>
                  </a:txBody>
                  <a:tcPr marL="110381" marR="110381" marT="55190" marB="55190"/>
                </a:tc>
                <a:tc>
                  <a:txBody>
                    <a:bodyPr/>
                    <a:lstStyle/>
                    <a:p>
                      <a:r>
                        <a:rPr lang="en-US" altLang="zh-CN" sz="3900" b="1" dirty="0"/>
                        <a:t>0.71</a:t>
                      </a:r>
                      <a:endParaRPr lang="zh-CN" altLang="en-US" sz="3900" b="1" dirty="0"/>
                    </a:p>
                  </a:txBody>
                  <a:tcPr marL="110381" marR="110381" marT="55190" marB="55190"/>
                </a:tc>
                <a:extLst>
                  <a:ext uri="{0D108BD9-81ED-4DB2-BD59-A6C34878D82A}">
                    <a16:rowId xmlns:a16="http://schemas.microsoft.com/office/drawing/2014/main" val="883195468"/>
                  </a:ext>
                </a:extLst>
              </a:tr>
              <a:tr h="751894">
                <a:tc>
                  <a:txBody>
                    <a:bodyPr/>
                    <a:lstStyle/>
                    <a:p>
                      <a:r>
                        <a:rPr lang="en-US" altLang="zh-CN" sz="3900" dirty="0"/>
                        <a:t>Gate Based</a:t>
                      </a:r>
                      <a:endParaRPr lang="zh-CN" altLang="en-US" sz="3900" dirty="0"/>
                    </a:p>
                  </a:txBody>
                  <a:tcPr marL="110381" marR="110381" marT="55190" marB="55190"/>
                </a:tc>
                <a:tc>
                  <a:txBody>
                    <a:bodyPr/>
                    <a:lstStyle/>
                    <a:p>
                      <a:r>
                        <a:rPr lang="en-US" altLang="zh-CN" sz="3900" dirty="0"/>
                        <a:t>12</a:t>
                      </a:r>
                      <a:endParaRPr lang="zh-CN" altLang="en-US" sz="3900" dirty="0"/>
                    </a:p>
                  </a:txBody>
                  <a:tcPr marL="110381" marR="110381" marT="55190" marB="55190"/>
                </a:tc>
                <a:tc>
                  <a:txBody>
                    <a:bodyPr/>
                    <a:lstStyle/>
                    <a:p>
                      <a:r>
                        <a:rPr lang="en-US" altLang="zh-CN" sz="3900" dirty="0"/>
                        <a:t>0.68</a:t>
                      </a:r>
                      <a:endParaRPr lang="zh-CN" altLang="en-US" sz="3900" dirty="0"/>
                    </a:p>
                  </a:txBody>
                  <a:tcPr marL="110381" marR="110381" marT="55190" marB="55190"/>
                </a:tc>
                <a:extLst>
                  <a:ext uri="{0D108BD9-81ED-4DB2-BD59-A6C34878D82A}">
                    <a16:rowId xmlns:a16="http://schemas.microsoft.com/office/drawing/2014/main" val="2916275526"/>
                  </a:ext>
                </a:extLst>
              </a:tr>
            </a:tbl>
          </a:graphicData>
        </a:graphic>
      </p:graphicFrame>
    </p:spTree>
    <p:extLst>
      <p:ext uri="{BB962C8B-B14F-4D97-AF65-F5344CB8AC3E}">
        <p14:creationId xmlns:p14="http://schemas.microsoft.com/office/powerpoint/2010/main" val="267294159"/>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82FCA9A5-E8CB-6F4B-D569-D1C85A0001C5}"/>
              </a:ext>
            </a:extLst>
          </p:cNvPr>
          <p:cNvSpPr txBox="1">
            <a:spLocks noGrp="1"/>
          </p:cNvSpPr>
          <p:nvPr>
            <p:ph type="title"/>
          </p:nvPr>
        </p:nvSpPr>
        <p:spPr>
          <a:xfrm>
            <a:off x="622152" y="-192804"/>
            <a:ext cx="22790298" cy="2516521"/>
          </a:xfrm>
          <a:prstGeom prst="rect">
            <a:avLst/>
          </a:prstGeom>
        </p:spPr>
        <p:txBody>
          <a:bodyPr/>
          <a:lstStyle/>
          <a:p>
            <a:r>
              <a:rPr lang="en-US" altLang="zh-CN" sz="7200" dirty="0"/>
              <a:t>Pulse Ansatz on VQAs</a:t>
            </a:r>
          </a:p>
        </p:txBody>
      </p:sp>
      <p:pic>
        <p:nvPicPr>
          <p:cNvPr id="3" name="Picture 2">
            <a:extLst>
              <a:ext uri="{FF2B5EF4-FFF2-40B4-BE49-F238E27FC236}">
                <a16:creationId xmlns:a16="http://schemas.microsoft.com/office/drawing/2014/main" id="{4EDB2194-E330-D5C1-B387-7311C24CE8F7}"/>
              </a:ext>
            </a:extLst>
          </p:cNvPr>
          <p:cNvPicPr>
            <a:picLocks noChangeAspect="1"/>
          </p:cNvPicPr>
          <p:nvPr/>
        </p:nvPicPr>
        <p:blipFill>
          <a:blip r:embed="rId2"/>
          <a:stretch>
            <a:fillRect/>
          </a:stretch>
        </p:blipFill>
        <p:spPr>
          <a:xfrm>
            <a:off x="1295400" y="4329147"/>
            <a:ext cx="21793200" cy="8688319"/>
          </a:xfrm>
          <a:prstGeom prst="rect">
            <a:avLst/>
          </a:prstGeom>
        </p:spPr>
      </p:pic>
      <p:sp>
        <p:nvSpPr>
          <p:cNvPr id="4" name="TextBox 3">
            <a:extLst>
              <a:ext uri="{FF2B5EF4-FFF2-40B4-BE49-F238E27FC236}">
                <a16:creationId xmlns:a16="http://schemas.microsoft.com/office/drawing/2014/main" id="{97B22AB3-3BCC-AB43-F80B-EBBEED1D3E4A}"/>
              </a:ext>
            </a:extLst>
          </p:cNvPr>
          <p:cNvSpPr txBox="1"/>
          <p:nvPr/>
        </p:nvSpPr>
        <p:spPr>
          <a:xfrm>
            <a:off x="1710618" y="2151698"/>
            <a:ext cx="22118135" cy="2025619"/>
          </a:xfrm>
          <a:prstGeom prst="rect">
            <a:avLst/>
          </a:prstGeom>
          <a:noFill/>
        </p:spPr>
        <p:txBody>
          <a:bodyPr wrap="square" rtlCol="0">
            <a:spAutoFit/>
          </a:bodyPr>
          <a:lstStyle/>
          <a:p>
            <a:pPr algn="just"/>
            <a:r>
              <a:rPr lang="en-US" altLang="zh-CN" sz="3600" b="0" dirty="0" err="1"/>
              <a:t>Futher</a:t>
            </a:r>
            <a:r>
              <a:rPr lang="en-US" altLang="zh-CN" sz="3600" b="0" dirty="0"/>
              <a:t> Questions: </a:t>
            </a:r>
          </a:p>
          <a:p>
            <a:pPr marL="285750" indent="-285750" algn="just">
              <a:buFont typeface="Wingdings" panose="05000000000000000000" pitchFamily="2" charset="2"/>
              <a:buChar char="Ø"/>
            </a:pPr>
            <a:r>
              <a:rPr lang="en-US" altLang="zh-CN" sz="3600" b="0" dirty="0"/>
              <a:t>If we can find a hardware efficient ansatz at the pulse level?</a:t>
            </a:r>
          </a:p>
          <a:p>
            <a:pPr marL="285750" indent="-285750" algn="just">
              <a:buFont typeface="Wingdings" panose="05000000000000000000" pitchFamily="2" charset="2"/>
              <a:buChar char="Ø"/>
            </a:pPr>
            <a:r>
              <a:rPr lang="en-US" altLang="zh-CN" sz="3600" b="0" dirty="0"/>
              <a:t>What is a good pulse ansatz?</a:t>
            </a:r>
            <a:endParaRPr lang="zh-CN" altLang="en-US" sz="3600" b="0" dirty="0"/>
          </a:p>
        </p:txBody>
      </p:sp>
      <p:sp>
        <p:nvSpPr>
          <p:cNvPr id="7" name="TextBox 6">
            <a:extLst>
              <a:ext uri="{FF2B5EF4-FFF2-40B4-BE49-F238E27FC236}">
                <a16:creationId xmlns:a16="http://schemas.microsoft.com/office/drawing/2014/main" id="{C2F972AD-2F7E-94CC-93C1-FBA8127A8EE5}"/>
              </a:ext>
            </a:extLst>
          </p:cNvPr>
          <p:cNvSpPr txBox="1"/>
          <p:nvPr/>
        </p:nvSpPr>
        <p:spPr>
          <a:xfrm>
            <a:off x="12516678" y="13076161"/>
            <a:ext cx="12192000" cy="427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000" b="0" i="0" dirty="0">
                <a:solidFill>
                  <a:srgbClr val="222222"/>
                </a:solidFill>
                <a:effectLst/>
                <a:latin typeface="Arial" panose="020B0604020202020204" pitchFamily="34" charset="0"/>
              </a:rPr>
              <a:t>Liang, Zhiding, et al. "Pan: Pulse ansatz on </a:t>
            </a:r>
            <a:r>
              <a:rPr lang="en-US" altLang="zh-CN" sz="2000" b="0" i="0" dirty="0" err="1">
                <a:solidFill>
                  <a:srgbClr val="222222"/>
                </a:solidFill>
                <a:effectLst/>
                <a:latin typeface="Arial" panose="020B0604020202020204" pitchFamily="34" charset="0"/>
              </a:rPr>
              <a:t>nisq</a:t>
            </a:r>
            <a:r>
              <a:rPr lang="en-US" altLang="zh-CN" sz="2000" b="0" i="0" dirty="0">
                <a:solidFill>
                  <a:srgbClr val="222222"/>
                </a:solidFill>
                <a:effectLst/>
                <a:latin typeface="Arial" panose="020B0604020202020204" pitchFamily="34" charset="0"/>
              </a:rPr>
              <a:t> machines." </a:t>
            </a:r>
            <a:r>
              <a:rPr lang="en-US" altLang="zh-CN" sz="2000" b="0" i="1" dirty="0" err="1">
                <a:solidFill>
                  <a:srgbClr val="222222"/>
                </a:solidFill>
                <a:effectLst/>
                <a:latin typeface="Arial" panose="020B0604020202020204" pitchFamily="34" charset="0"/>
              </a:rPr>
              <a:t>arXiv</a:t>
            </a:r>
            <a:r>
              <a:rPr lang="en-US" altLang="zh-CN" sz="2000" b="0" i="1" dirty="0">
                <a:solidFill>
                  <a:srgbClr val="222222"/>
                </a:solidFill>
                <a:effectLst/>
                <a:latin typeface="Arial" panose="020B0604020202020204" pitchFamily="34" charset="0"/>
              </a:rPr>
              <a:t> preprint arXiv:2208.01215</a:t>
            </a:r>
            <a:r>
              <a:rPr lang="en-US" altLang="zh-CN" sz="2000" b="0" i="0" dirty="0">
                <a:solidFill>
                  <a:srgbClr val="222222"/>
                </a:solidFill>
                <a:effectLst/>
                <a:latin typeface="Arial" panose="020B0604020202020204" pitchFamily="34" charset="0"/>
              </a:rPr>
              <a:t> (2022).</a:t>
            </a:r>
            <a:endParaRPr lang="zh-CN" altLang="en-US" sz="2000" dirty="0"/>
          </a:p>
        </p:txBody>
      </p:sp>
    </p:spTree>
    <p:extLst>
      <p:ext uri="{BB962C8B-B14F-4D97-AF65-F5344CB8AC3E}">
        <p14:creationId xmlns:p14="http://schemas.microsoft.com/office/powerpoint/2010/main" val="1899083678"/>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B3D28B-2E7E-D901-0F3F-8258596F29B9}"/>
              </a:ext>
            </a:extLst>
          </p:cNvPr>
          <p:cNvPicPr>
            <a:picLocks noChangeAspect="1"/>
          </p:cNvPicPr>
          <p:nvPr/>
        </p:nvPicPr>
        <p:blipFill>
          <a:blip r:embed="rId2"/>
          <a:stretch>
            <a:fillRect/>
          </a:stretch>
        </p:blipFill>
        <p:spPr>
          <a:xfrm>
            <a:off x="4133849" y="4819159"/>
            <a:ext cx="15485745" cy="4077681"/>
          </a:xfrm>
          <a:prstGeom prst="rect">
            <a:avLst/>
          </a:prstGeom>
        </p:spPr>
      </p:pic>
      <p:sp>
        <p:nvSpPr>
          <p:cNvPr id="3" name="TextBox 2">
            <a:extLst>
              <a:ext uri="{FF2B5EF4-FFF2-40B4-BE49-F238E27FC236}">
                <a16:creationId xmlns:a16="http://schemas.microsoft.com/office/drawing/2014/main" id="{197EDF84-3C95-EFA5-CAD8-75ADB3853B4E}"/>
              </a:ext>
            </a:extLst>
          </p:cNvPr>
          <p:cNvSpPr txBox="1"/>
          <p:nvPr/>
        </p:nvSpPr>
        <p:spPr>
          <a:xfrm>
            <a:off x="1710618" y="2151636"/>
            <a:ext cx="21926550" cy="1360822"/>
          </a:xfrm>
          <a:prstGeom prst="rect">
            <a:avLst/>
          </a:prstGeom>
          <a:noFill/>
        </p:spPr>
        <p:txBody>
          <a:bodyPr wrap="square" rtlCol="0">
            <a:spAutoFit/>
          </a:bodyPr>
          <a:lstStyle/>
          <a:p>
            <a:pPr algn="just"/>
            <a:r>
              <a:rPr lang="en-US" altLang="zh-CN" sz="3600" b="0" dirty="0"/>
              <a:t>Progressive learning fix the problem that non gradient optimizer cannot hold high dimensional parameters, and progressive approaching to target point is also fit the quantum speed limit (QSL) theory.</a:t>
            </a:r>
            <a:endParaRPr lang="zh-CN" altLang="en-US" sz="3600" b="0" dirty="0"/>
          </a:p>
        </p:txBody>
      </p:sp>
      <p:sp>
        <p:nvSpPr>
          <p:cNvPr id="6" name="Consistent Improvements on Diverse Design Spaces">
            <a:extLst>
              <a:ext uri="{FF2B5EF4-FFF2-40B4-BE49-F238E27FC236}">
                <a16:creationId xmlns:a16="http://schemas.microsoft.com/office/drawing/2014/main" id="{51F43BA0-AF7E-6C0C-BCF2-463B13C07A9C}"/>
              </a:ext>
            </a:extLst>
          </p:cNvPr>
          <p:cNvSpPr txBox="1">
            <a:spLocks noGrp="1"/>
          </p:cNvSpPr>
          <p:nvPr>
            <p:ph type="title"/>
          </p:nvPr>
        </p:nvSpPr>
        <p:spPr>
          <a:xfrm>
            <a:off x="622152" y="-192804"/>
            <a:ext cx="22790298" cy="2516521"/>
          </a:xfrm>
          <a:prstGeom prst="rect">
            <a:avLst/>
          </a:prstGeom>
        </p:spPr>
        <p:txBody>
          <a:bodyPr/>
          <a:lstStyle/>
          <a:p>
            <a:r>
              <a:rPr lang="en-US" altLang="zh-CN" sz="7200" dirty="0"/>
              <a:t>Framework and Evaluation</a:t>
            </a:r>
          </a:p>
        </p:txBody>
      </p:sp>
    </p:spTree>
    <p:extLst>
      <p:ext uri="{BB962C8B-B14F-4D97-AF65-F5344CB8AC3E}">
        <p14:creationId xmlns:p14="http://schemas.microsoft.com/office/powerpoint/2010/main" val="91046787"/>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F9C72A5D-C24A-7906-DD56-80C48AF80204}"/>
              </a:ext>
            </a:extLst>
          </p:cNvPr>
          <p:cNvSpPr txBox="1">
            <a:spLocks noGrp="1"/>
          </p:cNvSpPr>
          <p:nvPr>
            <p:ph type="title"/>
          </p:nvPr>
        </p:nvSpPr>
        <p:spPr>
          <a:xfrm>
            <a:off x="622152" y="-192804"/>
            <a:ext cx="22790298" cy="2516521"/>
          </a:xfrm>
          <a:prstGeom prst="rect">
            <a:avLst/>
          </a:prstGeom>
        </p:spPr>
        <p:txBody>
          <a:bodyPr/>
          <a:lstStyle/>
          <a:p>
            <a:r>
              <a:rPr lang="en-US" altLang="zh-CN" sz="7200" dirty="0"/>
              <a:t>Framework and Evaluation</a:t>
            </a:r>
          </a:p>
        </p:txBody>
      </p:sp>
      <p:pic>
        <p:nvPicPr>
          <p:cNvPr id="3" name="Picture 2">
            <a:extLst>
              <a:ext uri="{FF2B5EF4-FFF2-40B4-BE49-F238E27FC236}">
                <a16:creationId xmlns:a16="http://schemas.microsoft.com/office/drawing/2014/main" id="{40C03B4E-6BA7-20C7-4A28-756DADA6ECAD}"/>
              </a:ext>
            </a:extLst>
          </p:cNvPr>
          <p:cNvPicPr>
            <a:picLocks noChangeAspect="1"/>
          </p:cNvPicPr>
          <p:nvPr/>
        </p:nvPicPr>
        <p:blipFill>
          <a:blip r:embed="rId2"/>
          <a:stretch>
            <a:fillRect/>
          </a:stretch>
        </p:blipFill>
        <p:spPr>
          <a:xfrm>
            <a:off x="1346052" y="4671483"/>
            <a:ext cx="22324185" cy="3867150"/>
          </a:xfrm>
          <a:prstGeom prst="rect">
            <a:avLst/>
          </a:prstGeom>
        </p:spPr>
      </p:pic>
      <p:sp>
        <p:nvSpPr>
          <p:cNvPr id="4" name="TextBox 3">
            <a:extLst>
              <a:ext uri="{FF2B5EF4-FFF2-40B4-BE49-F238E27FC236}">
                <a16:creationId xmlns:a16="http://schemas.microsoft.com/office/drawing/2014/main" id="{300A5222-3BA0-CCC9-F745-57B9315E5455}"/>
              </a:ext>
            </a:extLst>
          </p:cNvPr>
          <p:cNvSpPr txBox="1"/>
          <p:nvPr/>
        </p:nvSpPr>
        <p:spPr>
          <a:xfrm>
            <a:off x="1710618" y="2154962"/>
            <a:ext cx="22324185" cy="2025619"/>
          </a:xfrm>
          <a:prstGeom prst="rect">
            <a:avLst/>
          </a:prstGeom>
          <a:noFill/>
        </p:spPr>
        <p:txBody>
          <a:bodyPr wrap="square" rtlCol="0">
            <a:spAutoFit/>
          </a:bodyPr>
          <a:lstStyle/>
          <a:p>
            <a:pPr algn="just"/>
            <a:r>
              <a:rPr lang="en-US" altLang="zh-CN" sz="3600" b="0" dirty="0" err="1"/>
              <a:t>HeH</a:t>
            </a:r>
            <a:r>
              <a:rPr lang="en-US" altLang="zh-CN" sz="3600" b="0" dirty="0"/>
              <a:t>+: average accuracy </a:t>
            </a:r>
            <a:r>
              <a:rPr lang="en-US" altLang="zh-CN" sz="3600" b="0" dirty="0">
                <a:solidFill>
                  <a:srgbClr val="FF0000"/>
                </a:solidFill>
              </a:rPr>
              <a:t>99.336%, </a:t>
            </a:r>
            <a:r>
              <a:rPr lang="en-US" altLang="zh-CN" sz="3600" b="0" dirty="0"/>
              <a:t>with </a:t>
            </a:r>
            <a:r>
              <a:rPr lang="en-US" altLang="zh-CN" sz="3600" b="0" dirty="0">
                <a:solidFill>
                  <a:srgbClr val="FF0000"/>
                </a:solidFill>
              </a:rPr>
              <a:t>99.895% </a:t>
            </a:r>
            <a:r>
              <a:rPr lang="en-US" altLang="zh-CN" sz="3600" b="0" dirty="0"/>
              <a:t>being the highest achievable accuracy.  The absolute difference in energy is </a:t>
            </a:r>
            <a:r>
              <a:rPr lang="en-US" altLang="zh-CN" sz="3600" b="0" dirty="0">
                <a:solidFill>
                  <a:srgbClr val="FF0000"/>
                </a:solidFill>
              </a:rPr>
              <a:t>0.003H</a:t>
            </a:r>
            <a:r>
              <a:rPr lang="en-US" altLang="zh-CN" sz="3600" b="0" dirty="0"/>
              <a:t>, close to the requirement of computational chemistry error </a:t>
            </a:r>
            <a:r>
              <a:rPr lang="en-US" altLang="zh-CN" sz="3600" b="0" dirty="0">
                <a:solidFill>
                  <a:srgbClr val="FF0000"/>
                </a:solidFill>
              </a:rPr>
              <a:t>(0.0016H) </a:t>
            </a:r>
            <a:r>
              <a:rPr lang="en-US" altLang="zh-CN" sz="3600" b="0" dirty="0"/>
              <a:t>with only a toy model.</a:t>
            </a:r>
            <a:endParaRPr lang="zh-CN" altLang="en-US" sz="3600" b="0" dirty="0"/>
          </a:p>
        </p:txBody>
      </p:sp>
    </p:spTree>
    <p:extLst>
      <p:ext uri="{BB962C8B-B14F-4D97-AF65-F5344CB8AC3E}">
        <p14:creationId xmlns:p14="http://schemas.microsoft.com/office/powerpoint/2010/main" val="116477463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53B246-D9B2-9C0A-6A57-614C72CC7402}"/>
              </a:ext>
            </a:extLst>
          </p:cNvPr>
          <p:cNvSpPr txBox="1"/>
          <p:nvPr/>
        </p:nvSpPr>
        <p:spPr>
          <a:xfrm>
            <a:off x="5327324" y="4946072"/>
            <a:ext cx="13729352" cy="20867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altLang="zh-CN" sz="5400" b="1" i="0" u="none" strike="noStrike" cap="none" spc="0" normalizeH="0" baseline="0" dirty="0">
                <a:ln>
                  <a:noFill/>
                </a:ln>
                <a:solidFill>
                  <a:srgbClr val="000000"/>
                </a:solidFill>
                <a:effectLst/>
                <a:uFillTx/>
                <a:latin typeface="+mn-lt"/>
                <a:ea typeface="+mn-ea"/>
                <a:cs typeface="+mn-cs"/>
                <a:sym typeface="Arial"/>
              </a:rPr>
              <a:t>Thanks for Listening!</a:t>
            </a:r>
          </a:p>
          <a:p>
            <a:pPr marL="0" marR="0" indent="0" algn="ctr" defTabSz="825500" rtl="0" fontAlgn="auto" latinLnBrk="0" hangingPunct="0">
              <a:lnSpc>
                <a:spcPct val="120000"/>
              </a:lnSpc>
              <a:spcBef>
                <a:spcPts val="0"/>
              </a:spcBef>
              <a:spcAft>
                <a:spcPts val="0"/>
              </a:spcAft>
              <a:buClrTx/>
              <a:buSzTx/>
              <a:buFontTx/>
              <a:buNone/>
              <a:tabLst/>
            </a:pPr>
            <a:r>
              <a:rPr kumimoji="0" lang="en-US" altLang="zh-CN" sz="5400" b="1" i="0" u="none" strike="noStrike" cap="none" spc="0" normalizeH="0" baseline="0" dirty="0">
                <a:ln>
                  <a:noFill/>
                </a:ln>
                <a:solidFill>
                  <a:srgbClr val="000000"/>
                </a:solidFill>
                <a:effectLst/>
                <a:uFillTx/>
                <a:latin typeface="+mn-lt"/>
                <a:ea typeface="+mn-ea"/>
                <a:cs typeface="+mn-cs"/>
                <a:sym typeface="Arial"/>
              </a:rPr>
              <a:t>Q &amp; A</a:t>
            </a:r>
            <a:endParaRPr kumimoji="0" lang="zh-CN" altLang="en-US" sz="5400" b="1"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25437340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CB9C-8543-F3BC-CE2F-ECD934152CFE}"/>
              </a:ext>
            </a:extLst>
          </p:cNvPr>
          <p:cNvSpPr>
            <a:spLocks noGrp="1"/>
          </p:cNvSpPr>
          <p:nvPr>
            <p:ph type="title"/>
          </p:nvPr>
        </p:nvSpPr>
        <p:spPr/>
        <p:txBody>
          <a:bodyPr/>
          <a:lstStyle/>
          <a:p>
            <a:r>
              <a:rPr lang="en-US" altLang="zh-CN" dirty="0"/>
              <a:t>Agenda</a:t>
            </a:r>
            <a:endParaRPr lang="zh-CN" altLang="en-US" dirty="0"/>
          </a:p>
        </p:txBody>
      </p:sp>
      <p:sp>
        <p:nvSpPr>
          <p:cNvPr id="4" name="Text Placeholder 3">
            <a:extLst>
              <a:ext uri="{FF2B5EF4-FFF2-40B4-BE49-F238E27FC236}">
                <a16:creationId xmlns:a16="http://schemas.microsoft.com/office/drawing/2014/main" id="{7FAE5F53-E433-AD54-3A69-0FEB8FD7D264}"/>
              </a:ext>
            </a:extLst>
          </p:cNvPr>
          <p:cNvSpPr>
            <a:spLocks noGrp="1"/>
          </p:cNvSpPr>
          <p:nvPr>
            <p:ph type="body" idx="1"/>
          </p:nvPr>
        </p:nvSpPr>
        <p:spPr>
          <a:xfrm>
            <a:off x="1218959" y="2540000"/>
            <a:ext cx="21944882" cy="10318750"/>
          </a:xfrm>
        </p:spPr>
        <p:txBody>
          <a:bodyPr/>
          <a:lstStyle/>
          <a:p>
            <a:r>
              <a:rPr lang="en-US" altLang="zh-CN" dirty="0">
                <a:solidFill>
                  <a:srgbClr val="E5C25E"/>
                </a:solidFill>
              </a:rPr>
              <a:t>Compilation Workflow.</a:t>
            </a:r>
          </a:p>
          <a:p>
            <a:pPr lvl="1"/>
            <a:r>
              <a:rPr lang="en-US" altLang="zh-CN" sz="3600" dirty="0">
                <a:solidFill>
                  <a:srgbClr val="E5C25E"/>
                </a:solidFill>
              </a:rPr>
              <a:t>Control System, Software.</a:t>
            </a:r>
          </a:p>
          <a:p>
            <a:pPr lvl="1"/>
            <a:r>
              <a:rPr lang="en-US" altLang="zh-CN" sz="3600" dirty="0">
                <a:solidFill>
                  <a:srgbClr val="E5C25E"/>
                </a:solidFill>
              </a:rPr>
              <a:t>Translation from gate to pulse.</a:t>
            </a:r>
          </a:p>
          <a:p>
            <a:pPr lvl="1"/>
            <a:r>
              <a:rPr lang="en-US" altLang="zh-CN" sz="3600" dirty="0">
                <a:solidFill>
                  <a:srgbClr val="E5C25E"/>
                </a:solidFill>
              </a:rPr>
              <a:t>Single qubit control and two qubit control.</a:t>
            </a:r>
          </a:p>
          <a:p>
            <a:r>
              <a:rPr lang="en-US" altLang="zh-CN" dirty="0">
                <a:solidFill>
                  <a:schemeClr val="tx1"/>
                </a:solidFill>
              </a:rPr>
              <a:t>Pulse-level advantage</a:t>
            </a:r>
          </a:p>
          <a:p>
            <a:pPr lvl="1"/>
            <a:r>
              <a:rPr lang="en-US" altLang="zh-CN" sz="3600" dirty="0">
                <a:solidFill>
                  <a:schemeClr val="tx1"/>
                </a:solidFill>
              </a:rPr>
              <a:t>Expressivity analysis.</a:t>
            </a:r>
          </a:p>
          <a:p>
            <a:pPr lvl="1"/>
            <a:r>
              <a:rPr lang="en-US" altLang="zh-CN" sz="3600" dirty="0">
                <a:solidFill>
                  <a:schemeClr val="tx1"/>
                </a:solidFill>
              </a:rPr>
              <a:t>Time dependent noise model.</a:t>
            </a:r>
          </a:p>
          <a:p>
            <a:r>
              <a:rPr lang="en-US" altLang="zh-CN" dirty="0">
                <a:solidFill>
                  <a:schemeClr val="tx1"/>
                </a:solidFill>
              </a:rPr>
              <a:t>Pulse Simulator</a:t>
            </a:r>
          </a:p>
          <a:p>
            <a:pPr lvl="1"/>
            <a:r>
              <a:rPr lang="en-US" altLang="zh-CN" sz="3600" dirty="0">
                <a:solidFill>
                  <a:schemeClr val="tx1"/>
                </a:solidFill>
              </a:rPr>
              <a:t>Unitary time evolution.</a:t>
            </a:r>
          </a:p>
          <a:p>
            <a:pPr lvl="1"/>
            <a:r>
              <a:rPr lang="en-US" altLang="zh-CN" sz="3600" dirty="0">
                <a:solidFill>
                  <a:schemeClr val="tx1"/>
                </a:solidFill>
              </a:rPr>
              <a:t>Lindblad master equation.</a:t>
            </a:r>
          </a:p>
          <a:p>
            <a:r>
              <a:rPr lang="en-US" altLang="zh-CN" dirty="0">
                <a:solidFill>
                  <a:schemeClr val="tx1"/>
                </a:solidFill>
              </a:rPr>
              <a:t>Weyl Chamber</a:t>
            </a:r>
          </a:p>
          <a:p>
            <a:r>
              <a:rPr lang="en-US" altLang="zh-CN" dirty="0">
                <a:solidFill>
                  <a:schemeClr val="tx1"/>
                </a:solidFill>
              </a:rPr>
              <a:t>Pulse Ansatz</a:t>
            </a:r>
          </a:p>
        </p:txBody>
      </p:sp>
    </p:spTree>
    <p:extLst>
      <p:ext uri="{BB962C8B-B14F-4D97-AF65-F5344CB8AC3E}">
        <p14:creationId xmlns:p14="http://schemas.microsoft.com/office/powerpoint/2010/main" val="297375544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Control System</a:t>
            </a:r>
          </a:p>
        </p:txBody>
      </p:sp>
      <p:pic>
        <p:nvPicPr>
          <p:cNvPr id="17" name="Graphic 16" descr="Keyboard outline">
            <a:extLst>
              <a:ext uri="{FF2B5EF4-FFF2-40B4-BE49-F238E27FC236}">
                <a16:creationId xmlns:a16="http://schemas.microsoft.com/office/drawing/2014/main" id="{87E26F3A-6F07-4F80-81D7-F37D7248E9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0695" y="1265025"/>
            <a:ext cx="6426979" cy="5592974"/>
          </a:xfrm>
          <a:prstGeom prst="rect">
            <a:avLst/>
          </a:prstGeom>
        </p:spPr>
      </p:pic>
      <p:grpSp>
        <p:nvGrpSpPr>
          <p:cNvPr id="4" name="Group 3">
            <a:extLst>
              <a:ext uri="{FF2B5EF4-FFF2-40B4-BE49-F238E27FC236}">
                <a16:creationId xmlns:a16="http://schemas.microsoft.com/office/drawing/2014/main" id="{A291319D-D429-8308-48C1-2A0A7685BB7F}"/>
              </a:ext>
            </a:extLst>
          </p:cNvPr>
          <p:cNvGrpSpPr/>
          <p:nvPr/>
        </p:nvGrpSpPr>
        <p:grpSpPr>
          <a:xfrm>
            <a:off x="648296" y="1518836"/>
            <a:ext cx="22265418" cy="11750395"/>
            <a:chOff x="648296" y="1518836"/>
            <a:chExt cx="22265418" cy="11750395"/>
          </a:xfrm>
        </p:grpSpPr>
        <p:sp>
          <p:nvSpPr>
            <p:cNvPr id="15" name="Oval 14">
              <a:extLst>
                <a:ext uri="{FF2B5EF4-FFF2-40B4-BE49-F238E27FC236}">
                  <a16:creationId xmlns:a16="http://schemas.microsoft.com/office/drawing/2014/main" id="{34BC70FE-0691-5F09-1935-7E68E9CE6201}"/>
                </a:ext>
              </a:extLst>
            </p:cNvPr>
            <p:cNvSpPr/>
            <p:nvPr/>
          </p:nvSpPr>
          <p:spPr>
            <a:xfrm>
              <a:off x="10706100" y="10575391"/>
              <a:ext cx="1954198" cy="2346932"/>
            </a:xfrm>
            <a:prstGeom prst="ellipse">
              <a:avLst/>
            </a:prstGeom>
            <a:solidFill>
              <a:schemeClr val="accent3">
                <a:lumMod val="20000"/>
                <a:lumOff val="80000"/>
              </a:schemeClr>
            </a:solid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 name="Rectangle 2">
              <a:extLst>
                <a:ext uri="{FF2B5EF4-FFF2-40B4-BE49-F238E27FC236}">
                  <a16:creationId xmlns:a16="http://schemas.microsoft.com/office/drawing/2014/main" id="{44DF492F-2CE6-4AFB-1C6B-E748056C5AC5}"/>
                </a:ext>
              </a:extLst>
            </p:cNvPr>
            <p:cNvSpPr/>
            <p:nvPr/>
          </p:nvSpPr>
          <p:spPr>
            <a:xfrm>
              <a:off x="5250391" y="6434092"/>
              <a:ext cx="2539412" cy="2053205"/>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cxnSp>
          <p:nvCxnSpPr>
            <p:cNvPr id="1044" name="Straight Connector 1043">
              <a:extLst>
                <a:ext uri="{FF2B5EF4-FFF2-40B4-BE49-F238E27FC236}">
                  <a16:creationId xmlns:a16="http://schemas.microsoft.com/office/drawing/2014/main" id="{09F7CD97-FDA5-1591-D68E-33D2158BB7D9}"/>
                </a:ext>
              </a:extLst>
            </p:cNvPr>
            <p:cNvCxnSpPr/>
            <p:nvPr/>
          </p:nvCxnSpPr>
          <p:spPr>
            <a:xfrm flipH="1">
              <a:off x="5015778" y="8943109"/>
              <a:ext cx="5690322" cy="0"/>
            </a:xfrm>
            <a:prstGeom prst="line">
              <a:avLst/>
            </a:prstGeom>
            <a:ln/>
          </p:spPr>
          <p:style>
            <a:lnRef idx="1">
              <a:schemeClr val="dk1"/>
            </a:lnRef>
            <a:fillRef idx="0">
              <a:schemeClr val="dk1"/>
            </a:fillRef>
            <a:effectRef idx="0">
              <a:schemeClr val="dk1"/>
            </a:effectRef>
            <a:fontRef idx="minor">
              <a:schemeClr val="tx1"/>
            </a:fontRef>
          </p:style>
        </p:cxnSp>
        <p:sp>
          <p:nvSpPr>
            <p:cNvPr id="5" name="Oval 4">
              <a:extLst>
                <a:ext uri="{FF2B5EF4-FFF2-40B4-BE49-F238E27FC236}">
                  <a16:creationId xmlns:a16="http://schemas.microsoft.com/office/drawing/2014/main" id="{AD18F199-6FAE-F30A-5561-E2E6D007EFBA}"/>
                </a:ext>
              </a:extLst>
            </p:cNvPr>
            <p:cNvSpPr/>
            <p:nvPr/>
          </p:nvSpPr>
          <p:spPr>
            <a:xfrm>
              <a:off x="857095" y="7579007"/>
              <a:ext cx="3962400" cy="2516522"/>
            </a:xfrm>
            <a:prstGeom prst="ellipse">
              <a:avLst/>
            </a:prstGeom>
            <a:solidFill>
              <a:schemeClr val="accent4">
                <a:lumMod val="20000"/>
                <a:lumOff val="8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6" name="Oval 5">
              <a:extLst>
                <a:ext uri="{FF2B5EF4-FFF2-40B4-BE49-F238E27FC236}">
                  <a16:creationId xmlns:a16="http://schemas.microsoft.com/office/drawing/2014/main" id="{4E1D38CC-272D-0535-88DC-83EA458DA82A}"/>
                </a:ext>
              </a:extLst>
            </p:cNvPr>
            <p:cNvSpPr/>
            <p:nvPr/>
          </p:nvSpPr>
          <p:spPr>
            <a:xfrm>
              <a:off x="1109195" y="1518836"/>
              <a:ext cx="837398" cy="845712"/>
            </a:xfrm>
            <a:prstGeom prst="ellipse">
              <a:avLst/>
            </a:prstGeom>
            <a:solidFill>
              <a:schemeClr val="accent4">
                <a:lumMod val="20000"/>
                <a:lumOff val="8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0" name="Rectangle 29">
              <a:extLst>
                <a:ext uri="{FF2B5EF4-FFF2-40B4-BE49-F238E27FC236}">
                  <a16:creationId xmlns:a16="http://schemas.microsoft.com/office/drawing/2014/main" id="{0EAACF19-98AE-5E7C-5507-AAF7925ADA30}"/>
                </a:ext>
              </a:extLst>
            </p:cNvPr>
            <p:cNvSpPr/>
            <p:nvPr/>
          </p:nvSpPr>
          <p:spPr>
            <a:xfrm>
              <a:off x="16317900" y="2731499"/>
              <a:ext cx="373377" cy="10295939"/>
            </a:xfrm>
            <a:prstGeom prst="rect">
              <a:avLst/>
            </a:prstGeom>
            <a:solidFill>
              <a:srgbClr val="FFFFFF"/>
            </a:solidFill>
            <a:ln w="381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1" name="Rectangle 30">
              <a:extLst>
                <a:ext uri="{FF2B5EF4-FFF2-40B4-BE49-F238E27FC236}">
                  <a16:creationId xmlns:a16="http://schemas.microsoft.com/office/drawing/2014/main" id="{C2239270-90A1-7A51-64A4-31BE0CD7B949}"/>
                </a:ext>
              </a:extLst>
            </p:cNvPr>
            <p:cNvSpPr/>
            <p:nvPr/>
          </p:nvSpPr>
          <p:spPr>
            <a:xfrm>
              <a:off x="9667419" y="2632574"/>
              <a:ext cx="7023858" cy="197849"/>
            </a:xfrm>
            <a:prstGeom prst="rect">
              <a:avLst/>
            </a:prstGeom>
            <a:ln w="381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2" name="Rectangle 31">
              <a:extLst>
                <a:ext uri="{FF2B5EF4-FFF2-40B4-BE49-F238E27FC236}">
                  <a16:creationId xmlns:a16="http://schemas.microsoft.com/office/drawing/2014/main" id="{7B537FDF-3482-04A6-9796-878FA4017670}"/>
                </a:ext>
              </a:extLst>
            </p:cNvPr>
            <p:cNvSpPr/>
            <p:nvPr/>
          </p:nvSpPr>
          <p:spPr>
            <a:xfrm>
              <a:off x="9663242" y="13071382"/>
              <a:ext cx="7023858" cy="197849"/>
            </a:xfrm>
            <a:prstGeom prst="rect">
              <a:avLst/>
            </a:prstGeom>
            <a:ln w="381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51" name="Rectangle: Rounded Corners 50">
              <a:extLst>
                <a:ext uri="{FF2B5EF4-FFF2-40B4-BE49-F238E27FC236}">
                  <a16:creationId xmlns:a16="http://schemas.microsoft.com/office/drawing/2014/main" id="{C2960F91-53CF-60CC-E2A2-EF45C16FA4A2}"/>
                </a:ext>
              </a:extLst>
            </p:cNvPr>
            <p:cNvSpPr/>
            <p:nvPr/>
          </p:nvSpPr>
          <p:spPr>
            <a:xfrm>
              <a:off x="13848077" y="8463211"/>
              <a:ext cx="2369066" cy="1155895"/>
            </a:xfrm>
            <a:prstGeom prst="roundRect">
              <a:avLst/>
            </a:prstGeom>
            <a:solidFill>
              <a:schemeClr val="tx1"/>
            </a:solidFill>
            <a:ln w="381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pic>
          <p:nvPicPr>
            <p:cNvPr id="54" name="Graphic 53" descr="Keyboard outline">
              <a:extLst>
                <a:ext uri="{FF2B5EF4-FFF2-40B4-BE49-F238E27FC236}">
                  <a16:creationId xmlns:a16="http://schemas.microsoft.com/office/drawing/2014/main" id="{5D5225A9-84B1-4DE2-9507-BA21D295E1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7978" y="4273236"/>
              <a:ext cx="6426979" cy="3603001"/>
            </a:xfrm>
            <a:prstGeom prst="rect">
              <a:avLst/>
            </a:prstGeom>
          </p:spPr>
        </p:pic>
        <p:pic>
          <p:nvPicPr>
            <p:cNvPr id="58" name="Graphic 57" descr="Keyboard outline">
              <a:extLst>
                <a:ext uri="{FF2B5EF4-FFF2-40B4-BE49-F238E27FC236}">
                  <a16:creationId xmlns:a16="http://schemas.microsoft.com/office/drawing/2014/main" id="{E7C00DA6-1158-5CA2-D52A-99AD2FEBEE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0695" y="5878176"/>
              <a:ext cx="6426979" cy="3603001"/>
            </a:xfrm>
            <a:prstGeom prst="rect">
              <a:avLst/>
            </a:prstGeom>
          </p:spPr>
        </p:pic>
        <p:cxnSp>
          <p:nvCxnSpPr>
            <p:cNvPr id="1037" name="Straight Connector 1036">
              <a:extLst>
                <a:ext uri="{FF2B5EF4-FFF2-40B4-BE49-F238E27FC236}">
                  <a16:creationId xmlns:a16="http://schemas.microsoft.com/office/drawing/2014/main" id="{0E7A0B18-DD70-D83E-CB7B-EE11E871C65A}"/>
                </a:ext>
              </a:extLst>
            </p:cNvPr>
            <p:cNvCxnSpPr/>
            <p:nvPr/>
          </p:nvCxnSpPr>
          <p:spPr>
            <a:xfrm>
              <a:off x="14363700" y="9633652"/>
              <a:ext cx="0" cy="1243898"/>
            </a:xfrm>
            <a:prstGeom prst="line">
              <a:avLst/>
            </a:prstGeom>
            <a:ln/>
          </p:spPr>
          <p:style>
            <a:lnRef idx="1">
              <a:schemeClr val="dk1"/>
            </a:lnRef>
            <a:fillRef idx="0">
              <a:schemeClr val="dk1"/>
            </a:fillRef>
            <a:effectRef idx="0">
              <a:schemeClr val="dk1"/>
            </a:effectRef>
            <a:fontRef idx="minor">
              <a:schemeClr val="tx1"/>
            </a:fontRef>
          </p:style>
        </p:cxnSp>
        <p:cxnSp>
          <p:nvCxnSpPr>
            <p:cNvPr id="1039" name="Straight Connector 1038">
              <a:extLst>
                <a:ext uri="{FF2B5EF4-FFF2-40B4-BE49-F238E27FC236}">
                  <a16:creationId xmlns:a16="http://schemas.microsoft.com/office/drawing/2014/main" id="{DB98D5BB-1706-C152-24CB-12D06206102B}"/>
                </a:ext>
              </a:extLst>
            </p:cNvPr>
            <p:cNvCxnSpPr>
              <a:cxnSpLocks/>
            </p:cNvCxnSpPr>
            <p:nvPr/>
          </p:nvCxnSpPr>
          <p:spPr>
            <a:xfrm flipH="1">
              <a:off x="10706100" y="10877550"/>
              <a:ext cx="3657600" cy="0"/>
            </a:xfrm>
            <a:prstGeom prst="line">
              <a:avLst/>
            </a:prstGeom>
            <a:ln/>
          </p:spPr>
          <p:style>
            <a:lnRef idx="1">
              <a:schemeClr val="dk1"/>
            </a:lnRef>
            <a:fillRef idx="0">
              <a:schemeClr val="dk1"/>
            </a:fillRef>
            <a:effectRef idx="0">
              <a:schemeClr val="dk1"/>
            </a:effectRef>
            <a:fontRef idx="minor">
              <a:schemeClr val="tx1"/>
            </a:fontRef>
          </p:style>
        </p:cxnSp>
        <p:cxnSp>
          <p:nvCxnSpPr>
            <p:cNvPr id="1042" name="Straight Connector 1041">
              <a:extLst>
                <a:ext uri="{FF2B5EF4-FFF2-40B4-BE49-F238E27FC236}">
                  <a16:creationId xmlns:a16="http://schemas.microsoft.com/office/drawing/2014/main" id="{2BFB665E-81E5-922A-B36C-7AE0E59E2E75}"/>
                </a:ext>
              </a:extLst>
            </p:cNvPr>
            <p:cNvCxnSpPr/>
            <p:nvPr/>
          </p:nvCxnSpPr>
          <p:spPr>
            <a:xfrm flipV="1">
              <a:off x="10706100" y="8943109"/>
              <a:ext cx="0" cy="1934441"/>
            </a:xfrm>
            <a:prstGeom prst="line">
              <a:avLst/>
            </a:prstGeom>
            <a:ln/>
          </p:spPr>
          <p:style>
            <a:lnRef idx="1">
              <a:schemeClr val="dk1"/>
            </a:lnRef>
            <a:fillRef idx="0">
              <a:schemeClr val="dk1"/>
            </a:fillRef>
            <a:effectRef idx="0">
              <a:schemeClr val="dk1"/>
            </a:effectRef>
            <a:fontRef idx="minor">
              <a:schemeClr val="tx1"/>
            </a:fontRef>
          </p:style>
        </p:cxnSp>
        <p:cxnSp>
          <p:nvCxnSpPr>
            <p:cNvPr id="1047" name="Straight Connector 1046">
              <a:extLst>
                <a:ext uri="{FF2B5EF4-FFF2-40B4-BE49-F238E27FC236}">
                  <a16:creationId xmlns:a16="http://schemas.microsoft.com/office/drawing/2014/main" id="{F2F1DFBD-2F4A-90FA-D549-E39333E14903}"/>
                </a:ext>
              </a:extLst>
            </p:cNvPr>
            <p:cNvCxnSpPr>
              <a:cxnSpLocks/>
            </p:cNvCxnSpPr>
            <p:nvPr/>
          </p:nvCxnSpPr>
          <p:spPr>
            <a:xfrm flipH="1">
              <a:off x="5015778" y="8651885"/>
              <a:ext cx="5880822" cy="0"/>
            </a:xfrm>
            <a:prstGeom prst="line">
              <a:avLst/>
            </a:prstGeom>
            <a:ln/>
          </p:spPr>
          <p:style>
            <a:lnRef idx="1">
              <a:schemeClr val="dk1"/>
            </a:lnRef>
            <a:fillRef idx="0">
              <a:schemeClr val="dk1"/>
            </a:fillRef>
            <a:effectRef idx="0">
              <a:schemeClr val="dk1"/>
            </a:effectRef>
            <a:fontRef idx="minor">
              <a:schemeClr val="tx1"/>
            </a:fontRef>
          </p:style>
        </p:cxnSp>
        <p:cxnSp>
          <p:nvCxnSpPr>
            <p:cNvPr id="1048" name="Straight Connector 1047">
              <a:extLst>
                <a:ext uri="{FF2B5EF4-FFF2-40B4-BE49-F238E27FC236}">
                  <a16:creationId xmlns:a16="http://schemas.microsoft.com/office/drawing/2014/main" id="{54862AB3-032C-CF1E-09A3-AB0C9A21C473}"/>
                </a:ext>
              </a:extLst>
            </p:cNvPr>
            <p:cNvCxnSpPr/>
            <p:nvPr/>
          </p:nvCxnSpPr>
          <p:spPr>
            <a:xfrm>
              <a:off x="14137817" y="9366952"/>
              <a:ext cx="0" cy="1243898"/>
            </a:xfrm>
            <a:prstGeom prst="line">
              <a:avLst/>
            </a:prstGeom>
            <a:ln/>
          </p:spPr>
          <p:style>
            <a:lnRef idx="1">
              <a:schemeClr val="dk1"/>
            </a:lnRef>
            <a:fillRef idx="0">
              <a:schemeClr val="dk1"/>
            </a:fillRef>
            <a:effectRef idx="0">
              <a:schemeClr val="dk1"/>
            </a:effectRef>
            <a:fontRef idx="minor">
              <a:schemeClr val="tx1"/>
            </a:fontRef>
          </p:style>
        </p:cxnSp>
        <p:cxnSp>
          <p:nvCxnSpPr>
            <p:cNvPr id="1049" name="Straight Connector 1048">
              <a:extLst>
                <a:ext uri="{FF2B5EF4-FFF2-40B4-BE49-F238E27FC236}">
                  <a16:creationId xmlns:a16="http://schemas.microsoft.com/office/drawing/2014/main" id="{DD7E5DD8-652B-6A21-E212-BD3466FEB709}"/>
                </a:ext>
              </a:extLst>
            </p:cNvPr>
            <p:cNvCxnSpPr>
              <a:cxnSpLocks/>
            </p:cNvCxnSpPr>
            <p:nvPr/>
          </p:nvCxnSpPr>
          <p:spPr>
            <a:xfrm flipH="1">
              <a:off x="10896600" y="10610850"/>
              <a:ext cx="3241217" cy="0"/>
            </a:xfrm>
            <a:prstGeom prst="line">
              <a:avLst/>
            </a:prstGeom>
            <a:ln/>
          </p:spPr>
          <p:style>
            <a:lnRef idx="1">
              <a:schemeClr val="dk1"/>
            </a:lnRef>
            <a:fillRef idx="0">
              <a:schemeClr val="dk1"/>
            </a:fillRef>
            <a:effectRef idx="0">
              <a:schemeClr val="dk1"/>
            </a:effectRef>
            <a:fontRef idx="minor">
              <a:schemeClr val="tx1"/>
            </a:fontRef>
          </p:style>
        </p:cxnSp>
        <p:cxnSp>
          <p:nvCxnSpPr>
            <p:cNvPr id="1050" name="Straight Connector 1049">
              <a:extLst>
                <a:ext uri="{FF2B5EF4-FFF2-40B4-BE49-F238E27FC236}">
                  <a16:creationId xmlns:a16="http://schemas.microsoft.com/office/drawing/2014/main" id="{73014BAD-072A-4A52-D9F3-A01D7AD3AAD9}"/>
                </a:ext>
              </a:extLst>
            </p:cNvPr>
            <p:cNvCxnSpPr/>
            <p:nvPr/>
          </p:nvCxnSpPr>
          <p:spPr>
            <a:xfrm flipV="1">
              <a:off x="10896600" y="8651885"/>
              <a:ext cx="0" cy="1934441"/>
            </a:xfrm>
            <a:prstGeom prst="line">
              <a:avLst/>
            </a:prstGeom>
            <a:ln/>
          </p:spPr>
          <p:style>
            <a:lnRef idx="1">
              <a:schemeClr val="dk1"/>
            </a:lnRef>
            <a:fillRef idx="0">
              <a:schemeClr val="dk1"/>
            </a:fillRef>
            <a:effectRef idx="0">
              <a:schemeClr val="dk1"/>
            </a:effectRef>
            <a:fontRef idx="minor">
              <a:schemeClr val="tx1"/>
            </a:fontRef>
          </p:style>
        </p:cxnSp>
        <p:pic>
          <p:nvPicPr>
            <p:cNvPr id="1054" name="Picture 1053">
              <a:extLst>
                <a:ext uri="{FF2B5EF4-FFF2-40B4-BE49-F238E27FC236}">
                  <a16:creationId xmlns:a16="http://schemas.microsoft.com/office/drawing/2014/main" id="{29A14C44-C94C-05F5-44B1-8967B727B925}"/>
                </a:ext>
              </a:extLst>
            </p:cNvPr>
            <p:cNvPicPr>
              <a:picLocks noChangeAspect="1"/>
            </p:cNvPicPr>
            <p:nvPr/>
          </p:nvPicPr>
          <p:blipFill rotWithShape="1">
            <a:blip r:embed="rId4"/>
            <a:srcRect l="351" t="942" b="-838"/>
            <a:stretch/>
          </p:blipFill>
          <p:spPr>
            <a:xfrm>
              <a:off x="17900836" y="2631179"/>
              <a:ext cx="5012878" cy="10631269"/>
            </a:xfrm>
            <a:prstGeom prst="rect">
              <a:avLst/>
            </a:prstGeom>
          </p:spPr>
        </p:pic>
        <p:sp>
          <p:nvSpPr>
            <p:cNvPr id="1055" name="TextBox 1054">
              <a:extLst>
                <a:ext uri="{FF2B5EF4-FFF2-40B4-BE49-F238E27FC236}">
                  <a16:creationId xmlns:a16="http://schemas.microsoft.com/office/drawing/2014/main" id="{976677DB-133C-939F-5CF3-F1BEAE7C560D}"/>
                </a:ext>
              </a:extLst>
            </p:cNvPr>
            <p:cNvSpPr txBox="1"/>
            <p:nvPr/>
          </p:nvSpPr>
          <p:spPr>
            <a:xfrm>
              <a:off x="2158253" y="1603583"/>
              <a:ext cx="521405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Application </a:t>
              </a:r>
              <a:r>
                <a:rPr lang="en-US" sz="3600" b="0" dirty="0"/>
                <a:t>Software</a:t>
              </a:r>
            </a:p>
          </p:txBody>
        </p:sp>
        <p:sp>
          <p:nvSpPr>
            <p:cNvPr id="1058" name="Oval 1057">
              <a:extLst>
                <a:ext uri="{FF2B5EF4-FFF2-40B4-BE49-F238E27FC236}">
                  <a16:creationId xmlns:a16="http://schemas.microsoft.com/office/drawing/2014/main" id="{0F93AACA-637F-77B4-ED7E-E686E7D062D4}"/>
                </a:ext>
              </a:extLst>
            </p:cNvPr>
            <p:cNvSpPr/>
            <p:nvPr/>
          </p:nvSpPr>
          <p:spPr>
            <a:xfrm>
              <a:off x="1109195" y="2861745"/>
              <a:ext cx="837398" cy="845712"/>
            </a:xfrm>
            <a:prstGeom prst="ellipse">
              <a:avLst/>
            </a:prstGeom>
            <a:solidFill>
              <a:schemeClr val="accent3">
                <a:lumMod val="20000"/>
                <a:lumOff val="8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1059" name="TextBox 1058">
              <a:extLst>
                <a:ext uri="{FF2B5EF4-FFF2-40B4-BE49-F238E27FC236}">
                  <a16:creationId xmlns:a16="http://schemas.microsoft.com/office/drawing/2014/main" id="{5EC136B2-68E9-55B5-72FE-25CFB364C558}"/>
                </a:ext>
              </a:extLst>
            </p:cNvPr>
            <p:cNvSpPr txBox="1"/>
            <p:nvPr/>
          </p:nvSpPr>
          <p:spPr>
            <a:xfrm>
              <a:off x="2158253" y="2930030"/>
              <a:ext cx="521405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dirty="0"/>
                <a:t>Control Software</a:t>
              </a:r>
            </a:p>
          </p:txBody>
        </p:sp>
        <p:pic>
          <p:nvPicPr>
            <p:cNvPr id="1062" name="Picture 10" descr="1. Defining a quantum circuit — Polyadic QML documentation">
              <a:extLst>
                <a:ext uri="{FF2B5EF4-FFF2-40B4-BE49-F238E27FC236}">
                  <a16:creationId xmlns:a16="http://schemas.microsoft.com/office/drawing/2014/main" id="{536E01A9-F1A2-8D99-AF74-A1EB1B8B91D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4976" y="7587034"/>
              <a:ext cx="1543107" cy="90026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9648C48-E989-D0E3-73F5-3B2B33246DE8}"/>
                </a:ext>
              </a:extLst>
            </p:cNvPr>
            <p:cNvSpPr/>
            <p:nvPr/>
          </p:nvSpPr>
          <p:spPr>
            <a:xfrm>
              <a:off x="9667419" y="2798845"/>
              <a:ext cx="373377" cy="10295939"/>
            </a:xfrm>
            <a:prstGeom prst="rect">
              <a:avLst/>
            </a:prstGeom>
            <a:solidFill>
              <a:srgbClr val="FFFFFF"/>
            </a:solidFill>
            <a:ln w="381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8" name="TextBox 7">
              <a:extLst>
                <a:ext uri="{FF2B5EF4-FFF2-40B4-BE49-F238E27FC236}">
                  <a16:creationId xmlns:a16="http://schemas.microsoft.com/office/drawing/2014/main" id="{82DAA333-7F66-DC4C-F8E9-25CE5890F6D6}"/>
                </a:ext>
              </a:extLst>
            </p:cNvPr>
            <p:cNvSpPr txBox="1"/>
            <p:nvPr/>
          </p:nvSpPr>
          <p:spPr>
            <a:xfrm>
              <a:off x="5189237" y="6324017"/>
              <a:ext cx="2786521" cy="12741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sz="3200" b="0" i="1" dirty="0" err="1"/>
                <a:t>q</a:t>
              </a:r>
              <a:r>
                <a:rPr kumimoji="0" lang="en-US" altLang="zh-CN" sz="3200" b="0" i="1" u="none" strike="noStrike" cap="none" spc="0" normalizeH="0" baseline="0" dirty="0" err="1">
                  <a:ln>
                    <a:noFill/>
                  </a:ln>
                  <a:solidFill>
                    <a:srgbClr val="000000"/>
                  </a:solidFill>
                  <a:effectLst/>
                  <a:uFillTx/>
                  <a:latin typeface="+mn-lt"/>
                  <a:ea typeface="+mn-ea"/>
                  <a:cs typeface="+mn-cs"/>
                  <a:sym typeface="Arial"/>
                </a:rPr>
                <a:t>c.measure</a:t>
              </a:r>
              <a:endParaRPr kumimoji="0" lang="en-US" altLang="zh-CN" sz="3200" b="0" i="1" u="none" strike="noStrike" cap="none" spc="0" normalizeH="0" baseline="0" dirty="0">
                <a:ln>
                  <a:noFill/>
                </a:ln>
                <a:solidFill>
                  <a:srgbClr val="000000"/>
                </a:solidFill>
                <a:effectLst/>
                <a:uFillTx/>
                <a:latin typeface="+mn-lt"/>
                <a:ea typeface="+mn-ea"/>
                <a:cs typeface="+mn-cs"/>
                <a:sym typeface="Arial"/>
              </a:endParaRPr>
            </a:p>
            <a:p>
              <a:pPr marL="0" marR="0" indent="0" algn="ctr" defTabSz="825500" rtl="0" fontAlgn="auto" latinLnBrk="0" hangingPunct="0">
                <a:lnSpc>
                  <a:spcPct val="120000"/>
                </a:lnSpc>
                <a:spcBef>
                  <a:spcPts val="0"/>
                </a:spcBef>
                <a:spcAft>
                  <a:spcPts val="0"/>
                </a:spcAft>
                <a:buClrTx/>
                <a:buSzTx/>
                <a:buFontTx/>
                <a:buNone/>
                <a:tabLst/>
              </a:pPr>
              <a:r>
                <a:rPr lang="en-US" altLang="zh-CN" sz="3200" b="0" i="1" dirty="0"/>
                <a:t>qubit(0)</a:t>
              </a:r>
              <a:endParaRPr kumimoji="0" lang="zh-CN" altLang="en-US" sz="3200" b="0" i="1" u="none" strike="noStrike" cap="none" spc="0" normalizeH="0" baseline="0" dirty="0">
                <a:ln>
                  <a:noFill/>
                </a:ln>
                <a:solidFill>
                  <a:srgbClr val="000000"/>
                </a:solidFill>
                <a:effectLst/>
                <a:uFillTx/>
                <a:latin typeface="+mn-lt"/>
                <a:ea typeface="+mn-ea"/>
                <a:cs typeface="+mn-cs"/>
                <a:sym typeface="Arial"/>
              </a:endParaRPr>
            </a:p>
          </p:txBody>
        </p:sp>
        <p:sp>
          <p:nvSpPr>
            <p:cNvPr id="9" name="Rectangle 8">
              <a:extLst>
                <a:ext uri="{FF2B5EF4-FFF2-40B4-BE49-F238E27FC236}">
                  <a16:creationId xmlns:a16="http://schemas.microsoft.com/office/drawing/2014/main" id="{ECAFA182-0C75-4742-6746-B718B1276378}"/>
                </a:ext>
              </a:extLst>
            </p:cNvPr>
            <p:cNvSpPr/>
            <p:nvPr/>
          </p:nvSpPr>
          <p:spPr>
            <a:xfrm>
              <a:off x="5306845" y="9102712"/>
              <a:ext cx="2539412" cy="2053205"/>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pic>
          <p:nvPicPr>
            <p:cNvPr id="10" name="Picture 10" descr="1. Defining a quantum circuit — Polyadic QML documentation">
              <a:extLst>
                <a:ext uri="{FF2B5EF4-FFF2-40B4-BE49-F238E27FC236}">
                  <a16:creationId xmlns:a16="http://schemas.microsoft.com/office/drawing/2014/main" id="{F18A1AA4-41D4-2FFE-9C87-059C6B5141C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31430" y="10255654"/>
              <a:ext cx="1543107" cy="9002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777B8A6-3D7A-5264-4D58-DFF6A3F15347}"/>
                </a:ext>
              </a:extLst>
            </p:cNvPr>
            <p:cNvSpPr txBox="1"/>
            <p:nvPr/>
          </p:nvSpPr>
          <p:spPr>
            <a:xfrm>
              <a:off x="5245691" y="8992637"/>
              <a:ext cx="2786521" cy="12741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sz="3200" b="0" i="1" dirty="0" err="1"/>
                <a:t>q</a:t>
              </a:r>
              <a:r>
                <a:rPr kumimoji="0" lang="en-US" altLang="zh-CN" sz="3200" b="0" i="1" u="none" strike="noStrike" cap="none" spc="0" normalizeH="0" baseline="0" dirty="0" err="1">
                  <a:ln>
                    <a:noFill/>
                  </a:ln>
                  <a:solidFill>
                    <a:srgbClr val="000000"/>
                  </a:solidFill>
                  <a:effectLst/>
                  <a:uFillTx/>
                  <a:latin typeface="+mn-lt"/>
                  <a:ea typeface="+mn-ea"/>
                  <a:cs typeface="+mn-cs"/>
                  <a:sym typeface="Arial"/>
                </a:rPr>
                <a:t>c.measure</a:t>
              </a:r>
              <a:endParaRPr kumimoji="0" lang="en-US" altLang="zh-CN" sz="3200" b="0" i="1" u="none" strike="noStrike" cap="none" spc="0" normalizeH="0" baseline="0" dirty="0">
                <a:ln>
                  <a:noFill/>
                </a:ln>
                <a:solidFill>
                  <a:srgbClr val="000000"/>
                </a:solidFill>
                <a:effectLst/>
                <a:uFillTx/>
                <a:latin typeface="+mn-lt"/>
                <a:ea typeface="+mn-ea"/>
                <a:cs typeface="+mn-cs"/>
                <a:sym typeface="Arial"/>
              </a:endParaRPr>
            </a:p>
            <a:p>
              <a:pPr marL="0" marR="0" indent="0" algn="ctr" defTabSz="825500" rtl="0" fontAlgn="auto" latinLnBrk="0" hangingPunct="0">
                <a:lnSpc>
                  <a:spcPct val="120000"/>
                </a:lnSpc>
                <a:spcBef>
                  <a:spcPts val="0"/>
                </a:spcBef>
                <a:spcAft>
                  <a:spcPts val="0"/>
                </a:spcAft>
                <a:buClrTx/>
                <a:buSzTx/>
                <a:buFontTx/>
                <a:buNone/>
                <a:tabLst/>
              </a:pPr>
              <a:r>
                <a:rPr lang="en-US" altLang="zh-CN" sz="3200" b="0" i="1" dirty="0"/>
                <a:t>qubit(1)</a:t>
              </a:r>
              <a:endParaRPr kumimoji="0" lang="zh-CN" altLang="en-US" sz="3200" b="0" i="1" u="none" strike="noStrike" cap="none" spc="0" normalizeH="0" baseline="0" dirty="0">
                <a:ln>
                  <a:noFill/>
                </a:ln>
                <a:solidFill>
                  <a:srgbClr val="000000"/>
                </a:solidFill>
                <a:effectLst/>
                <a:uFillTx/>
                <a:latin typeface="+mn-lt"/>
                <a:ea typeface="+mn-ea"/>
                <a:cs typeface="+mn-cs"/>
                <a:sym typeface="Arial"/>
              </a:endParaRPr>
            </a:p>
          </p:txBody>
        </p:sp>
        <p:pic>
          <p:nvPicPr>
            <p:cNvPr id="16" name="Graphic 15" descr="Remote control outline">
              <a:extLst>
                <a:ext uri="{FF2B5EF4-FFF2-40B4-BE49-F238E27FC236}">
                  <a16:creationId xmlns:a16="http://schemas.microsoft.com/office/drawing/2014/main" id="{1E14454B-4CF9-A227-AA55-64F68C76AF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36664" y="10477236"/>
              <a:ext cx="2693070" cy="2693070"/>
            </a:xfrm>
            <a:prstGeom prst="rect">
              <a:avLst/>
            </a:prstGeom>
          </p:spPr>
        </p:pic>
        <p:pic>
          <p:nvPicPr>
            <p:cNvPr id="1038" name="Picture 14" descr="Quantum Computing Icons - Free SVG &amp; PNG Quantum Computing Images - Noun  Project">
              <a:extLst>
                <a:ext uri="{FF2B5EF4-FFF2-40B4-BE49-F238E27FC236}">
                  <a16:creationId xmlns:a16="http://schemas.microsoft.com/office/drawing/2014/main" id="{1ED20D61-F899-AB21-9527-A60D1D6577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296" y="7238950"/>
              <a:ext cx="4484453" cy="448445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971459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56DE6A8-0E29-2982-D5D1-F19206C33B87}"/>
              </a:ext>
            </a:extLst>
          </p:cNvPr>
          <p:cNvGrpSpPr/>
          <p:nvPr/>
        </p:nvGrpSpPr>
        <p:grpSpPr>
          <a:xfrm>
            <a:off x="648296" y="1085895"/>
            <a:ext cx="22265418" cy="12183336"/>
            <a:chOff x="648296" y="1085895"/>
            <a:chExt cx="22265418" cy="12183336"/>
          </a:xfrm>
        </p:grpSpPr>
        <p:sp>
          <p:nvSpPr>
            <p:cNvPr id="19" name="Oval 18">
              <a:extLst>
                <a:ext uri="{FF2B5EF4-FFF2-40B4-BE49-F238E27FC236}">
                  <a16:creationId xmlns:a16="http://schemas.microsoft.com/office/drawing/2014/main" id="{0F030831-8832-D745-4F4C-CE06DC136AA1}"/>
                </a:ext>
              </a:extLst>
            </p:cNvPr>
            <p:cNvSpPr/>
            <p:nvPr/>
          </p:nvSpPr>
          <p:spPr>
            <a:xfrm>
              <a:off x="10896600" y="3460652"/>
              <a:ext cx="4800600" cy="4774837"/>
            </a:xfrm>
            <a:prstGeom prst="ellipse">
              <a:avLst/>
            </a:prstGeom>
            <a:solidFill>
              <a:schemeClr val="accent2">
                <a:lumMod val="20000"/>
                <a:lumOff val="8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1056" name="Oval 1055">
              <a:extLst>
                <a:ext uri="{FF2B5EF4-FFF2-40B4-BE49-F238E27FC236}">
                  <a16:creationId xmlns:a16="http://schemas.microsoft.com/office/drawing/2014/main" id="{5C12C2A9-511D-917D-FFAA-01695F608774}"/>
                </a:ext>
              </a:extLst>
            </p:cNvPr>
            <p:cNvSpPr/>
            <p:nvPr/>
          </p:nvSpPr>
          <p:spPr>
            <a:xfrm>
              <a:off x="10706100" y="10575391"/>
              <a:ext cx="1954198" cy="2346932"/>
            </a:xfrm>
            <a:prstGeom prst="ellipse">
              <a:avLst/>
            </a:prstGeom>
            <a:solidFill>
              <a:schemeClr val="accent3">
                <a:lumMod val="20000"/>
                <a:lumOff val="80000"/>
              </a:schemeClr>
            </a:solid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cxnSp>
          <p:nvCxnSpPr>
            <p:cNvPr id="1044" name="Straight Connector 1043">
              <a:extLst>
                <a:ext uri="{FF2B5EF4-FFF2-40B4-BE49-F238E27FC236}">
                  <a16:creationId xmlns:a16="http://schemas.microsoft.com/office/drawing/2014/main" id="{09F7CD97-FDA5-1591-D68E-33D2158BB7D9}"/>
                </a:ext>
              </a:extLst>
            </p:cNvPr>
            <p:cNvCxnSpPr/>
            <p:nvPr/>
          </p:nvCxnSpPr>
          <p:spPr>
            <a:xfrm flipH="1">
              <a:off x="5015778" y="8943109"/>
              <a:ext cx="5690322" cy="0"/>
            </a:xfrm>
            <a:prstGeom prst="line">
              <a:avLst/>
            </a:prstGeom>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4E1D38CC-272D-0535-88DC-83EA458DA82A}"/>
                </a:ext>
              </a:extLst>
            </p:cNvPr>
            <p:cNvSpPr/>
            <p:nvPr/>
          </p:nvSpPr>
          <p:spPr>
            <a:xfrm>
              <a:off x="1109195" y="1518836"/>
              <a:ext cx="837398" cy="845712"/>
            </a:xfrm>
            <a:prstGeom prst="ellipse">
              <a:avLst/>
            </a:prstGeom>
            <a:solidFill>
              <a:schemeClr val="accent4">
                <a:lumMod val="20000"/>
                <a:lumOff val="8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cxnSp>
          <p:nvCxnSpPr>
            <p:cNvPr id="9" name="Straight Connector 8">
              <a:extLst>
                <a:ext uri="{FF2B5EF4-FFF2-40B4-BE49-F238E27FC236}">
                  <a16:creationId xmlns:a16="http://schemas.microsoft.com/office/drawing/2014/main" id="{4A01255F-6439-05D5-C225-B7664A8F2CE3}"/>
                </a:ext>
              </a:extLst>
            </p:cNvPr>
            <p:cNvCxnSpPr>
              <a:cxnSpLocks/>
            </p:cNvCxnSpPr>
            <p:nvPr/>
          </p:nvCxnSpPr>
          <p:spPr>
            <a:xfrm>
              <a:off x="4953694" y="9355146"/>
              <a:ext cx="5526523" cy="0"/>
            </a:xfrm>
            <a:prstGeom prst="line">
              <a:avLst/>
            </a:prstGeom>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DF9A5BDE-3F84-5FF5-BE85-289A2D3991CB}"/>
                </a:ext>
              </a:extLst>
            </p:cNvPr>
            <p:cNvCxnSpPr>
              <a:cxnSpLocks/>
            </p:cNvCxnSpPr>
            <p:nvPr/>
          </p:nvCxnSpPr>
          <p:spPr>
            <a:xfrm flipV="1">
              <a:off x="5015778" y="9477038"/>
              <a:ext cx="5255591" cy="7626"/>
            </a:xfrm>
            <a:prstGeom prst="line">
              <a:avLst/>
            </a:prstGeom>
            <a:ln/>
          </p:spPr>
          <p:style>
            <a:lnRef idx="1">
              <a:schemeClr val="dk1"/>
            </a:lnRef>
            <a:fillRef idx="0">
              <a:schemeClr val="dk1"/>
            </a:fillRef>
            <a:effectRef idx="0">
              <a:schemeClr val="dk1"/>
            </a:effectRef>
            <a:fontRef idx="minor">
              <a:schemeClr val="tx1"/>
            </a:fontRef>
          </p:style>
        </p:cxnSp>
        <p:pic>
          <p:nvPicPr>
            <p:cNvPr id="17" name="Graphic 16" descr="Keyboard outline">
              <a:extLst>
                <a:ext uri="{FF2B5EF4-FFF2-40B4-BE49-F238E27FC236}">
                  <a16:creationId xmlns:a16="http://schemas.microsoft.com/office/drawing/2014/main" id="{87E26F3A-6F07-4F80-81D7-F37D7248E9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0695" y="1265025"/>
              <a:ext cx="6426979" cy="5592974"/>
            </a:xfrm>
            <a:prstGeom prst="rect">
              <a:avLst/>
            </a:prstGeom>
          </p:spPr>
        </p:pic>
        <p:cxnSp>
          <p:nvCxnSpPr>
            <p:cNvPr id="21" name="Connector: Elbow 20">
              <a:extLst>
                <a:ext uri="{FF2B5EF4-FFF2-40B4-BE49-F238E27FC236}">
                  <a16:creationId xmlns:a16="http://schemas.microsoft.com/office/drawing/2014/main" id="{3CA8C062-70A0-CD8F-D87B-795CC9FD7B8F}"/>
                </a:ext>
              </a:extLst>
            </p:cNvPr>
            <p:cNvCxnSpPr>
              <a:cxnSpLocks/>
            </p:cNvCxnSpPr>
            <p:nvPr/>
          </p:nvCxnSpPr>
          <p:spPr>
            <a:xfrm>
              <a:off x="10481463" y="9408899"/>
              <a:ext cx="4259735" cy="903313"/>
            </a:xfrm>
            <a:prstGeom prst="bentConnector4">
              <a:avLst>
                <a:gd name="adj1" fmla="val -241"/>
                <a:gd name="adj2" fmla="val 291911"/>
              </a:avLst>
            </a:prstGeom>
            <a:ln>
              <a:tailEnd type="non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B12ED646-A552-19B5-D241-B89D566C04B0}"/>
                </a:ext>
              </a:extLst>
            </p:cNvPr>
            <p:cNvCxnSpPr>
              <a:cxnSpLocks/>
            </p:cNvCxnSpPr>
            <p:nvPr/>
          </p:nvCxnSpPr>
          <p:spPr>
            <a:xfrm>
              <a:off x="10231011" y="9439784"/>
              <a:ext cx="4801601" cy="387736"/>
            </a:xfrm>
            <a:prstGeom prst="bentConnector4">
              <a:avLst>
                <a:gd name="adj1" fmla="val 271"/>
                <a:gd name="adj2" fmla="val 743622"/>
              </a:avLst>
            </a:prstGeom>
            <a:ln>
              <a:tailEnd type="non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0EAACF19-98AE-5E7C-5507-AAF7925ADA30}"/>
                </a:ext>
              </a:extLst>
            </p:cNvPr>
            <p:cNvSpPr/>
            <p:nvPr/>
          </p:nvSpPr>
          <p:spPr>
            <a:xfrm>
              <a:off x="16317900" y="2731499"/>
              <a:ext cx="373377" cy="10295939"/>
            </a:xfrm>
            <a:prstGeom prst="rect">
              <a:avLst/>
            </a:prstGeom>
            <a:solidFill>
              <a:srgbClr val="FFFFFF"/>
            </a:solidFill>
            <a:ln w="381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1" name="Rectangle 30">
              <a:extLst>
                <a:ext uri="{FF2B5EF4-FFF2-40B4-BE49-F238E27FC236}">
                  <a16:creationId xmlns:a16="http://schemas.microsoft.com/office/drawing/2014/main" id="{C2239270-90A1-7A51-64A4-31BE0CD7B949}"/>
                </a:ext>
              </a:extLst>
            </p:cNvPr>
            <p:cNvSpPr/>
            <p:nvPr/>
          </p:nvSpPr>
          <p:spPr>
            <a:xfrm>
              <a:off x="9667419" y="2632574"/>
              <a:ext cx="7023858" cy="197849"/>
            </a:xfrm>
            <a:prstGeom prst="rect">
              <a:avLst/>
            </a:prstGeom>
            <a:ln w="381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2" name="Rectangle 31">
              <a:extLst>
                <a:ext uri="{FF2B5EF4-FFF2-40B4-BE49-F238E27FC236}">
                  <a16:creationId xmlns:a16="http://schemas.microsoft.com/office/drawing/2014/main" id="{7B537FDF-3482-04A6-9796-878FA4017670}"/>
                </a:ext>
              </a:extLst>
            </p:cNvPr>
            <p:cNvSpPr/>
            <p:nvPr/>
          </p:nvSpPr>
          <p:spPr>
            <a:xfrm>
              <a:off x="9663242" y="13071382"/>
              <a:ext cx="7023858" cy="197849"/>
            </a:xfrm>
            <a:prstGeom prst="rect">
              <a:avLst/>
            </a:prstGeom>
            <a:ln w="381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pic>
          <p:nvPicPr>
            <p:cNvPr id="13" name="Graphic 12" descr="Remote control outline">
              <a:extLst>
                <a:ext uri="{FF2B5EF4-FFF2-40B4-BE49-F238E27FC236}">
                  <a16:creationId xmlns:a16="http://schemas.microsoft.com/office/drawing/2014/main" id="{BEFE589D-C228-734A-32CB-D162F6D955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36664" y="10477236"/>
              <a:ext cx="2693070" cy="2693070"/>
            </a:xfrm>
            <a:prstGeom prst="rect">
              <a:avLst/>
            </a:prstGeom>
          </p:spPr>
        </p:pic>
        <p:sp>
          <p:nvSpPr>
            <p:cNvPr id="51" name="Rectangle: Rounded Corners 50">
              <a:extLst>
                <a:ext uri="{FF2B5EF4-FFF2-40B4-BE49-F238E27FC236}">
                  <a16:creationId xmlns:a16="http://schemas.microsoft.com/office/drawing/2014/main" id="{C2960F91-53CF-60CC-E2A2-EF45C16FA4A2}"/>
                </a:ext>
              </a:extLst>
            </p:cNvPr>
            <p:cNvSpPr/>
            <p:nvPr/>
          </p:nvSpPr>
          <p:spPr>
            <a:xfrm>
              <a:off x="13848077" y="8463211"/>
              <a:ext cx="2369066" cy="1155895"/>
            </a:xfrm>
            <a:prstGeom prst="roundRect">
              <a:avLst/>
            </a:prstGeom>
            <a:solidFill>
              <a:schemeClr val="tx1"/>
            </a:solidFill>
            <a:ln w="381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pic>
          <p:nvPicPr>
            <p:cNvPr id="54" name="Graphic 53" descr="Keyboard outline">
              <a:extLst>
                <a:ext uri="{FF2B5EF4-FFF2-40B4-BE49-F238E27FC236}">
                  <a16:creationId xmlns:a16="http://schemas.microsoft.com/office/drawing/2014/main" id="{5D5225A9-84B1-4DE2-9507-BA21D295E1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7978" y="4273236"/>
              <a:ext cx="6426979" cy="3603001"/>
            </a:xfrm>
            <a:prstGeom prst="rect">
              <a:avLst/>
            </a:prstGeom>
          </p:spPr>
        </p:pic>
        <p:pic>
          <p:nvPicPr>
            <p:cNvPr id="58" name="Graphic 57" descr="Keyboard outline">
              <a:extLst>
                <a:ext uri="{FF2B5EF4-FFF2-40B4-BE49-F238E27FC236}">
                  <a16:creationId xmlns:a16="http://schemas.microsoft.com/office/drawing/2014/main" id="{E7C00DA6-1158-5CA2-D52A-99AD2FEBEE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0695" y="5878176"/>
              <a:ext cx="6426979" cy="3603001"/>
            </a:xfrm>
            <a:prstGeom prst="rect">
              <a:avLst/>
            </a:prstGeom>
          </p:spPr>
        </p:pic>
        <p:cxnSp>
          <p:nvCxnSpPr>
            <p:cNvPr id="1031" name="Straight Connector 1030">
              <a:extLst>
                <a:ext uri="{FF2B5EF4-FFF2-40B4-BE49-F238E27FC236}">
                  <a16:creationId xmlns:a16="http://schemas.microsoft.com/office/drawing/2014/main" id="{FAE2082E-AF4A-C4CB-E08D-62DC3A8DF451}"/>
                </a:ext>
              </a:extLst>
            </p:cNvPr>
            <p:cNvCxnSpPr>
              <a:cxnSpLocks/>
            </p:cNvCxnSpPr>
            <p:nvPr/>
          </p:nvCxnSpPr>
          <p:spPr>
            <a:xfrm flipH="1" flipV="1">
              <a:off x="14722148" y="9633652"/>
              <a:ext cx="19050" cy="824098"/>
            </a:xfrm>
            <a:prstGeom prst="line">
              <a:avLst/>
            </a:prstGeom>
            <a:ln/>
          </p:spPr>
          <p:style>
            <a:lnRef idx="1">
              <a:schemeClr val="dk1"/>
            </a:lnRef>
            <a:fillRef idx="0">
              <a:schemeClr val="dk1"/>
            </a:fillRef>
            <a:effectRef idx="0">
              <a:schemeClr val="dk1"/>
            </a:effectRef>
            <a:fontRef idx="minor">
              <a:schemeClr val="tx1"/>
            </a:fontRef>
          </p:style>
        </p:cxnSp>
        <p:cxnSp>
          <p:nvCxnSpPr>
            <p:cNvPr id="1033" name="Straight Connector 1032">
              <a:extLst>
                <a:ext uri="{FF2B5EF4-FFF2-40B4-BE49-F238E27FC236}">
                  <a16:creationId xmlns:a16="http://schemas.microsoft.com/office/drawing/2014/main" id="{C64BBD92-7784-C9B4-5421-C39270B5FC84}"/>
                </a:ext>
              </a:extLst>
            </p:cNvPr>
            <p:cNvCxnSpPr>
              <a:cxnSpLocks/>
              <a:endCxn id="51" idx="2"/>
            </p:cNvCxnSpPr>
            <p:nvPr/>
          </p:nvCxnSpPr>
          <p:spPr>
            <a:xfrm flipH="1" flipV="1">
              <a:off x="15032610" y="9619106"/>
              <a:ext cx="2" cy="371495"/>
            </a:xfrm>
            <a:prstGeom prst="line">
              <a:avLst/>
            </a:prstGeom>
            <a:ln/>
          </p:spPr>
          <p:style>
            <a:lnRef idx="1">
              <a:schemeClr val="dk1"/>
            </a:lnRef>
            <a:fillRef idx="0">
              <a:schemeClr val="dk1"/>
            </a:fillRef>
            <a:effectRef idx="0">
              <a:schemeClr val="dk1"/>
            </a:effectRef>
            <a:fontRef idx="minor">
              <a:schemeClr val="tx1"/>
            </a:fontRef>
          </p:style>
        </p:cxnSp>
        <p:cxnSp>
          <p:nvCxnSpPr>
            <p:cNvPr id="1037" name="Straight Connector 1036">
              <a:extLst>
                <a:ext uri="{FF2B5EF4-FFF2-40B4-BE49-F238E27FC236}">
                  <a16:creationId xmlns:a16="http://schemas.microsoft.com/office/drawing/2014/main" id="{0E7A0B18-DD70-D83E-CB7B-EE11E871C65A}"/>
                </a:ext>
              </a:extLst>
            </p:cNvPr>
            <p:cNvCxnSpPr/>
            <p:nvPr/>
          </p:nvCxnSpPr>
          <p:spPr>
            <a:xfrm>
              <a:off x="14363700" y="9633652"/>
              <a:ext cx="0" cy="1243898"/>
            </a:xfrm>
            <a:prstGeom prst="line">
              <a:avLst/>
            </a:prstGeom>
            <a:ln/>
          </p:spPr>
          <p:style>
            <a:lnRef idx="1">
              <a:schemeClr val="dk1"/>
            </a:lnRef>
            <a:fillRef idx="0">
              <a:schemeClr val="dk1"/>
            </a:fillRef>
            <a:effectRef idx="0">
              <a:schemeClr val="dk1"/>
            </a:effectRef>
            <a:fontRef idx="minor">
              <a:schemeClr val="tx1"/>
            </a:fontRef>
          </p:style>
        </p:cxnSp>
        <p:cxnSp>
          <p:nvCxnSpPr>
            <p:cNvPr id="1039" name="Straight Connector 1038">
              <a:extLst>
                <a:ext uri="{FF2B5EF4-FFF2-40B4-BE49-F238E27FC236}">
                  <a16:creationId xmlns:a16="http://schemas.microsoft.com/office/drawing/2014/main" id="{DB98D5BB-1706-C152-24CB-12D06206102B}"/>
                </a:ext>
              </a:extLst>
            </p:cNvPr>
            <p:cNvCxnSpPr>
              <a:cxnSpLocks/>
            </p:cNvCxnSpPr>
            <p:nvPr/>
          </p:nvCxnSpPr>
          <p:spPr>
            <a:xfrm flipH="1">
              <a:off x="10706100" y="10877550"/>
              <a:ext cx="3657600" cy="0"/>
            </a:xfrm>
            <a:prstGeom prst="line">
              <a:avLst/>
            </a:prstGeom>
            <a:ln/>
          </p:spPr>
          <p:style>
            <a:lnRef idx="1">
              <a:schemeClr val="dk1"/>
            </a:lnRef>
            <a:fillRef idx="0">
              <a:schemeClr val="dk1"/>
            </a:fillRef>
            <a:effectRef idx="0">
              <a:schemeClr val="dk1"/>
            </a:effectRef>
            <a:fontRef idx="minor">
              <a:schemeClr val="tx1"/>
            </a:fontRef>
          </p:style>
        </p:cxnSp>
        <p:cxnSp>
          <p:nvCxnSpPr>
            <p:cNvPr id="1042" name="Straight Connector 1041">
              <a:extLst>
                <a:ext uri="{FF2B5EF4-FFF2-40B4-BE49-F238E27FC236}">
                  <a16:creationId xmlns:a16="http://schemas.microsoft.com/office/drawing/2014/main" id="{2BFB665E-81E5-922A-B36C-7AE0E59E2E75}"/>
                </a:ext>
              </a:extLst>
            </p:cNvPr>
            <p:cNvCxnSpPr/>
            <p:nvPr/>
          </p:nvCxnSpPr>
          <p:spPr>
            <a:xfrm flipV="1">
              <a:off x="10706100" y="8943109"/>
              <a:ext cx="0" cy="1934441"/>
            </a:xfrm>
            <a:prstGeom prst="line">
              <a:avLst/>
            </a:prstGeom>
            <a:ln/>
          </p:spPr>
          <p:style>
            <a:lnRef idx="1">
              <a:schemeClr val="dk1"/>
            </a:lnRef>
            <a:fillRef idx="0">
              <a:schemeClr val="dk1"/>
            </a:fillRef>
            <a:effectRef idx="0">
              <a:schemeClr val="dk1"/>
            </a:effectRef>
            <a:fontRef idx="minor">
              <a:schemeClr val="tx1"/>
            </a:fontRef>
          </p:style>
        </p:cxnSp>
        <p:cxnSp>
          <p:nvCxnSpPr>
            <p:cNvPr id="1047" name="Straight Connector 1046">
              <a:extLst>
                <a:ext uri="{FF2B5EF4-FFF2-40B4-BE49-F238E27FC236}">
                  <a16:creationId xmlns:a16="http://schemas.microsoft.com/office/drawing/2014/main" id="{F2F1DFBD-2F4A-90FA-D549-E39333E14903}"/>
                </a:ext>
              </a:extLst>
            </p:cNvPr>
            <p:cNvCxnSpPr>
              <a:cxnSpLocks/>
            </p:cNvCxnSpPr>
            <p:nvPr/>
          </p:nvCxnSpPr>
          <p:spPr>
            <a:xfrm flipH="1">
              <a:off x="5015778" y="8651885"/>
              <a:ext cx="5880822" cy="0"/>
            </a:xfrm>
            <a:prstGeom prst="line">
              <a:avLst/>
            </a:prstGeom>
            <a:ln/>
          </p:spPr>
          <p:style>
            <a:lnRef idx="1">
              <a:schemeClr val="dk1"/>
            </a:lnRef>
            <a:fillRef idx="0">
              <a:schemeClr val="dk1"/>
            </a:fillRef>
            <a:effectRef idx="0">
              <a:schemeClr val="dk1"/>
            </a:effectRef>
            <a:fontRef idx="minor">
              <a:schemeClr val="tx1"/>
            </a:fontRef>
          </p:style>
        </p:cxnSp>
        <p:cxnSp>
          <p:nvCxnSpPr>
            <p:cNvPr id="1048" name="Straight Connector 1047">
              <a:extLst>
                <a:ext uri="{FF2B5EF4-FFF2-40B4-BE49-F238E27FC236}">
                  <a16:creationId xmlns:a16="http://schemas.microsoft.com/office/drawing/2014/main" id="{54862AB3-032C-CF1E-09A3-AB0C9A21C473}"/>
                </a:ext>
              </a:extLst>
            </p:cNvPr>
            <p:cNvCxnSpPr/>
            <p:nvPr/>
          </p:nvCxnSpPr>
          <p:spPr>
            <a:xfrm>
              <a:off x="14137817" y="9366952"/>
              <a:ext cx="0" cy="1243898"/>
            </a:xfrm>
            <a:prstGeom prst="line">
              <a:avLst/>
            </a:prstGeom>
            <a:ln/>
          </p:spPr>
          <p:style>
            <a:lnRef idx="1">
              <a:schemeClr val="dk1"/>
            </a:lnRef>
            <a:fillRef idx="0">
              <a:schemeClr val="dk1"/>
            </a:fillRef>
            <a:effectRef idx="0">
              <a:schemeClr val="dk1"/>
            </a:effectRef>
            <a:fontRef idx="minor">
              <a:schemeClr val="tx1"/>
            </a:fontRef>
          </p:style>
        </p:cxnSp>
        <p:cxnSp>
          <p:nvCxnSpPr>
            <p:cNvPr id="1049" name="Straight Connector 1048">
              <a:extLst>
                <a:ext uri="{FF2B5EF4-FFF2-40B4-BE49-F238E27FC236}">
                  <a16:creationId xmlns:a16="http://schemas.microsoft.com/office/drawing/2014/main" id="{DD7E5DD8-652B-6A21-E212-BD3466FEB709}"/>
                </a:ext>
              </a:extLst>
            </p:cNvPr>
            <p:cNvCxnSpPr>
              <a:cxnSpLocks/>
            </p:cNvCxnSpPr>
            <p:nvPr/>
          </p:nvCxnSpPr>
          <p:spPr>
            <a:xfrm flipH="1">
              <a:off x="10896600" y="10610850"/>
              <a:ext cx="3241217" cy="0"/>
            </a:xfrm>
            <a:prstGeom prst="line">
              <a:avLst/>
            </a:prstGeom>
            <a:ln/>
          </p:spPr>
          <p:style>
            <a:lnRef idx="1">
              <a:schemeClr val="dk1"/>
            </a:lnRef>
            <a:fillRef idx="0">
              <a:schemeClr val="dk1"/>
            </a:fillRef>
            <a:effectRef idx="0">
              <a:schemeClr val="dk1"/>
            </a:effectRef>
            <a:fontRef idx="minor">
              <a:schemeClr val="tx1"/>
            </a:fontRef>
          </p:style>
        </p:cxnSp>
        <p:cxnSp>
          <p:nvCxnSpPr>
            <p:cNvPr id="1050" name="Straight Connector 1049">
              <a:extLst>
                <a:ext uri="{FF2B5EF4-FFF2-40B4-BE49-F238E27FC236}">
                  <a16:creationId xmlns:a16="http://schemas.microsoft.com/office/drawing/2014/main" id="{73014BAD-072A-4A52-D9F3-A01D7AD3AAD9}"/>
                </a:ext>
              </a:extLst>
            </p:cNvPr>
            <p:cNvCxnSpPr/>
            <p:nvPr/>
          </p:nvCxnSpPr>
          <p:spPr>
            <a:xfrm flipV="1">
              <a:off x="10896600" y="8651885"/>
              <a:ext cx="0" cy="1934441"/>
            </a:xfrm>
            <a:prstGeom prst="line">
              <a:avLst/>
            </a:prstGeom>
            <a:ln/>
          </p:spPr>
          <p:style>
            <a:lnRef idx="1">
              <a:schemeClr val="dk1"/>
            </a:lnRef>
            <a:fillRef idx="0">
              <a:schemeClr val="dk1"/>
            </a:fillRef>
            <a:effectRef idx="0">
              <a:schemeClr val="dk1"/>
            </a:effectRef>
            <a:fontRef idx="minor">
              <a:schemeClr val="tx1"/>
            </a:fontRef>
          </p:style>
        </p:cxnSp>
        <p:pic>
          <p:nvPicPr>
            <p:cNvPr id="1054" name="Picture 1053">
              <a:extLst>
                <a:ext uri="{FF2B5EF4-FFF2-40B4-BE49-F238E27FC236}">
                  <a16:creationId xmlns:a16="http://schemas.microsoft.com/office/drawing/2014/main" id="{29A14C44-C94C-05F5-44B1-8967B727B925}"/>
                </a:ext>
              </a:extLst>
            </p:cNvPr>
            <p:cNvPicPr>
              <a:picLocks noChangeAspect="1"/>
            </p:cNvPicPr>
            <p:nvPr/>
          </p:nvPicPr>
          <p:blipFill rotWithShape="1">
            <a:blip r:embed="rId6"/>
            <a:srcRect l="351" t="942" b="-838"/>
            <a:stretch/>
          </p:blipFill>
          <p:spPr>
            <a:xfrm>
              <a:off x="17900836" y="2631179"/>
              <a:ext cx="5012878" cy="10631269"/>
            </a:xfrm>
            <a:prstGeom prst="rect">
              <a:avLst/>
            </a:prstGeom>
          </p:spPr>
        </p:pic>
        <p:sp>
          <p:nvSpPr>
            <p:cNvPr id="1055" name="TextBox 1054">
              <a:extLst>
                <a:ext uri="{FF2B5EF4-FFF2-40B4-BE49-F238E27FC236}">
                  <a16:creationId xmlns:a16="http://schemas.microsoft.com/office/drawing/2014/main" id="{976677DB-133C-939F-5CF3-F1BEAE7C560D}"/>
                </a:ext>
              </a:extLst>
            </p:cNvPr>
            <p:cNvSpPr txBox="1"/>
            <p:nvPr/>
          </p:nvSpPr>
          <p:spPr>
            <a:xfrm>
              <a:off x="2158253" y="1603583"/>
              <a:ext cx="521405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Application </a:t>
              </a:r>
              <a:r>
                <a:rPr lang="en-US" sz="3600" b="0" dirty="0"/>
                <a:t>Software</a:t>
              </a:r>
            </a:p>
          </p:txBody>
        </p:sp>
        <p:sp>
          <p:nvSpPr>
            <p:cNvPr id="1058" name="Oval 1057">
              <a:extLst>
                <a:ext uri="{FF2B5EF4-FFF2-40B4-BE49-F238E27FC236}">
                  <a16:creationId xmlns:a16="http://schemas.microsoft.com/office/drawing/2014/main" id="{0F93AACA-637F-77B4-ED7E-E686E7D062D4}"/>
                </a:ext>
              </a:extLst>
            </p:cNvPr>
            <p:cNvSpPr/>
            <p:nvPr/>
          </p:nvSpPr>
          <p:spPr>
            <a:xfrm>
              <a:off x="1109195" y="2861745"/>
              <a:ext cx="837398" cy="845712"/>
            </a:xfrm>
            <a:prstGeom prst="ellipse">
              <a:avLst/>
            </a:prstGeom>
            <a:solidFill>
              <a:schemeClr val="accent3">
                <a:lumMod val="20000"/>
                <a:lumOff val="8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1059" name="TextBox 1058">
              <a:extLst>
                <a:ext uri="{FF2B5EF4-FFF2-40B4-BE49-F238E27FC236}">
                  <a16:creationId xmlns:a16="http://schemas.microsoft.com/office/drawing/2014/main" id="{5EC136B2-68E9-55B5-72FE-25CFB364C558}"/>
                </a:ext>
              </a:extLst>
            </p:cNvPr>
            <p:cNvSpPr txBox="1"/>
            <p:nvPr/>
          </p:nvSpPr>
          <p:spPr>
            <a:xfrm>
              <a:off x="2158253" y="2930030"/>
              <a:ext cx="521405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dirty="0"/>
                <a:t>Control Software</a:t>
              </a:r>
            </a:p>
          </p:txBody>
        </p:sp>
        <p:cxnSp>
          <p:nvCxnSpPr>
            <p:cNvPr id="8" name="Straight Connector 7">
              <a:extLst>
                <a:ext uri="{FF2B5EF4-FFF2-40B4-BE49-F238E27FC236}">
                  <a16:creationId xmlns:a16="http://schemas.microsoft.com/office/drawing/2014/main" id="{EE13D313-95CC-F57A-0C72-B1DE33B4428F}"/>
                </a:ext>
              </a:extLst>
            </p:cNvPr>
            <p:cNvCxnSpPr/>
            <p:nvPr/>
          </p:nvCxnSpPr>
          <p:spPr>
            <a:xfrm flipV="1">
              <a:off x="14703098" y="2011383"/>
              <a:ext cx="0" cy="611879"/>
            </a:xfrm>
            <a:prstGeom prst="line">
              <a:avLst/>
            </a:prstGeom>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E1A42AE-7300-212F-E205-0692F30B805D}"/>
                </a:ext>
              </a:extLst>
            </p:cNvPr>
            <p:cNvCxnSpPr>
              <a:cxnSpLocks/>
            </p:cNvCxnSpPr>
            <p:nvPr/>
          </p:nvCxnSpPr>
          <p:spPr>
            <a:xfrm>
              <a:off x="14722148" y="2019300"/>
              <a:ext cx="6194752" cy="0"/>
            </a:xfrm>
            <a:prstGeom prst="line">
              <a:avLst/>
            </a:prstGeom>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BF20450-26AE-B2FD-0A48-5742A5A2BB0D}"/>
                </a:ext>
              </a:extLst>
            </p:cNvPr>
            <p:cNvCxnSpPr/>
            <p:nvPr/>
          </p:nvCxnSpPr>
          <p:spPr>
            <a:xfrm flipV="1">
              <a:off x="20916900" y="2019300"/>
              <a:ext cx="0" cy="611879"/>
            </a:xfrm>
            <a:prstGeom prst="line">
              <a:avLst/>
            </a:prstGeom>
            <a:ln>
              <a:headEnd type="triangle"/>
              <a:tailEnd type="none"/>
            </a:ln>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8FBE0C98-081C-D7CE-0D1A-C0752C10B9CF}"/>
                </a:ext>
              </a:extLst>
            </p:cNvPr>
            <p:cNvSpPr/>
            <p:nvPr/>
          </p:nvSpPr>
          <p:spPr>
            <a:xfrm>
              <a:off x="1109195" y="4130313"/>
              <a:ext cx="837398" cy="845712"/>
            </a:xfrm>
            <a:prstGeom prst="ellipse">
              <a:avLst/>
            </a:prstGeom>
            <a:solidFill>
              <a:schemeClr val="accent2">
                <a:lumMod val="20000"/>
                <a:lumOff val="8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16" name="TextBox 15">
              <a:extLst>
                <a:ext uri="{FF2B5EF4-FFF2-40B4-BE49-F238E27FC236}">
                  <a16:creationId xmlns:a16="http://schemas.microsoft.com/office/drawing/2014/main" id="{CF2B39A8-0AED-1080-2A26-041CB93D63BB}"/>
                </a:ext>
              </a:extLst>
            </p:cNvPr>
            <p:cNvSpPr txBox="1"/>
            <p:nvPr/>
          </p:nvSpPr>
          <p:spPr>
            <a:xfrm>
              <a:off x="2158253" y="4223505"/>
              <a:ext cx="521405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dirty="0"/>
                <a:t>Control Hardware</a:t>
              </a:r>
            </a:p>
          </p:txBody>
        </p:sp>
        <p:cxnSp>
          <p:nvCxnSpPr>
            <p:cNvPr id="20" name="Straight Connector 19">
              <a:extLst>
                <a:ext uri="{FF2B5EF4-FFF2-40B4-BE49-F238E27FC236}">
                  <a16:creationId xmlns:a16="http://schemas.microsoft.com/office/drawing/2014/main" id="{DA63A9EF-7513-CC20-B8BA-9C3D6B9D54B4}"/>
                </a:ext>
              </a:extLst>
            </p:cNvPr>
            <p:cNvCxnSpPr>
              <a:cxnSpLocks/>
            </p:cNvCxnSpPr>
            <p:nvPr/>
          </p:nvCxnSpPr>
          <p:spPr>
            <a:xfrm flipV="1">
              <a:off x="14535150" y="1893778"/>
              <a:ext cx="0" cy="729484"/>
            </a:xfrm>
            <a:prstGeom prst="line">
              <a:avLst/>
            </a:prstGeom>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A6202CC4-1CE4-5A9A-B1BC-D28AE08563A3}"/>
                </a:ext>
              </a:extLst>
            </p:cNvPr>
            <p:cNvCxnSpPr>
              <a:cxnSpLocks/>
            </p:cNvCxnSpPr>
            <p:nvPr/>
          </p:nvCxnSpPr>
          <p:spPr>
            <a:xfrm>
              <a:off x="14535150" y="1893778"/>
              <a:ext cx="6537511" cy="0"/>
            </a:xfrm>
            <a:prstGeom prst="line">
              <a:avLst/>
            </a:prstGeom>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C667B9-D161-85DF-3900-F484CD55675F}"/>
                </a:ext>
              </a:extLst>
            </p:cNvPr>
            <p:cNvCxnSpPr>
              <a:cxnSpLocks/>
            </p:cNvCxnSpPr>
            <p:nvPr/>
          </p:nvCxnSpPr>
          <p:spPr>
            <a:xfrm flipV="1">
              <a:off x="21072661" y="1893778"/>
              <a:ext cx="0" cy="738796"/>
            </a:xfrm>
            <a:prstGeom prst="line">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B61F866-52C4-2381-BD5D-DF849D89C8F0}"/>
                </a:ext>
              </a:extLst>
            </p:cNvPr>
            <p:cNvCxnSpPr>
              <a:cxnSpLocks/>
            </p:cNvCxnSpPr>
            <p:nvPr/>
          </p:nvCxnSpPr>
          <p:spPr>
            <a:xfrm flipV="1">
              <a:off x="15350798" y="2364548"/>
              <a:ext cx="0" cy="258714"/>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84E2FC9-1FA3-589C-AC2D-E995A264B3CA}"/>
                </a:ext>
              </a:extLst>
            </p:cNvPr>
            <p:cNvCxnSpPr>
              <a:cxnSpLocks/>
            </p:cNvCxnSpPr>
            <p:nvPr/>
          </p:nvCxnSpPr>
          <p:spPr>
            <a:xfrm>
              <a:off x="15350798" y="2345498"/>
              <a:ext cx="3603952" cy="19050"/>
            </a:xfrm>
            <a:prstGeom prst="line">
              <a:avLst/>
            </a:prstGeom>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848F256-35DC-E762-F650-B8460197A0A8}"/>
                </a:ext>
              </a:extLst>
            </p:cNvPr>
            <p:cNvCxnSpPr>
              <a:cxnSpLocks/>
            </p:cNvCxnSpPr>
            <p:nvPr/>
          </p:nvCxnSpPr>
          <p:spPr>
            <a:xfrm flipV="1">
              <a:off x="18989942" y="2382450"/>
              <a:ext cx="0" cy="248729"/>
            </a:xfrm>
            <a:prstGeom prst="line">
              <a:avLst/>
            </a:prstGeom>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E8BD7733-0F19-5EC1-86AD-B932D2EB9297}"/>
                </a:ext>
              </a:extLst>
            </p:cNvPr>
            <p:cNvCxnSpPr>
              <a:cxnSpLocks/>
            </p:cNvCxnSpPr>
            <p:nvPr/>
          </p:nvCxnSpPr>
          <p:spPr>
            <a:xfrm>
              <a:off x="15136215" y="2194740"/>
              <a:ext cx="4056590" cy="12829"/>
            </a:xfrm>
            <a:prstGeom prst="line">
              <a:avLst/>
            </a:prstGeom>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C8ED82D-8E92-2F79-57BD-D6753E906A77}"/>
                </a:ext>
              </a:extLst>
            </p:cNvPr>
            <p:cNvCxnSpPr>
              <a:cxnSpLocks/>
            </p:cNvCxnSpPr>
            <p:nvPr/>
          </p:nvCxnSpPr>
          <p:spPr>
            <a:xfrm flipV="1">
              <a:off x="15124387" y="2213790"/>
              <a:ext cx="11828" cy="392485"/>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236CD7A-F329-4AE9-A9D3-99B7F987989A}"/>
                </a:ext>
              </a:extLst>
            </p:cNvPr>
            <p:cNvCxnSpPr>
              <a:cxnSpLocks/>
            </p:cNvCxnSpPr>
            <p:nvPr/>
          </p:nvCxnSpPr>
          <p:spPr>
            <a:xfrm flipV="1">
              <a:off x="19142342" y="2213790"/>
              <a:ext cx="0" cy="392485"/>
            </a:xfrm>
            <a:prstGeom prst="line">
              <a:avLst/>
            </a:prstGeom>
            <a:ln/>
          </p:spPr>
          <p:style>
            <a:lnRef idx="1">
              <a:schemeClr val="dk1"/>
            </a:lnRef>
            <a:fillRef idx="0">
              <a:schemeClr val="dk1"/>
            </a:fillRef>
            <a:effectRef idx="0">
              <a:schemeClr val="dk1"/>
            </a:effectRef>
            <a:fontRef idx="minor">
              <a:schemeClr val="tx1"/>
            </a:fontRef>
          </p:style>
        </p:cxnSp>
        <p:pic>
          <p:nvPicPr>
            <p:cNvPr id="62" name="Graphic 61" descr="Heartbeat with solid fill">
              <a:extLst>
                <a:ext uri="{FF2B5EF4-FFF2-40B4-BE49-F238E27FC236}">
                  <a16:creationId xmlns:a16="http://schemas.microsoft.com/office/drawing/2014/main" id="{075B3447-C043-5FA0-96A2-469D615965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905994" y="1085895"/>
              <a:ext cx="914400" cy="914400"/>
            </a:xfrm>
            <a:prstGeom prst="rect">
              <a:avLst/>
            </a:prstGeom>
          </p:spPr>
        </p:pic>
        <p:pic>
          <p:nvPicPr>
            <p:cNvPr id="63" name="Graphic 62" descr="Heartbeat with solid fill">
              <a:extLst>
                <a:ext uri="{FF2B5EF4-FFF2-40B4-BE49-F238E27FC236}">
                  <a16:creationId xmlns:a16="http://schemas.microsoft.com/office/drawing/2014/main" id="{317E5136-B65E-23C1-29DD-2508FAC61A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926210" y="2275933"/>
              <a:ext cx="914400" cy="914400"/>
            </a:xfrm>
            <a:prstGeom prst="rect">
              <a:avLst/>
            </a:prstGeom>
          </p:spPr>
        </p:pic>
        <p:sp>
          <p:nvSpPr>
            <p:cNvPr id="1024" name="Rectangle 1023">
              <a:extLst>
                <a:ext uri="{FF2B5EF4-FFF2-40B4-BE49-F238E27FC236}">
                  <a16:creationId xmlns:a16="http://schemas.microsoft.com/office/drawing/2014/main" id="{559A5ED5-54B2-F657-CD3F-76F8EA1E6956}"/>
                </a:ext>
              </a:extLst>
            </p:cNvPr>
            <p:cNvSpPr/>
            <p:nvPr/>
          </p:nvSpPr>
          <p:spPr>
            <a:xfrm>
              <a:off x="5905500" y="9827520"/>
              <a:ext cx="1084295" cy="958450"/>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Arial"/>
              </a:endParaRPr>
            </a:p>
          </p:txBody>
        </p:sp>
        <p:sp>
          <p:nvSpPr>
            <p:cNvPr id="1025" name="TextBox 1024">
              <a:extLst>
                <a:ext uri="{FF2B5EF4-FFF2-40B4-BE49-F238E27FC236}">
                  <a16:creationId xmlns:a16="http://schemas.microsoft.com/office/drawing/2014/main" id="{D3E44AD0-5627-2872-CBBC-05CCEDCDC7C5}"/>
                </a:ext>
              </a:extLst>
            </p:cNvPr>
            <p:cNvSpPr txBox="1"/>
            <p:nvPr/>
          </p:nvSpPr>
          <p:spPr>
            <a:xfrm>
              <a:off x="6000743" y="9896714"/>
              <a:ext cx="874745"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altLang="zh-CN" sz="4000" b="1" i="0" u="none" strike="noStrike" cap="none" spc="0" normalizeH="0" baseline="0" dirty="0">
                  <a:ln>
                    <a:noFill/>
                  </a:ln>
                  <a:solidFill>
                    <a:srgbClr val="000000"/>
                  </a:solidFill>
                  <a:effectLst/>
                  <a:uFillTx/>
                  <a:latin typeface="+mn-lt"/>
                  <a:ea typeface="+mn-ea"/>
                  <a:cs typeface="+mn-cs"/>
                  <a:sym typeface="Arial"/>
                </a:rPr>
                <a:t>1</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
          <p:nvSpPr>
            <p:cNvPr id="1026" name="Rectangle 1025">
              <a:extLst>
                <a:ext uri="{FF2B5EF4-FFF2-40B4-BE49-F238E27FC236}">
                  <a16:creationId xmlns:a16="http://schemas.microsoft.com/office/drawing/2014/main" id="{3B6B763C-F43E-82B9-0936-85D012D9E0CF}"/>
                </a:ext>
              </a:extLst>
            </p:cNvPr>
            <p:cNvSpPr/>
            <p:nvPr/>
          </p:nvSpPr>
          <p:spPr>
            <a:xfrm>
              <a:off x="7503102" y="9827520"/>
              <a:ext cx="1084295" cy="958450"/>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Arial"/>
              </a:endParaRPr>
            </a:p>
          </p:txBody>
        </p:sp>
        <p:sp>
          <p:nvSpPr>
            <p:cNvPr id="1027" name="TextBox 1026">
              <a:extLst>
                <a:ext uri="{FF2B5EF4-FFF2-40B4-BE49-F238E27FC236}">
                  <a16:creationId xmlns:a16="http://schemas.microsoft.com/office/drawing/2014/main" id="{2322C530-AC26-6AA4-9F0D-C44DB709DF46}"/>
                </a:ext>
              </a:extLst>
            </p:cNvPr>
            <p:cNvSpPr txBox="1"/>
            <p:nvPr/>
          </p:nvSpPr>
          <p:spPr>
            <a:xfrm>
              <a:off x="7598345" y="9896714"/>
              <a:ext cx="874745"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a:t>0</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
          <p:nvSpPr>
            <p:cNvPr id="18" name="Rectangle 17">
              <a:extLst>
                <a:ext uri="{FF2B5EF4-FFF2-40B4-BE49-F238E27FC236}">
                  <a16:creationId xmlns:a16="http://schemas.microsoft.com/office/drawing/2014/main" id="{39648C48-E989-D0E3-73F5-3B2B33246DE8}"/>
                </a:ext>
              </a:extLst>
            </p:cNvPr>
            <p:cNvSpPr/>
            <p:nvPr/>
          </p:nvSpPr>
          <p:spPr>
            <a:xfrm>
              <a:off x="9667419" y="2798845"/>
              <a:ext cx="373377" cy="10295939"/>
            </a:xfrm>
            <a:prstGeom prst="rect">
              <a:avLst/>
            </a:prstGeom>
            <a:solidFill>
              <a:srgbClr val="FFFFFF"/>
            </a:solidFill>
            <a:ln w="381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7" name="Oval 36">
              <a:extLst>
                <a:ext uri="{FF2B5EF4-FFF2-40B4-BE49-F238E27FC236}">
                  <a16:creationId xmlns:a16="http://schemas.microsoft.com/office/drawing/2014/main" id="{83ACCB29-0161-9F2D-4F9E-8E749C7554F8}"/>
                </a:ext>
              </a:extLst>
            </p:cNvPr>
            <p:cNvSpPr/>
            <p:nvPr/>
          </p:nvSpPr>
          <p:spPr>
            <a:xfrm>
              <a:off x="857095" y="7579007"/>
              <a:ext cx="3962400" cy="2516522"/>
            </a:xfrm>
            <a:prstGeom prst="ellipse">
              <a:avLst/>
            </a:prstGeom>
            <a:solidFill>
              <a:schemeClr val="accent4">
                <a:lumMod val="20000"/>
                <a:lumOff val="8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pic>
          <p:nvPicPr>
            <p:cNvPr id="38" name="Picture 14" descr="Quantum Computing Icons - Free SVG &amp; PNG Quantum Computing Images - Noun  Project">
              <a:extLst>
                <a:ext uri="{FF2B5EF4-FFF2-40B4-BE49-F238E27FC236}">
                  <a16:creationId xmlns:a16="http://schemas.microsoft.com/office/drawing/2014/main" id="{A7511321-E653-945E-A228-32A7137E39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8296" y="7238950"/>
              <a:ext cx="4484453" cy="448445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Consistent Improvements on Diverse Design Spaces">
            <a:extLst>
              <a:ext uri="{FF2B5EF4-FFF2-40B4-BE49-F238E27FC236}">
                <a16:creationId xmlns:a16="http://schemas.microsoft.com/office/drawing/2014/main" id="{2700462A-230E-F62E-1D4B-3ADD0744716B}"/>
              </a:ext>
            </a:extLst>
          </p:cNvPr>
          <p:cNvSpPr txBox="1">
            <a:spLocks noGrp="1"/>
          </p:cNvSpPr>
          <p:nvPr>
            <p:ph type="title"/>
          </p:nvPr>
        </p:nvSpPr>
        <p:spPr>
          <a:xfrm>
            <a:off x="626271" y="-134071"/>
            <a:ext cx="22790298" cy="2516521"/>
          </a:xfrm>
          <a:prstGeom prst="rect">
            <a:avLst/>
          </a:prstGeom>
        </p:spPr>
        <p:txBody>
          <a:bodyPr/>
          <a:lstStyle/>
          <a:p>
            <a:r>
              <a:rPr lang="en-US" altLang="zh-CN" sz="7200" dirty="0"/>
              <a:t>Control System</a:t>
            </a:r>
          </a:p>
        </p:txBody>
      </p:sp>
    </p:spTree>
    <p:extLst>
      <p:ext uri="{BB962C8B-B14F-4D97-AF65-F5344CB8AC3E}">
        <p14:creationId xmlns:p14="http://schemas.microsoft.com/office/powerpoint/2010/main" val="171148767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Control System</a:t>
            </a:r>
          </a:p>
        </p:txBody>
      </p:sp>
      <p:pic>
        <p:nvPicPr>
          <p:cNvPr id="11" name="Picture 10" descr="A diagram of a computer&#10;&#10;Description automatically generated with medium confidence">
            <a:extLst>
              <a:ext uri="{FF2B5EF4-FFF2-40B4-BE49-F238E27FC236}">
                <a16:creationId xmlns:a16="http://schemas.microsoft.com/office/drawing/2014/main" id="{FA441554-B724-11E6-7BD9-012F1CF59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0350" y="1713464"/>
            <a:ext cx="16583758" cy="11716785"/>
          </a:xfrm>
          <a:prstGeom prst="rect">
            <a:avLst/>
          </a:prstGeom>
        </p:spPr>
      </p:pic>
      <p:sp>
        <p:nvSpPr>
          <p:cNvPr id="24" name="TextBox 23">
            <a:extLst>
              <a:ext uri="{FF2B5EF4-FFF2-40B4-BE49-F238E27FC236}">
                <a16:creationId xmlns:a16="http://schemas.microsoft.com/office/drawing/2014/main" id="{33DE6037-9F1E-D584-BE56-F903652665A4}"/>
              </a:ext>
            </a:extLst>
          </p:cNvPr>
          <p:cNvSpPr txBox="1"/>
          <p:nvPr/>
        </p:nvSpPr>
        <p:spPr>
          <a:xfrm>
            <a:off x="13896195" y="12458700"/>
            <a:ext cx="10487805"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just" defTabSz="825500" rtl="0" fontAlgn="auto" latinLnBrk="0" hangingPunct="0">
              <a:lnSpc>
                <a:spcPct val="120000"/>
              </a:lnSpc>
              <a:spcBef>
                <a:spcPts val="0"/>
              </a:spcBef>
              <a:spcAft>
                <a:spcPts val="0"/>
              </a:spcAft>
              <a:buClrTx/>
              <a:buSzTx/>
              <a:buFontTx/>
              <a:buNone/>
              <a:tabLst/>
            </a:pPr>
            <a:r>
              <a:rPr lang="en-US" altLang="zh-CN" sz="2000" b="0" i="0" dirty="0">
                <a:solidFill>
                  <a:srgbClr val="222222"/>
                </a:solidFill>
                <a:effectLst/>
                <a:latin typeface="Arial" panose="020B0604020202020204" pitchFamily="34" charset="0"/>
              </a:rPr>
              <a:t>Stancil, Daniel D., and Gregory T. Byrd. </a:t>
            </a:r>
            <a:r>
              <a:rPr lang="en-US" altLang="zh-CN" sz="2000" b="0" i="1" dirty="0">
                <a:solidFill>
                  <a:srgbClr val="222222"/>
                </a:solidFill>
                <a:effectLst/>
                <a:latin typeface="Arial" panose="020B0604020202020204" pitchFamily="34" charset="0"/>
              </a:rPr>
              <a:t>Principles of superconducting quantum computers</a:t>
            </a:r>
            <a:r>
              <a:rPr lang="en-US" altLang="zh-CN" sz="2000" b="0" i="0" dirty="0">
                <a:solidFill>
                  <a:srgbClr val="222222"/>
                </a:solidFill>
                <a:effectLst/>
                <a:latin typeface="Arial" panose="020B0604020202020204" pitchFamily="34" charset="0"/>
              </a:rPr>
              <a:t>. </a:t>
            </a:r>
          </a:p>
          <a:p>
            <a:pPr marL="0" marR="0" indent="0" algn="just" defTabSz="825500" rtl="0" fontAlgn="auto" latinLnBrk="0" hangingPunct="0">
              <a:lnSpc>
                <a:spcPct val="120000"/>
              </a:lnSpc>
              <a:spcBef>
                <a:spcPts val="0"/>
              </a:spcBef>
              <a:spcAft>
                <a:spcPts val="0"/>
              </a:spcAft>
              <a:buClrTx/>
              <a:buSzTx/>
              <a:buFontTx/>
              <a:buNone/>
              <a:tabLst/>
            </a:pPr>
            <a:r>
              <a:rPr lang="en-US" altLang="zh-CN" sz="2000" b="0" i="0" dirty="0">
                <a:solidFill>
                  <a:srgbClr val="222222"/>
                </a:solidFill>
                <a:effectLst/>
                <a:latin typeface="Arial" panose="020B0604020202020204" pitchFamily="34" charset="0"/>
              </a:rPr>
              <a:t>John Wiley &amp; Sons, 2022.</a:t>
            </a:r>
            <a:endParaRPr kumimoji="0" lang="zh-CN" altLang="en-US" sz="2000" b="1"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69115580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Control Hardware</a:t>
            </a:r>
          </a:p>
        </p:txBody>
      </p:sp>
      <p:grpSp>
        <p:nvGrpSpPr>
          <p:cNvPr id="9" name="Group 8">
            <a:extLst>
              <a:ext uri="{FF2B5EF4-FFF2-40B4-BE49-F238E27FC236}">
                <a16:creationId xmlns:a16="http://schemas.microsoft.com/office/drawing/2014/main" id="{92FD795F-2905-AC33-9C8A-9CD3B1641600}"/>
              </a:ext>
            </a:extLst>
          </p:cNvPr>
          <p:cNvGrpSpPr/>
          <p:nvPr/>
        </p:nvGrpSpPr>
        <p:grpSpPr>
          <a:xfrm>
            <a:off x="1710618" y="2242538"/>
            <a:ext cx="22673381" cy="11459663"/>
            <a:chOff x="1710618" y="2242538"/>
            <a:chExt cx="22673381" cy="11459663"/>
          </a:xfrm>
        </p:grpSpPr>
        <p:pic>
          <p:nvPicPr>
            <p:cNvPr id="4" name="Picture 3">
              <a:extLst>
                <a:ext uri="{FF2B5EF4-FFF2-40B4-BE49-F238E27FC236}">
                  <a16:creationId xmlns:a16="http://schemas.microsoft.com/office/drawing/2014/main" id="{D146F6E2-ED8E-2267-6161-3B428DF4FD58}"/>
                </a:ext>
              </a:extLst>
            </p:cNvPr>
            <p:cNvPicPr>
              <a:picLocks noChangeAspect="1"/>
            </p:cNvPicPr>
            <p:nvPr/>
          </p:nvPicPr>
          <p:blipFill>
            <a:blip r:embed="rId3"/>
            <a:stretch>
              <a:fillRect/>
            </a:stretch>
          </p:blipFill>
          <p:spPr>
            <a:xfrm>
              <a:off x="4931525" y="3415806"/>
              <a:ext cx="14520949" cy="10286395"/>
            </a:xfrm>
            <a:prstGeom prst="rect">
              <a:avLst/>
            </a:prstGeom>
          </p:spPr>
        </p:pic>
        <p:sp>
          <p:nvSpPr>
            <p:cNvPr id="5" name="TextBox 4">
              <a:extLst>
                <a:ext uri="{FF2B5EF4-FFF2-40B4-BE49-F238E27FC236}">
                  <a16:creationId xmlns:a16="http://schemas.microsoft.com/office/drawing/2014/main" id="{DDF5E56D-91FB-781F-C089-1260D8944371}"/>
                </a:ext>
              </a:extLst>
            </p:cNvPr>
            <p:cNvSpPr txBox="1"/>
            <p:nvPr/>
          </p:nvSpPr>
          <p:spPr>
            <a:xfrm>
              <a:off x="1710618" y="2242538"/>
              <a:ext cx="163487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dirty="0"/>
                <a:t>The microwave is used to control the quantum bits.</a:t>
              </a:r>
            </a:p>
          </p:txBody>
        </p:sp>
        <p:sp>
          <p:nvSpPr>
            <p:cNvPr id="3" name="TextBox 2">
              <a:extLst>
                <a:ext uri="{FF2B5EF4-FFF2-40B4-BE49-F238E27FC236}">
                  <a16:creationId xmlns:a16="http://schemas.microsoft.com/office/drawing/2014/main" id="{E94BE037-4303-337E-CF65-9513DC87289F}"/>
                </a:ext>
              </a:extLst>
            </p:cNvPr>
            <p:cNvSpPr txBox="1"/>
            <p:nvPr/>
          </p:nvSpPr>
          <p:spPr>
            <a:xfrm>
              <a:off x="18051922" y="11891099"/>
              <a:ext cx="6332077"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altLang="zh-CN" sz="2000" b="0" i="0" u="none" strike="noStrike" cap="none" spc="0" normalizeH="0" baseline="0" dirty="0">
                  <a:ln>
                    <a:noFill/>
                  </a:ln>
                  <a:solidFill>
                    <a:srgbClr val="000000"/>
                  </a:solidFill>
                  <a:effectLst/>
                  <a:uFillTx/>
                  <a:latin typeface="+mn-lt"/>
                  <a:ea typeface="+mn-ea"/>
                  <a:cs typeface="+mn-cs"/>
                  <a:sym typeface="Arial"/>
                </a:rPr>
                <a:t>Krantz, Philip, et al. "A quantum engineer's guide to superconducting qubits." Applied physics reviews 6.2 (2019).</a:t>
              </a:r>
              <a:endParaRPr kumimoji="0" lang="zh-CN" altLang="en-US" sz="2000" b="0" i="0" u="none" strike="noStrike" cap="none" spc="0" normalizeH="0" baseline="0" dirty="0">
                <a:ln>
                  <a:noFill/>
                </a:ln>
                <a:solidFill>
                  <a:srgbClr val="000000"/>
                </a:solidFill>
                <a:effectLst/>
                <a:uFillTx/>
                <a:latin typeface="+mn-lt"/>
                <a:ea typeface="+mn-ea"/>
                <a:cs typeface="+mn-cs"/>
                <a:sym typeface="Arial"/>
              </a:endParaRPr>
            </a:p>
          </p:txBody>
        </p:sp>
        <p:sp>
          <p:nvSpPr>
            <p:cNvPr id="6" name="Rectangle 5">
              <a:extLst>
                <a:ext uri="{FF2B5EF4-FFF2-40B4-BE49-F238E27FC236}">
                  <a16:creationId xmlns:a16="http://schemas.microsoft.com/office/drawing/2014/main" id="{4803C98E-E421-B751-4BC4-C93AED2D6AE8}"/>
                </a:ext>
              </a:extLst>
            </p:cNvPr>
            <p:cNvSpPr/>
            <p:nvPr/>
          </p:nvSpPr>
          <p:spPr>
            <a:xfrm>
              <a:off x="4931525" y="3345462"/>
              <a:ext cx="838200" cy="857250"/>
            </a:xfrm>
            <a:prstGeom prst="rect">
              <a:avLst/>
            </a:prstGeom>
            <a:solidFill>
              <a:srgbClr val="FFFFFF"/>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7" name="Rectangle 6">
              <a:extLst>
                <a:ext uri="{FF2B5EF4-FFF2-40B4-BE49-F238E27FC236}">
                  <a16:creationId xmlns:a16="http://schemas.microsoft.com/office/drawing/2014/main" id="{580F805C-E457-2AFB-59D6-474EB8141558}"/>
                </a:ext>
              </a:extLst>
            </p:cNvPr>
            <p:cNvSpPr/>
            <p:nvPr/>
          </p:nvSpPr>
          <p:spPr>
            <a:xfrm>
              <a:off x="10972800" y="3495675"/>
              <a:ext cx="838200" cy="857250"/>
            </a:xfrm>
            <a:prstGeom prst="rect">
              <a:avLst/>
            </a:prstGeom>
            <a:solidFill>
              <a:srgbClr val="FFFFFF"/>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8" name="Rectangle 7">
              <a:extLst>
                <a:ext uri="{FF2B5EF4-FFF2-40B4-BE49-F238E27FC236}">
                  <a16:creationId xmlns:a16="http://schemas.microsoft.com/office/drawing/2014/main" id="{E8035D24-35DF-991C-BBFF-D236439B5779}"/>
                </a:ext>
              </a:extLst>
            </p:cNvPr>
            <p:cNvSpPr/>
            <p:nvPr/>
          </p:nvSpPr>
          <p:spPr>
            <a:xfrm>
              <a:off x="10972800" y="8598938"/>
              <a:ext cx="838200" cy="857250"/>
            </a:xfrm>
            <a:prstGeom prst="rect">
              <a:avLst/>
            </a:prstGeom>
            <a:solidFill>
              <a:srgbClr val="FFFFFF"/>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grpSp>
    </p:spTree>
    <p:extLst>
      <p:ext uri="{BB962C8B-B14F-4D97-AF65-F5344CB8AC3E}">
        <p14:creationId xmlns:p14="http://schemas.microsoft.com/office/powerpoint/2010/main" val="801810661"/>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9180</TotalTime>
  <Words>2661</Words>
  <Application>Microsoft Office PowerPoint</Application>
  <PresentationFormat>Custom</PresentationFormat>
  <Paragraphs>306</Paragraphs>
  <Slides>49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Helvetica Neue</vt:lpstr>
      <vt:lpstr>Slack-Lato</vt:lpstr>
      <vt:lpstr>Arial</vt:lpstr>
      <vt:lpstr>Cambria Math</vt:lpstr>
      <vt:lpstr>Wingdings</vt:lpstr>
      <vt:lpstr>Office Theme</vt:lpstr>
      <vt:lpstr>Parameterized Quantum Pulse Circuit and its Application</vt:lpstr>
      <vt:lpstr>QR Code for Materials</vt:lpstr>
      <vt:lpstr>1.1 Towards Parameterized Quantum Pulses Advantage  Speaker: Zhiding Liang (University of Notre Dame)</vt:lpstr>
      <vt:lpstr>Towards Parameterized Quantum Pulses Advantage</vt:lpstr>
      <vt:lpstr>Agenda</vt:lpstr>
      <vt:lpstr>Control System</vt:lpstr>
      <vt:lpstr>Control System</vt:lpstr>
      <vt:lpstr>Control System</vt:lpstr>
      <vt:lpstr>Control Hardware</vt:lpstr>
      <vt:lpstr>Control Software</vt:lpstr>
      <vt:lpstr>Control Software</vt:lpstr>
      <vt:lpstr>Gate – Pulse Translation</vt:lpstr>
      <vt:lpstr>Gate – Pulse Translation</vt:lpstr>
      <vt:lpstr>Gate – Pulse Translation</vt:lpstr>
      <vt:lpstr>Gate – Pulse Translation</vt:lpstr>
      <vt:lpstr>Single Qubit Control</vt:lpstr>
      <vt:lpstr>Two Qubit Control</vt:lpstr>
      <vt:lpstr>Two Qubit Control</vt:lpstr>
      <vt:lpstr>Agenda</vt:lpstr>
      <vt:lpstr>Noise Analysis</vt:lpstr>
      <vt:lpstr>Expressivity Analysis</vt:lpstr>
      <vt:lpstr>Expressivity Analysis</vt:lpstr>
      <vt:lpstr>Expressivity Analysis</vt:lpstr>
      <vt:lpstr>Entanglement Analysis</vt:lpstr>
      <vt:lpstr>Entanglement Analysis</vt:lpstr>
      <vt:lpstr>Agenda</vt:lpstr>
      <vt:lpstr>Closed Quantum System Simulation</vt:lpstr>
      <vt:lpstr>Closed Quantum System Simulation</vt:lpstr>
      <vt:lpstr>Closed Quantum System Simulation</vt:lpstr>
      <vt:lpstr>Closed Quantum System Simulation</vt:lpstr>
      <vt:lpstr>Unitary Time Evolution</vt:lpstr>
      <vt:lpstr>Unitary Time Evolution</vt:lpstr>
      <vt:lpstr>Unitary Time Evolution</vt:lpstr>
      <vt:lpstr>Unitary Time Evolution</vt:lpstr>
      <vt:lpstr>Open Quantum System Simulation</vt:lpstr>
      <vt:lpstr>Open Quantum System Simulation</vt:lpstr>
      <vt:lpstr>Lindblad Master Equation</vt:lpstr>
      <vt:lpstr>Agenda</vt:lpstr>
      <vt:lpstr>Weyl Chamber</vt:lpstr>
      <vt:lpstr>Trajectory</vt:lpstr>
      <vt:lpstr>Agenda</vt:lpstr>
      <vt:lpstr>Motivation and Challenges</vt:lpstr>
      <vt:lpstr>Attempt on Quantum Neural Network</vt:lpstr>
      <vt:lpstr>Optimization Framework</vt:lpstr>
      <vt:lpstr>Pulse based Compare to Gate based</vt:lpstr>
      <vt:lpstr>Pulse Ansatz on VQAs</vt:lpstr>
      <vt:lpstr>Framework and Evaluation</vt:lpstr>
      <vt:lpstr>Framework and 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Zhiding</dc:creator>
  <cp:lastModifiedBy>Zhiding Liang</cp:lastModifiedBy>
  <cp:revision>63</cp:revision>
  <dcterms:modified xsi:type="dcterms:W3CDTF">2023-09-20T08:16:00Z</dcterms:modified>
</cp:coreProperties>
</file>