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15309-F2FF-4A9F-88A3-7C46096B2ED1}" v="1" dt="2025-06-27T14:28:13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BC30DB-25CD-4421-BB01-1E651A1A557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4113FF2-62BC-44AB-8FF9-BBE5E9FC7900}">
      <dgm:prSet/>
      <dgm:spPr/>
      <dgm:t>
        <a:bodyPr/>
        <a:lstStyle/>
        <a:p>
          <a:pPr>
            <a:defRPr cap="all"/>
          </a:pPr>
          <a:r>
            <a:rPr lang="de-CH"/>
            <a:t>Projekt Setupen</a:t>
          </a:r>
          <a:endParaRPr lang="en-US"/>
        </a:p>
      </dgm:t>
    </dgm:pt>
    <dgm:pt modelId="{9387FCF7-E0D4-49DC-8E34-8496A3DC621B}" type="parTrans" cxnId="{3D8F6FF7-3E04-4E73-A6B5-0FD16A31D867}">
      <dgm:prSet/>
      <dgm:spPr/>
      <dgm:t>
        <a:bodyPr/>
        <a:lstStyle/>
        <a:p>
          <a:endParaRPr lang="en-US"/>
        </a:p>
      </dgm:t>
    </dgm:pt>
    <dgm:pt modelId="{A1974891-F4B5-407B-9B36-6339AB1F6307}" type="sibTrans" cxnId="{3D8F6FF7-3E04-4E73-A6B5-0FD16A31D867}">
      <dgm:prSet/>
      <dgm:spPr/>
      <dgm:t>
        <a:bodyPr/>
        <a:lstStyle/>
        <a:p>
          <a:endParaRPr lang="en-US"/>
        </a:p>
      </dgm:t>
    </dgm:pt>
    <dgm:pt modelId="{10BFABCB-DE70-4103-AD42-BDD7C4767332}">
      <dgm:prSet/>
      <dgm:spPr/>
      <dgm:t>
        <a:bodyPr/>
        <a:lstStyle/>
        <a:p>
          <a:pPr>
            <a:defRPr cap="all"/>
          </a:pPr>
          <a:r>
            <a:rPr lang="de-CH" dirty="0"/>
            <a:t>Namensgebung (SQL –&gt; Java)</a:t>
          </a:r>
          <a:endParaRPr lang="en-US" dirty="0"/>
        </a:p>
      </dgm:t>
    </dgm:pt>
    <dgm:pt modelId="{B9AC8CDF-B7D1-4191-B85B-AC8836CA45EA}" type="parTrans" cxnId="{B07A0517-272D-40FC-B91D-1E3B8885E7E5}">
      <dgm:prSet/>
      <dgm:spPr/>
      <dgm:t>
        <a:bodyPr/>
        <a:lstStyle/>
        <a:p>
          <a:endParaRPr lang="en-US"/>
        </a:p>
      </dgm:t>
    </dgm:pt>
    <dgm:pt modelId="{D288B249-09C5-4845-AC77-791EAFD6DAD7}" type="sibTrans" cxnId="{B07A0517-272D-40FC-B91D-1E3B8885E7E5}">
      <dgm:prSet/>
      <dgm:spPr/>
      <dgm:t>
        <a:bodyPr/>
        <a:lstStyle/>
        <a:p>
          <a:endParaRPr lang="en-US"/>
        </a:p>
      </dgm:t>
    </dgm:pt>
    <dgm:pt modelId="{74458E98-6750-48D0-8271-3DE372320E29}" type="pres">
      <dgm:prSet presAssocID="{62BC30DB-25CD-4421-BB01-1E651A1A5576}" presName="root" presStyleCnt="0">
        <dgm:presLayoutVars>
          <dgm:dir/>
          <dgm:resizeHandles val="exact"/>
        </dgm:presLayoutVars>
      </dgm:prSet>
      <dgm:spPr/>
    </dgm:pt>
    <dgm:pt modelId="{3F2A1FB8-9EBD-493A-8647-817D1F39B4B6}" type="pres">
      <dgm:prSet presAssocID="{74113FF2-62BC-44AB-8FF9-BBE5E9FC7900}" presName="compNode" presStyleCnt="0"/>
      <dgm:spPr/>
    </dgm:pt>
    <dgm:pt modelId="{D3755350-A161-4CA4-AFB7-6FC40A165B72}" type="pres">
      <dgm:prSet presAssocID="{74113FF2-62BC-44AB-8FF9-BBE5E9FC7900}" presName="iconBgRect" presStyleLbl="bgShp" presStyleIdx="0" presStyleCnt="2"/>
      <dgm:spPr/>
    </dgm:pt>
    <dgm:pt modelId="{EC7A2EFA-12E5-446A-A38D-3D2E522DDAAB}" type="pres">
      <dgm:prSet presAssocID="{74113FF2-62BC-44AB-8FF9-BBE5E9FC790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7F41B56-D73A-4188-85F7-307A3C778403}" type="pres">
      <dgm:prSet presAssocID="{74113FF2-62BC-44AB-8FF9-BBE5E9FC7900}" presName="spaceRect" presStyleCnt="0"/>
      <dgm:spPr/>
    </dgm:pt>
    <dgm:pt modelId="{9BF775F7-CA49-40B5-B346-581101E83160}" type="pres">
      <dgm:prSet presAssocID="{74113FF2-62BC-44AB-8FF9-BBE5E9FC7900}" presName="textRect" presStyleLbl="revTx" presStyleIdx="0" presStyleCnt="2">
        <dgm:presLayoutVars>
          <dgm:chMax val="1"/>
          <dgm:chPref val="1"/>
        </dgm:presLayoutVars>
      </dgm:prSet>
      <dgm:spPr/>
    </dgm:pt>
    <dgm:pt modelId="{AE7CAEE0-1DF9-43DE-B9F0-4D24BB656322}" type="pres">
      <dgm:prSet presAssocID="{A1974891-F4B5-407B-9B36-6339AB1F6307}" presName="sibTrans" presStyleCnt="0"/>
      <dgm:spPr/>
    </dgm:pt>
    <dgm:pt modelId="{BFAC9F61-C486-4408-AF14-2295395E34DF}" type="pres">
      <dgm:prSet presAssocID="{10BFABCB-DE70-4103-AD42-BDD7C4767332}" presName="compNode" presStyleCnt="0"/>
      <dgm:spPr/>
    </dgm:pt>
    <dgm:pt modelId="{330A4D1D-72F4-4D06-A061-086D6ABE0894}" type="pres">
      <dgm:prSet presAssocID="{10BFABCB-DE70-4103-AD42-BDD7C4767332}" presName="iconBgRect" presStyleLbl="bgShp" presStyleIdx="1" presStyleCnt="2"/>
      <dgm:spPr/>
    </dgm:pt>
    <dgm:pt modelId="{37EF0F73-1715-4DE9-9FE8-7C338EDDEC26}" type="pres">
      <dgm:prSet presAssocID="{10BFABCB-DE70-4103-AD42-BDD7C476733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0ADA97D-33E3-49C3-A9AD-F1A0E7EB112E}" type="pres">
      <dgm:prSet presAssocID="{10BFABCB-DE70-4103-AD42-BDD7C4767332}" presName="spaceRect" presStyleCnt="0"/>
      <dgm:spPr/>
    </dgm:pt>
    <dgm:pt modelId="{5EA79DC1-BCF9-4A0B-9539-7E933EC61EBE}" type="pres">
      <dgm:prSet presAssocID="{10BFABCB-DE70-4103-AD42-BDD7C4767332}" presName="textRect" presStyleLbl="revTx" presStyleIdx="1" presStyleCnt="2" custScaleX="144266">
        <dgm:presLayoutVars>
          <dgm:chMax val="1"/>
          <dgm:chPref val="1"/>
        </dgm:presLayoutVars>
      </dgm:prSet>
      <dgm:spPr/>
    </dgm:pt>
  </dgm:ptLst>
  <dgm:cxnLst>
    <dgm:cxn modelId="{B07A0517-272D-40FC-B91D-1E3B8885E7E5}" srcId="{62BC30DB-25CD-4421-BB01-1E651A1A5576}" destId="{10BFABCB-DE70-4103-AD42-BDD7C4767332}" srcOrd="1" destOrd="0" parTransId="{B9AC8CDF-B7D1-4191-B85B-AC8836CA45EA}" sibTransId="{D288B249-09C5-4845-AC77-791EAFD6DAD7}"/>
    <dgm:cxn modelId="{62419C5D-F251-4C80-8C0C-3669B90FBA6C}" type="presOf" srcId="{62BC30DB-25CD-4421-BB01-1E651A1A5576}" destId="{74458E98-6750-48D0-8271-3DE372320E29}" srcOrd="0" destOrd="0" presId="urn:microsoft.com/office/officeart/2018/5/layout/IconCircleLabelList"/>
    <dgm:cxn modelId="{F2C08C43-2E07-4E6F-8E31-FD692846632F}" type="presOf" srcId="{74113FF2-62BC-44AB-8FF9-BBE5E9FC7900}" destId="{9BF775F7-CA49-40B5-B346-581101E83160}" srcOrd="0" destOrd="0" presId="urn:microsoft.com/office/officeart/2018/5/layout/IconCircleLabelList"/>
    <dgm:cxn modelId="{A4920DD4-B935-40C2-86DF-4BF9CE97DF9F}" type="presOf" srcId="{10BFABCB-DE70-4103-AD42-BDD7C4767332}" destId="{5EA79DC1-BCF9-4A0B-9539-7E933EC61EBE}" srcOrd="0" destOrd="0" presId="urn:microsoft.com/office/officeart/2018/5/layout/IconCircleLabelList"/>
    <dgm:cxn modelId="{3D8F6FF7-3E04-4E73-A6B5-0FD16A31D867}" srcId="{62BC30DB-25CD-4421-BB01-1E651A1A5576}" destId="{74113FF2-62BC-44AB-8FF9-BBE5E9FC7900}" srcOrd="0" destOrd="0" parTransId="{9387FCF7-E0D4-49DC-8E34-8496A3DC621B}" sibTransId="{A1974891-F4B5-407B-9B36-6339AB1F6307}"/>
    <dgm:cxn modelId="{74B8C198-FB4E-4AB0-B6FB-8DA886505EF5}" type="presParOf" srcId="{74458E98-6750-48D0-8271-3DE372320E29}" destId="{3F2A1FB8-9EBD-493A-8647-817D1F39B4B6}" srcOrd="0" destOrd="0" presId="urn:microsoft.com/office/officeart/2018/5/layout/IconCircleLabelList"/>
    <dgm:cxn modelId="{C054D184-9F90-469F-8B77-4215FC9EC612}" type="presParOf" srcId="{3F2A1FB8-9EBD-493A-8647-817D1F39B4B6}" destId="{D3755350-A161-4CA4-AFB7-6FC40A165B72}" srcOrd="0" destOrd="0" presId="urn:microsoft.com/office/officeart/2018/5/layout/IconCircleLabelList"/>
    <dgm:cxn modelId="{6274715E-9DAF-4760-B01C-A15BC623836D}" type="presParOf" srcId="{3F2A1FB8-9EBD-493A-8647-817D1F39B4B6}" destId="{EC7A2EFA-12E5-446A-A38D-3D2E522DDAAB}" srcOrd="1" destOrd="0" presId="urn:microsoft.com/office/officeart/2018/5/layout/IconCircleLabelList"/>
    <dgm:cxn modelId="{9C0D3924-232B-4193-974A-3FC6EC2EDCB9}" type="presParOf" srcId="{3F2A1FB8-9EBD-493A-8647-817D1F39B4B6}" destId="{47F41B56-D73A-4188-85F7-307A3C778403}" srcOrd="2" destOrd="0" presId="urn:microsoft.com/office/officeart/2018/5/layout/IconCircleLabelList"/>
    <dgm:cxn modelId="{531228C5-60E7-4765-808E-60F9DC7C06F3}" type="presParOf" srcId="{3F2A1FB8-9EBD-493A-8647-817D1F39B4B6}" destId="{9BF775F7-CA49-40B5-B346-581101E83160}" srcOrd="3" destOrd="0" presId="urn:microsoft.com/office/officeart/2018/5/layout/IconCircleLabelList"/>
    <dgm:cxn modelId="{41AF86FA-52EF-42F1-9F0A-6F78A595E64F}" type="presParOf" srcId="{74458E98-6750-48D0-8271-3DE372320E29}" destId="{AE7CAEE0-1DF9-43DE-B9F0-4D24BB656322}" srcOrd="1" destOrd="0" presId="urn:microsoft.com/office/officeart/2018/5/layout/IconCircleLabelList"/>
    <dgm:cxn modelId="{1B83B275-9BDB-4E3D-A3D6-6FCF68F9826C}" type="presParOf" srcId="{74458E98-6750-48D0-8271-3DE372320E29}" destId="{BFAC9F61-C486-4408-AF14-2295395E34DF}" srcOrd="2" destOrd="0" presId="urn:microsoft.com/office/officeart/2018/5/layout/IconCircleLabelList"/>
    <dgm:cxn modelId="{4B83ABD5-1E73-47C2-817C-D833BD51AC0E}" type="presParOf" srcId="{BFAC9F61-C486-4408-AF14-2295395E34DF}" destId="{330A4D1D-72F4-4D06-A061-086D6ABE0894}" srcOrd="0" destOrd="0" presId="urn:microsoft.com/office/officeart/2018/5/layout/IconCircleLabelList"/>
    <dgm:cxn modelId="{B8927479-6C6A-4C0D-8D93-A14407985819}" type="presParOf" srcId="{BFAC9F61-C486-4408-AF14-2295395E34DF}" destId="{37EF0F73-1715-4DE9-9FE8-7C338EDDEC26}" srcOrd="1" destOrd="0" presId="urn:microsoft.com/office/officeart/2018/5/layout/IconCircleLabelList"/>
    <dgm:cxn modelId="{7BDC95D0-BA3F-4AD6-9172-A97E8E4E6848}" type="presParOf" srcId="{BFAC9F61-C486-4408-AF14-2295395E34DF}" destId="{B0ADA97D-33E3-49C3-A9AD-F1A0E7EB112E}" srcOrd="2" destOrd="0" presId="urn:microsoft.com/office/officeart/2018/5/layout/IconCircleLabelList"/>
    <dgm:cxn modelId="{4459C261-B2D2-44E8-A48A-FA4CECA1E3C8}" type="presParOf" srcId="{BFAC9F61-C486-4408-AF14-2295395E34DF}" destId="{5EA79DC1-BCF9-4A0B-9539-7E933EC61EB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55350-A161-4CA4-AFB7-6FC40A165B72}">
      <dsp:nvSpPr>
        <dsp:cNvPr id="0" name=""/>
        <dsp:cNvSpPr/>
      </dsp:nvSpPr>
      <dsp:spPr>
        <a:xfrm>
          <a:off x="1462730" y="407176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7A2EFA-12E5-446A-A38D-3D2E522DDAAB}">
      <dsp:nvSpPr>
        <dsp:cNvPr id="0" name=""/>
        <dsp:cNvSpPr/>
      </dsp:nvSpPr>
      <dsp:spPr>
        <a:xfrm>
          <a:off x="1930730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775F7-CA49-40B5-B346-581101E83160}">
      <dsp:nvSpPr>
        <dsp:cNvPr id="0" name=""/>
        <dsp:cNvSpPr/>
      </dsp:nvSpPr>
      <dsp:spPr>
        <a:xfrm>
          <a:off x="760730" y="328717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800" kern="1200"/>
            <a:t>Projekt Setupen</a:t>
          </a:r>
          <a:endParaRPr lang="en-US" sz="2800" kern="1200"/>
        </a:p>
      </dsp:txBody>
      <dsp:txXfrm>
        <a:off x="760730" y="3287177"/>
        <a:ext cx="3600000" cy="720000"/>
      </dsp:txXfrm>
    </dsp:sp>
    <dsp:sp modelId="{330A4D1D-72F4-4D06-A061-086D6ABE0894}">
      <dsp:nvSpPr>
        <dsp:cNvPr id="0" name=""/>
        <dsp:cNvSpPr/>
      </dsp:nvSpPr>
      <dsp:spPr>
        <a:xfrm>
          <a:off x="6489518" y="407176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F0F73-1715-4DE9-9FE8-7C338EDDEC26}">
      <dsp:nvSpPr>
        <dsp:cNvPr id="0" name=""/>
        <dsp:cNvSpPr/>
      </dsp:nvSpPr>
      <dsp:spPr>
        <a:xfrm>
          <a:off x="6957518" y="87517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A79DC1-BCF9-4A0B-9539-7E933EC61EBE}">
      <dsp:nvSpPr>
        <dsp:cNvPr id="0" name=""/>
        <dsp:cNvSpPr/>
      </dsp:nvSpPr>
      <dsp:spPr>
        <a:xfrm>
          <a:off x="4990730" y="3287177"/>
          <a:ext cx="519357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800" kern="1200" dirty="0"/>
            <a:t>Namensgebung (SQL –&gt; Java)</a:t>
          </a:r>
          <a:endParaRPr lang="en-US" sz="2800" kern="1200" dirty="0"/>
        </a:p>
      </dsp:txBody>
      <dsp:txXfrm>
        <a:off x="4990730" y="3287177"/>
        <a:ext cx="5193576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22CB6-D696-E418-E74C-BC9219EB2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A161834-BDFA-8ACA-8651-27DC2D936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7BAE4D-7A5D-1259-4097-E25A69FE1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4A3BE-8BA6-A8D1-5D79-EE7B9E1F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03CC1D-F5B0-5DF9-2E28-18F749C17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43905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B9EAB-AB6F-EA65-6EBE-3C203455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027EAD-5C26-ABEA-967E-DB67774F5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E20140-9E7D-5575-43E7-A404795C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F64706-A28D-565F-45ED-BEDAC1887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4B2EAE-2343-886C-9302-8B9AAA35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290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2E64A79-EF3B-9D55-A75B-366DC8EF39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BA91564-EEB3-56C2-3252-CA9BCFB54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52AF10-88E4-457A-54D2-B8F4ABC10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C63F8B-0D0A-9A61-C606-126E38B3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31B40C-8F42-1DC0-A0EC-97A632D3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8062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26A4FF-84F3-A9CE-DC65-1F9AB997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BC59AC-CCB0-13AC-3DE6-CCA754FE0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031F5B-F0FB-9078-C78D-6FB7D88C0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0E7AB-E0F4-1343-D77B-4CDE0B31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5A7F83-E970-2B16-8376-7144B09FC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481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E76DF4-8CBE-A744-B4A7-20F1BCA2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D7F96E-436A-DA5E-E2AF-AEA31D14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2F2E2B-EFCD-91B4-FA31-52E2238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4D7DC-74CB-0D78-2587-379C3D7F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FA3F86-1C31-B198-938E-6EF3ADC77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10614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7E04FB-E4FB-259C-5D55-C96AA35A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F13164-189B-267B-F7A7-0DF8C951AB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B9EBB65-8047-9C78-D642-D9B12154C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F41026-2727-3D53-C742-7CBC93DF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952EAE-7832-9476-CD85-017588DA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0F777-EC44-928C-D895-F9F312AB9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50518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A46C6-08F4-9820-CFC3-99E802B59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8492E-558E-DA5F-DDCD-15A4B78D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A65BFC-D449-FFA8-C537-9C92CAD46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856176E-BA05-5F97-37FF-BB0CC0165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4E0C0A3-0102-8DAF-940C-AD2A0BA535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2F948AA-C246-5CEA-F4B3-FD4D4FF1A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268ECA9-5E80-798B-3DD3-35796D6E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91C8D9B-9D31-3F65-8246-4731F0EEA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79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211AC9-28C8-8607-9A4C-BBE1C91C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A265B8-DC11-C244-67D5-BC4BFFC6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E9E663-C4CA-CF5A-DA2C-5D3747A1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9F3F000-5F52-CE76-0CAA-EF95C40E5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662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F3AAC29-4488-459D-EF51-B3186F60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93C3543-BD4A-75FC-A7FF-EB9C79BA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A94FF5-3E44-06F5-EF3B-53DD7BDB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011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81DC0-AF74-3EF9-AEB2-A00A57A37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15A6D5-43D3-106F-45F2-98A13EAE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0F7399-41CC-E9EC-CCDD-253902592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4DE76-CEE2-02DD-CF13-A25C72B6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FB1B73-AB37-E7FD-E8FA-29D2B7CA9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286BB85-F003-054F-92F0-3DA3C9A1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662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03CA87-0A0E-0F9B-2E31-8202DE4F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A5632F3-B782-711C-3020-DF84C6F3A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3E35267-994C-F9C1-6172-63450F53D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2FA4777-2B4C-1443-BE69-BDBEAED6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DDD72-D00F-5975-3635-CDCDC5E24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9A928B-C050-80D1-2CE4-C1F7A785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477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C46A41A-3D8E-BA2A-9CDA-A31808DA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E37EB9B-D189-BD30-D42F-ADB050D7C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C324E-902B-732E-4A3B-E4B6BD528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AA90F-7E61-472C-9B23-2693EB1662D6}" type="datetimeFigureOut">
              <a:rPr lang="de-CH" smtClean="0"/>
              <a:t>27.06.2025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9E803-CA24-91C9-435F-7944DB33F9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9E90DD-DC41-ACA8-E98F-01CD3970A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CAA45-6735-405C-90CA-D6203D9750A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3854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734F1D23-1F09-9B8D-F517-9243559347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1282"/>
          <a:stretch>
            <a:fillRect/>
          </a:stretch>
        </p:blipFill>
        <p:spPr>
          <a:xfrm>
            <a:off x="33875" y="0"/>
            <a:ext cx="2203882" cy="685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D832F40-4CA0-4A22-155B-71A3B4EB6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063" y="0"/>
            <a:ext cx="7537938" cy="6859522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9E89AAD1-F8A0-7519-3472-97AE2A7636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19346" y="3276600"/>
            <a:ext cx="3529054" cy="352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9291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1A565B-1AFC-A9A4-6217-84AF6AF66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de-CH" dirty="0"/>
              <a:t>Probleme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AF962FA-4DCA-515F-3E49-6370444742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3103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7290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65D6FC05AE824D930071C584CB56A8" ma:contentTypeVersion="11" ma:contentTypeDescription="Create a new document." ma:contentTypeScope="" ma:versionID="250aaa821f181bcdcd717f1fd7a27d87">
  <xsd:schema xmlns:xsd="http://www.w3.org/2001/XMLSchema" xmlns:xs="http://www.w3.org/2001/XMLSchema" xmlns:p="http://schemas.microsoft.com/office/2006/metadata/properties" xmlns:ns3="434deff9-e61e-42da-b32f-abefeb8c269b" targetNamespace="http://schemas.microsoft.com/office/2006/metadata/properties" ma:root="true" ma:fieldsID="cb3775da39c58368a9fea015ce43158e" ns3:_="">
    <xsd:import namespace="434deff9-e61e-42da-b32f-abefeb8c269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4deff9-e61e-42da-b32f-abefeb8c269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34deff9-e61e-42da-b32f-abefeb8c269b" xsi:nil="true"/>
  </documentManagement>
</p:properties>
</file>

<file path=customXml/itemProps1.xml><?xml version="1.0" encoding="utf-8"?>
<ds:datastoreItem xmlns:ds="http://schemas.openxmlformats.org/officeDocument/2006/customXml" ds:itemID="{C2897757-905E-4330-9391-5319212D5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4deff9-e61e-42da-b32f-abefeb8c26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161B8D-BDB8-48F5-94AE-3623463896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1BAEFF-001B-4EE4-8574-E40B1B03A65B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www.w3.org/XML/1998/namespace"/>
    <ds:schemaRef ds:uri="434deff9-e61e-42da-b32f-abefeb8c269b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Probleme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Gian Oswald</dc:creator>
  <cp:lastModifiedBy>Gian Oswald</cp:lastModifiedBy>
  <cp:revision>2</cp:revision>
  <dcterms:created xsi:type="dcterms:W3CDTF">2025-06-27T13:37:04Z</dcterms:created>
  <dcterms:modified xsi:type="dcterms:W3CDTF">2025-06-27T14:39:36Z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0x0101002265D6FC05AE824D930071C584CB56A8</vt:lpwstr>
  </property>
</Properties>
</file>