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6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1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C290E50-D3EA-4329-AA5F-AF5A5C575D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112D18-5CEB-46F3-924F-E35464AAA3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8F0B6D-8249-45E3-88DA-82F1DA8EAFA7}" type="datetime1">
              <a:rPr lang="de-DE" smtClean="0"/>
              <a:t>27.06.2025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B8FC0ED-2712-4B69-9F16-123F02DBF5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BD00C-2269-4424-828A-8D893B5226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70B3793-D85E-4082-925C-FAA1A2B272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8639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23EC818-67A6-4606-A789-6953629E70FC}" type="datetime1">
              <a:rPr lang="de-DE" noProof="0" smtClean="0"/>
              <a:t>27.06.2025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AB3E965-974B-498D-B360-83DD1F9DEB5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836367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noProof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B3E965-974B-498D-B360-83DD1F9DEB55}" type="slidenum">
              <a:rPr lang="de-DE" noProof="1" smtClean="0"/>
              <a:t>1</a:t>
            </a:fld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2289652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ED3FA5D4-53DA-44D9-A942-551807572FC0}" type="datetime1">
              <a:rPr lang="de-DE" noProof="0" smtClean="0"/>
              <a:t>27.06.2025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
            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13" name="Gerader Verbinde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150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1D9F7F-8E88-4C76-B9BD-DCCF7D477AEA}" type="datetime1">
              <a:rPr lang="de-DE" noProof="0" smtClean="0"/>
              <a:t>27.06.2025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
            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4727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2DBEC4-572A-4E6B-B19C-3166525ACE63}" type="datetime1">
              <a:rPr lang="de-DE" noProof="0" smtClean="0"/>
              <a:t>27.06.2025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
            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5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750F96-9ECC-4C1D-839C-9FBF5AD81679}" type="datetime1">
              <a:rPr lang="de-DE" noProof="0" smtClean="0"/>
              <a:t>27.06.2025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
            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3064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4A8037-47B8-42DE-B6B7-CB4DF9B5E3A0}" type="datetime1">
              <a:rPr lang="de-DE" noProof="0" smtClean="0"/>
              <a:t>27.06.2025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
            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64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F5ACFA-B3BE-49F5-88F6-ED50E0FA1C71}" type="datetime1">
              <a:rPr lang="de-DE" noProof="0" smtClean="0"/>
              <a:t>27.06.2025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
             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7958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 noProof="0"/>
              <a:t>Textmasterformat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40B627-7438-4259-A367-6829B7002332}" type="datetime1">
              <a:rPr lang="de-DE" noProof="0" smtClean="0"/>
              <a:t>27.06.2025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
             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10586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190916-8314-43AE-8AC3-0A8C4B2ED044}" type="datetime1">
              <a:rPr lang="de-DE" noProof="0" smtClean="0"/>
              <a:t>27.06.2025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
             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8961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6E8462-4271-480E-B0D8-37F7E6BC070D}" type="datetime1">
              <a:rPr lang="de-DE" noProof="0" smtClean="0"/>
              <a:t>27.06.2025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
             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0396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70B58C-6C35-4897-9037-1DAEB7DE4ED9}" type="datetime1">
              <a:rPr lang="de-DE" noProof="0" smtClean="0"/>
              <a:t>27.06.2025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
             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3365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E3188C-1AA2-4462-8D7E-DA88A87E0E6F}" type="datetime1">
              <a:rPr lang="de-DE" noProof="0" smtClean="0"/>
              <a:t>27.06.2025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
             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0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1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de-DE" noProof="1"/>
              <a:t>Textmasterformat durch Klicken bearbeiten</a:t>
            </a:r>
          </a:p>
          <a:p>
            <a:pPr lvl="1" rtl="0"/>
            <a:r>
              <a:rPr lang="de-DE" noProof="1"/>
              <a:t>Zweite Ebene</a:t>
            </a:r>
          </a:p>
          <a:p>
            <a:pPr lvl="2" rtl="0"/>
            <a:r>
              <a:rPr lang="de-DE" noProof="1"/>
              <a:t>Dritte Ebene</a:t>
            </a:r>
          </a:p>
          <a:p>
            <a:pPr lvl="3" rtl="0"/>
            <a:r>
              <a:rPr lang="de-DE" noProof="1"/>
              <a:t>Vierte Ebene</a:t>
            </a:r>
          </a:p>
          <a:p>
            <a:pPr lvl="4" rtl="0"/>
            <a:r>
              <a:rPr lang="de-DE" noProof="1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A1D3F719-E2D6-4EA8-A60C-902162184EBB}" type="datetime1">
              <a:rPr lang="de-DE" noProof="1" dirty="0" smtClean="0"/>
              <a:t>27.06.2025</a:t>
            </a:fld>
            <a:endParaRPr lang="de-DE" noProof="1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de-DE" noProof="1"/>
              <a:t>
            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6D22F896-40B5-4ADD-8801-0D06FADFA095}" type="slidenum">
              <a:rPr lang="de-DE" noProof="1" dirty="0" smtClean="0"/>
              <a:pPr/>
              <a:t>‹Nr.›</a:t>
            </a:fld>
            <a:endParaRPr lang="de-DE" noProof="1"/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02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Bild 6">
            <a:extLst>
              <a:ext uri="{FF2B5EF4-FFF2-40B4-BE49-F238E27FC236}">
                <a16:creationId xmlns:a16="http://schemas.microsoft.com/office/drawing/2014/main" id="{291BDB91-E757-4677-A38C-EB354240C8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3268" b="3268"/>
          <a:stretch/>
        </p:blipFill>
        <p:spPr>
          <a:xfrm>
            <a:off x="0" y="0"/>
            <a:ext cx="12188932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  <a:prstGeom prst="rect">
            <a:avLst/>
          </a:prstGeom>
        </p:spPr>
        <p:txBody>
          <a:bodyPr lIns="0" rIns="180000" rtlCol="0">
            <a:normAutofit/>
          </a:bodyPr>
          <a:lstStyle/>
          <a:p>
            <a:pPr rtl="0"/>
            <a:r>
              <a:rPr lang="de-DE" sz="7200" b="1" noProof="1">
                <a:solidFill>
                  <a:schemeClr val="tx1"/>
                </a:solidFill>
              </a:rPr>
              <a:t>Persistence projekt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  <a:prstGeom prst="rect">
            <a:avLst/>
          </a:prstGeom>
        </p:spPr>
        <p:txBody>
          <a:bodyPr lIns="0" rIns="0" rtlCol="0">
            <a:normAutofit/>
          </a:bodyPr>
          <a:lstStyle/>
          <a:p>
            <a:pPr rtl="0"/>
            <a:r>
              <a:rPr lang="de-DE" sz="2800" noProof="1">
                <a:solidFill>
                  <a:schemeClr val="tx1"/>
                </a:solidFill>
              </a:rPr>
              <a:t>Kevin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3A73E59B-3B4F-987F-D7D8-3DA37E440651}"/>
              </a:ext>
            </a:extLst>
          </p:cNvPr>
          <p:cNvSpPr/>
          <p:nvPr/>
        </p:nvSpPr>
        <p:spPr>
          <a:xfrm>
            <a:off x="-3068" y="2"/>
            <a:ext cx="3859452" cy="3856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 descr="Ein Bild, das Screenshot, Diagramm, Design enthält.&#10;&#10;KI-generierte Inhalte können fehlerhaft sein.">
            <a:extLst>
              <a:ext uri="{FF2B5EF4-FFF2-40B4-BE49-F238E27FC236}">
                <a16:creationId xmlns:a16="http://schemas.microsoft.com/office/drawing/2014/main" id="{A6704B4F-7407-03C8-81EC-CE371774C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3" y="0"/>
            <a:ext cx="3791162" cy="385638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4E41951-015C-DE13-F279-35E126D92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6384" y="0"/>
            <a:ext cx="8369621" cy="394384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8E99AFE-A83C-6C44-8FBE-93C4A90439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7073" y="3895036"/>
            <a:ext cx="6970610" cy="296296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530BA5A-DAE8-B3B3-4F08-8D2FF33304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0610" y="-32983"/>
            <a:ext cx="4916876" cy="689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513_TF89549367_Win32" id="{3A748A99-96B3-4ACA-8662-CF13023FCEB4}" vid="{6B23762C-6032-4912-9DBD-92B14FDA1D33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231547-F69E-41A9-93A9-B70B5E3064F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EA402E5-52EF-430B-8CCB-B4AAA8C467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7A7C301-87CC-4EB1-AF40-15075522FC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Einzelhandel-Design</Template>
  <TotalTime>0</TotalTime>
  <Words>4</Words>
  <Application>Microsoft Office PowerPoint</Application>
  <PresentationFormat>Breitbild</PresentationFormat>
  <Paragraphs>3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Calibri</vt:lpstr>
      <vt:lpstr>Tw Cen MT</vt:lpstr>
      <vt:lpstr>Tw Cen MT Condensed</vt:lpstr>
      <vt:lpstr>Wingdings 3</vt:lpstr>
      <vt:lpstr>Integral</vt:lpstr>
      <vt:lpstr>Persistence projekt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Luethi</dc:creator>
  <cp:lastModifiedBy>Kevin Luethi</cp:lastModifiedBy>
  <cp:revision>1</cp:revision>
  <dcterms:created xsi:type="dcterms:W3CDTF">2025-06-27T12:56:06Z</dcterms:created>
  <dcterms:modified xsi:type="dcterms:W3CDTF">2025-06-27T14:37:06Z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