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goal is to compare the engine translation ability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implemented a double blind test using 2 researchers and 1 participant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Translate N numbers of Chinese idioms into English using Google and Baidu translator, alternatively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Record the results and determine which translator does a better job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-"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Ask the participant to provide a numerous of idioms one at a time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researcher input idiom into google and baidu translate, one at a time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Ask the participant which result better matches the meaning in Chinese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Record the result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3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By: Ammar Karim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XiuXiang Jin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Yu Hao Liu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     Zeqiang Lin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Remarks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Translation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Baidu was better (translation accuracy)</a:t>
            </a:r>
          </a:p>
          <a:p>
            <a:pPr indent="-317500" lvl="2" marL="1371600" rtl="0">
              <a:spcBef>
                <a:spcPts val="0"/>
              </a:spcBef>
              <a:buChar char="-"/>
            </a:pPr>
            <a:r>
              <a:rPr lang="en"/>
              <a:t>Hindsight </a:t>
            </a:r>
          </a:p>
          <a:p>
            <a:pPr indent="-317500" lvl="2" marL="1371600" rtl="0">
              <a:spcBef>
                <a:spcPts val="0"/>
              </a:spcBef>
              <a:buChar char="-"/>
            </a:pPr>
            <a:r>
              <a:rPr lang="en"/>
              <a:t>Other options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Needed to modify double blind test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Proof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Future ideas</a:t>
            </a:r>
          </a:p>
          <a:p>
            <a:pPr indent="-317500" lvl="1" marL="914400">
              <a:spcBef>
                <a:spcPts val="0"/>
              </a:spcBef>
              <a:buChar char="-"/>
            </a:pPr>
            <a:r>
              <a:rPr lang="en"/>
              <a:t>Other methods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 VS Baidu Translator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The purpose of the experiment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General implementation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Avoiding bias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Specific procedure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Generate idioms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1 researcher types idiom; another reads to participant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Participants decides b/w translations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Tests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1: 一石二鸟 g: one stone two birds b: kill two birds with one stone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2: 对牛弹琴 g: play the piano b: cast pearls before swine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3: 改头换面 g: make a difference b: make only superficial changes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4: 一本正经 g: a seriousness b: be poker-faced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5: 义无反顾 g: reluctantly b: proceed without hesitation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Translation 6 to 10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6: 语无伦次 g: Incoherent b: ramble in one's statement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7: 一马当先 g - b: take the lead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8: 东山再起 g: make a comeback b: stage a comeback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9: 提心吊胆 g: be nervous b: be always on tenterhooks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10: 孤陋寡闻 g: ignorant b: with very limited knowledge and scanty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Significance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Gap = 0.8 - 0.2  = 0.6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 = 1/(gap*gap) = 1/ 0.36 = 2.778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Proof of Huffman encoding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303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Initial assumption: Huffman code is optimal (i.e. using the algorithm we will compress A optimally)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p(A) &gt;= p(B), assume length of A is longer than or equal to length B, l(A) &gt;= l(B)</a:t>
            </a:r>
          </a:p>
          <a:p>
            <a:pPr indent="-317500" lvl="1" marL="914400">
              <a:spcBef>
                <a:spcPts val="0"/>
              </a:spcBef>
              <a:buChar char="-"/>
            </a:pPr>
            <a:r>
              <a:rPr lang="en"/>
              <a:t>then p(A)l(A) + p(B)l(B) is the average code length of A and B of the optimal Huffman tree.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Swap the position of A and B, p(A)l(B) + p(B)l(A). 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p(A)l(A) + p(B)l(B) - (</a:t>
            </a:r>
            <a:r>
              <a:rPr lang="en"/>
              <a:t>p(A)l(B) + p(B)l(A)) should be less than 0.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p(A)l(A) + p(B)l(B) - (p(A)l(B) + p(B)l(A))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 =&gt; p(A)*(l(A) - l(B)) + p(B)*(l(B) - l(A)) 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 =&gt; p(A)*(l(A) - l(B)) - p(B)*(l(A) - l(B))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=&gt; (p(A) - p(B))*(l(A) - l(B))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Proof Conclusion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 p(A) &gt;= p(B), l(A) &gt;= l(B), </a:t>
            </a:r>
            <a:r>
              <a:rPr lang="en"/>
              <a:t>p(A)l(A) + p(B)l(B) - (p(A)l(B) + p(B)l(A)) &gt;= 0, this means our assumption is contradicting the optimality of Huffman code.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