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1702.02540.pdf" TargetMode="External"/><Relationship Id="rId4" Type="http://schemas.openxmlformats.org/officeDocument/2006/relationships/hyperlink" Target="https://arxiv.org/pdf/1612.0822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Ratings Upgraded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Ammar Karim, XiuXang Jin, YuHao Liu, Zeqiang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RoadMap/Blocks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Shape 285"/>
          <p:cNvGrpSpPr/>
          <p:nvPr/>
        </p:nvGrpSpPr>
        <p:grpSpPr>
          <a:xfrm>
            <a:off x="339751" y="1933604"/>
            <a:ext cx="1906281" cy="1921702"/>
            <a:chOff x="571536" y="1957150"/>
            <a:chExt cx="1755000" cy="1897977"/>
          </a:xfrm>
        </p:grpSpPr>
        <p:sp>
          <p:nvSpPr>
            <p:cNvPr id="286" name="Shape 28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AA84F"/>
                </a:solidFill>
              </a:endParaRP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1st</a:t>
              </a:r>
              <a:endParaRPr b="1"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Keyword Extraction</a:t>
              </a:r>
              <a:endParaRPr b="1" sz="1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Finding Keywords from user reviews</a:t>
              </a:r>
              <a:endParaRPr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291" name="Shape 29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Rating Extraction</a:t>
              </a:r>
              <a:endParaRPr b="1" sz="10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Create ratings based on Keywords</a:t>
              </a:r>
              <a:endParaRPr sz="8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D966"/>
                  </a:solidFill>
                  <a:latin typeface="Roboto"/>
                  <a:ea typeface="Roboto"/>
                  <a:cs typeface="Roboto"/>
                  <a:sym typeface="Roboto"/>
                </a:rPr>
                <a:t>2nd</a:t>
              </a:r>
              <a:endParaRPr b="1" sz="8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296" name="Shape 29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Weighted Suggestions</a:t>
              </a:r>
              <a:endParaRPr b="1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Provide suggestions to user based on new ratings</a:t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3rd</a:t>
              </a:r>
              <a:endParaRPr b="1"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301" name="Shape 30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Revised Suggestion</a:t>
              </a:r>
              <a:endParaRPr b="1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Allow Users to improve suggestions </a:t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4th</a:t>
              </a:r>
              <a:endParaRPr b="1"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5" name="Shape 305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Extraction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using </a:t>
            </a:r>
            <a:r>
              <a:rPr lang="en"/>
              <a:t>r</a:t>
            </a:r>
            <a:r>
              <a:rPr lang="en"/>
              <a:t>ake_nltk library to do keyword extraction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total keywords: </a:t>
            </a:r>
            <a:r>
              <a:rPr lang="en"/>
              <a:t>5565</a:t>
            </a:r>
            <a:r>
              <a:rPr lang="en"/>
              <a:t>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stored it in a file with score.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75075" y="9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41750" y="875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7259" l="20522" r="32706" t="7929"/>
          <a:stretch/>
        </p:blipFill>
        <p:spPr>
          <a:xfrm>
            <a:off x="4143375" y="0"/>
            <a:ext cx="5000626" cy="51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Extraction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Overview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Keyword Extraction (just mentioned)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Aggregate</a:t>
            </a:r>
            <a:r>
              <a:rPr lang="en"/>
              <a:t> Similar Words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Estimate Sentiment for Words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Aspect based sentiment analysis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 of previous keyword extraction enriched with tags of type + or -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Positive: nice, awesome, cool, superb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Negative: uninspired, expensive, disappointed, avoid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classifier</a:t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171" y="1386625"/>
            <a:ext cx="4817951" cy="30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https://arxiv.org/pdf/1702.02540.pdf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https://arxiv.org/pdf/1612.08220.pdf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