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Rating System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43575" y="3799902"/>
            <a:ext cx="82221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XiuXiang Jin</a:t>
            </a:r>
            <a:endParaRPr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YuHao Liu</a:t>
            </a:r>
            <a:endParaRPr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Ammar Karim</a:t>
            </a:r>
            <a:endParaRPr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Zeqiang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Homepage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 page for basic restaurant info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Restaurant page and score distribution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" y="1506425"/>
            <a:ext cx="9116800" cy="36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technique issues have not being solved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Biggest Problems: Time Complexity and fix the calculation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things we can try in future: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</a:t>
            </a:r>
            <a:r>
              <a:rPr lang="en"/>
              <a:t>unsupervised </a:t>
            </a:r>
            <a:r>
              <a:rPr lang="en"/>
              <a:t>machine</a:t>
            </a:r>
            <a:r>
              <a:rPr lang="en"/>
              <a:t> learnings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Another way of calculation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Special method/</a:t>
            </a:r>
            <a:r>
              <a:rPr lang="en"/>
              <a:t>algorithm</a:t>
            </a:r>
            <a:r>
              <a:rPr lang="en"/>
              <a:t> for big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 Plan and Changes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app:  from desktop api to web-based flask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data from api to K mean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user input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output in ranking and graphs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Scraping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(Data Analysis) 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 Getting Score and Getting Aspect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Speech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Score though NLP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Grab </a:t>
            </a:r>
            <a:r>
              <a:rPr lang="en"/>
              <a:t>positive</a:t>
            </a:r>
            <a:r>
              <a:rPr lang="en"/>
              <a:t> and negative words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the word before it (degree of adverbs)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Inverted 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reviews of 31 </a:t>
            </a:r>
            <a:r>
              <a:rPr lang="en"/>
              <a:t>restaurants as </a:t>
            </a:r>
            <a:r>
              <a:rPr lang="en"/>
              <a:t>training</a:t>
            </a:r>
            <a:r>
              <a:rPr lang="en"/>
              <a:t>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6k samples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6 as best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</a:t>
            </a:r>
            <a:r>
              <a:rPr lang="en"/>
              <a:t>length</a:t>
            </a:r>
            <a:r>
              <a:rPr lang="en"/>
              <a:t> of Feature vector = 20k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475" y="2490423"/>
            <a:ext cx="3855500" cy="23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Calculation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Find the related words of feature 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average of ratios of difference of related words between center and data point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</a:t>
            </a:r>
            <a:r>
              <a:rPr lang="en"/>
              <a:t> the average of ratios with all reviews as threshold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up and take average of rest of data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Input {“i am good”, “I hate the food”} {“I am good”, “I love the food”}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55189" l="7458" r="36206" t="34054"/>
          <a:stretch/>
        </p:blipFill>
        <p:spPr>
          <a:xfrm>
            <a:off x="278275" y="4157200"/>
            <a:ext cx="8092877" cy="8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C</a:t>
            </a:r>
            <a:r>
              <a:rPr lang="en"/>
              <a:t>alculation</a:t>
            </a:r>
            <a:r>
              <a:rPr lang="en"/>
              <a:t>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Find the related words of feature 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mean of each aspect of all centers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average of ratios of difference of related words between center and data point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them into corresponding groups based on centers, and within the group calculate the average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to corresponding average of center, this is threshold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and take average of data point which passed the threshold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670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52068" l="0" r="61997" t="45133"/>
          <a:stretch/>
        </p:blipFill>
        <p:spPr>
          <a:xfrm>
            <a:off x="404725" y="1878900"/>
            <a:ext cx="6255648" cy="2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26157" l="40194" r="21710" t="70298"/>
          <a:stretch/>
        </p:blipFill>
        <p:spPr>
          <a:xfrm>
            <a:off x="356749" y="2329925"/>
            <a:ext cx="6966725" cy="36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46678" l="0" r="60225" t="50896"/>
          <a:stretch/>
        </p:blipFill>
        <p:spPr>
          <a:xfrm>
            <a:off x="249525" y="3068800"/>
            <a:ext cx="7553726" cy="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possible reasons/causes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wrong calculation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minor error on the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size of related words of each aspect is not long enough.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