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78" r:id="rId8"/>
    <p:sldId id="273" r:id="rId9"/>
    <p:sldId id="275" r:id="rId10"/>
    <p:sldId id="276" r:id="rId11"/>
    <p:sldId id="274" r:id="rId12"/>
    <p:sldId id="277" r:id="rId13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04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501" autoAdjust="0"/>
  </p:normalViewPr>
  <p:slideViewPr>
    <p:cSldViewPr>
      <p:cViewPr varScale="1">
        <p:scale>
          <a:sx n="88" d="100"/>
          <a:sy n="88" d="100"/>
        </p:scale>
        <p:origin x="108" y="6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20.12.2016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1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10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92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06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20.12.2016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Java 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Luca l., Lukas, Simon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63500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Allgemeines</a:t>
            </a:r>
          </a:p>
          <a:p>
            <a:pPr rtl="0"/>
            <a:r>
              <a:rPr lang="de-DE" dirty="0" smtClean="0"/>
              <a:t>Demo</a:t>
            </a:r>
          </a:p>
          <a:p>
            <a:pPr rtl="0"/>
            <a:r>
              <a:rPr lang="de-DE" dirty="0" smtClean="0"/>
              <a:t>Code</a:t>
            </a:r>
          </a:p>
          <a:p>
            <a:pPr rtl="0"/>
            <a:r>
              <a:rPr lang="de-DE" dirty="0" smtClean="0"/>
              <a:t>Fazit</a:t>
            </a:r>
          </a:p>
          <a:p>
            <a:pPr rtl="0"/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Vorgehensweise</a:t>
            </a:r>
          </a:p>
          <a:p>
            <a:pPr lvl="1"/>
            <a:r>
              <a:rPr lang="de-DE" dirty="0" smtClean="0"/>
              <a:t>SCRUM</a:t>
            </a:r>
          </a:p>
          <a:p>
            <a:pPr lvl="1"/>
            <a:r>
              <a:rPr lang="de-DE" dirty="0" smtClean="0"/>
              <a:t>Aufteilen der Arbeit</a:t>
            </a:r>
          </a:p>
          <a:p>
            <a:pPr lvl="1"/>
            <a:r>
              <a:rPr lang="de-DE" dirty="0" smtClean="0"/>
              <a:t>Gegenseitiges Helfen</a:t>
            </a:r>
          </a:p>
          <a:p>
            <a:pPr lvl="1"/>
            <a:r>
              <a:rPr lang="de-DE" dirty="0" smtClean="0"/>
              <a:t>Flexibles Arbeiten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58" y="1052736"/>
            <a:ext cx="652872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 smtClean="0"/>
              <a:t>MockUps</a:t>
            </a: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73039"/>
            <a:ext cx="5710182" cy="321041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3539133"/>
            <a:ext cx="5710181" cy="32104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3539133"/>
            <a:ext cx="5710179" cy="32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Eingesetzte Mittel</a:t>
            </a:r>
          </a:p>
          <a:p>
            <a:pPr lvl="1"/>
            <a:r>
              <a:rPr lang="de-DE" dirty="0" err="1" smtClean="0"/>
              <a:t>Glassfish</a:t>
            </a:r>
            <a:endParaRPr lang="de-DE" dirty="0" smtClean="0"/>
          </a:p>
          <a:p>
            <a:pPr lvl="1"/>
            <a:r>
              <a:rPr lang="de-DE" dirty="0" smtClean="0"/>
              <a:t>Firefox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err="1" smtClean="0"/>
              <a:t>Html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999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-32975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Code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-32975"/>
            <a:ext cx="2286000" cy="685800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/>
          <a:lstStyle/>
          <a:p>
            <a:pPr rtl="0"/>
            <a:r>
              <a:rPr lang="de-DE" dirty="0" err="1" smtClean="0"/>
              <a:t>Github</a:t>
            </a:r>
            <a:r>
              <a:rPr lang="de-DE" dirty="0" smtClean="0"/>
              <a:t>,</a:t>
            </a:r>
          </a:p>
          <a:p>
            <a:pPr rtl="0"/>
            <a:r>
              <a:rPr lang="de-DE" dirty="0" err="1" smtClean="0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81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Schlechte Planung</a:t>
            </a:r>
          </a:p>
          <a:p>
            <a:pPr rtl="0"/>
            <a:r>
              <a:rPr lang="de-DE" dirty="0" smtClean="0"/>
              <a:t>Absprache oft unzureichend</a:t>
            </a:r>
          </a:p>
          <a:p>
            <a:pPr rtl="0"/>
            <a:r>
              <a:rPr lang="de-DE" dirty="0" smtClean="0"/>
              <a:t>Lernerfahrung (Teamwork)</a:t>
            </a:r>
          </a:p>
          <a:p>
            <a:pPr rtl="0"/>
            <a:r>
              <a:rPr lang="de-DE" dirty="0" smtClean="0"/>
              <a:t>Lernerfahrung (Technologien)</a:t>
            </a:r>
            <a:endParaRPr lang="de-DE" dirty="0" smtClean="0"/>
          </a:p>
          <a:p>
            <a:pPr rtl="0"/>
            <a:endParaRPr lang="de-DE" dirty="0" smtClean="0"/>
          </a:p>
          <a:p>
            <a:pPr rt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935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Fragen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-32975"/>
            <a:ext cx="22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Benutzerdefiniert</PresentationFormat>
  <Paragraphs>39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Technologie 16:9</vt:lpstr>
      <vt:lpstr>Java EE</vt:lpstr>
      <vt:lpstr>Inhalt</vt:lpstr>
      <vt:lpstr>Allgemeines</vt:lpstr>
      <vt:lpstr>Vorgehensweise</vt:lpstr>
      <vt:lpstr>Allgemeines</vt:lpstr>
      <vt:lpstr>Demo</vt:lpstr>
      <vt:lpstr>Code</vt:lpstr>
      <vt:lpstr>Fazit</vt:lpstr>
      <vt:lpstr>Fragen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Köpf Simon</dc:creator>
  <cp:lastModifiedBy>Köpf Simon</cp:lastModifiedBy>
  <cp:revision>8</cp:revision>
  <dcterms:created xsi:type="dcterms:W3CDTF">2016-12-19T11:02:18Z</dcterms:created>
  <dcterms:modified xsi:type="dcterms:W3CDTF">2016-12-20T11:46:20Z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