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1" d="100"/>
          <a:sy n="71" d="100"/>
        </p:scale>
        <p:origin x="1203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1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5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2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1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3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6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E159-36BB-482D-9737-C985A1623D2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6954-12A0-49FA-BA64-5F223B18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53AD9E3-1B24-729F-05F3-90D9112A13C8}"/>
              </a:ext>
            </a:extLst>
          </p:cNvPr>
          <p:cNvGrpSpPr/>
          <p:nvPr/>
        </p:nvGrpSpPr>
        <p:grpSpPr>
          <a:xfrm>
            <a:off x="694432" y="2300198"/>
            <a:ext cx="655607" cy="537299"/>
            <a:chOff x="694432" y="2300198"/>
            <a:chExt cx="655607" cy="5372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B170BD4-5A0F-D443-FDB3-E9B949717EAB}"/>
                </a:ext>
              </a:extLst>
            </p:cNvPr>
            <p:cNvSpPr/>
            <p:nvPr/>
          </p:nvSpPr>
          <p:spPr>
            <a:xfrm>
              <a:off x="694432" y="2300198"/>
              <a:ext cx="655607" cy="53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C1EAF4B-CBAB-0EB4-79D2-8E60D9A9B5BD}"/>
                </a:ext>
              </a:extLst>
            </p:cNvPr>
            <p:cNvGrpSpPr/>
            <p:nvPr/>
          </p:nvGrpSpPr>
          <p:grpSpPr>
            <a:xfrm>
              <a:off x="760331" y="2374347"/>
              <a:ext cx="523800" cy="382865"/>
              <a:chOff x="1002973" y="2022791"/>
              <a:chExt cx="720000" cy="510486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BEA2DDD-E7D5-FDF0-2565-2835354A9345}"/>
                  </a:ext>
                </a:extLst>
              </p:cNvPr>
              <p:cNvSpPr/>
              <p:nvPr/>
            </p:nvSpPr>
            <p:spPr>
              <a:xfrm>
                <a:off x="1002973" y="2022791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49C0B8B-930B-8C6C-6CF7-2A3A7D32178D}"/>
                  </a:ext>
                </a:extLst>
              </p:cNvPr>
              <p:cNvSpPr/>
              <p:nvPr/>
            </p:nvSpPr>
            <p:spPr>
              <a:xfrm>
                <a:off x="1002973" y="2138983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4EFA177-D6E8-4CF3-F61C-4EB42D510ECF}"/>
                  </a:ext>
                </a:extLst>
              </p:cNvPr>
              <p:cNvSpPr/>
              <p:nvPr/>
            </p:nvSpPr>
            <p:spPr>
              <a:xfrm>
                <a:off x="1002973" y="2255175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E365FC4-0F49-4203-82D7-7E259B28BB36}"/>
                  </a:ext>
                </a:extLst>
              </p:cNvPr>
              <p:cNvSpPr/>
              <p:nvPr/>
            </p:nvSpPr>
            <p:spPr>
              <a:xfrm>
                <a:off x="1002973" y="2371367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FBA8A4A-5A1F-B61A-FAD7-172360ACC3DF}"/>
                  </a:ext>
                </a:extLst>
              </p:cNvPr>
              <p:cNvSpPr/>
              <p:nvPr/>
            </p:nvSpPr>
            <p:spPr>
              <a:xfrm>
                <a:off x="1002973" y="2487558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E22847-3F85-D128-7574-AB7EE71A0BA3}"/>
              </a:ext>
            </a:extLst>
          </p:cNvPr>
          <p:cNvGrpSpPr/>
          <p:nvPr/>
        </p:nvGrpSpPr>
        <p:grpSpPr>
          <a:xfrm>
            <a:off x="694432" y="3060487"/>
            <a:ext cx="655607" cy="537299"/>
            <a:chOff x="694432" y="3060487"/>
            <a:chExt cx="655607" cy="5372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0D6519E-2ABF-2CE9-0F46-140DF82A32C1}"/>
                </a:ext>
              </a:extLst>
            </p:cNvPr>
            <p:cNvSpPr/>
            <p:nvPr/>
          </p:nvSpPr>
          <p:spPr>
            <a:xfrm>
              <a:off x="694432" y="3060487"/>
              <a:ext cx="655607" cy="53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A51C702-22AA-9C35-8A4F-CE877B76DBCF}"/>
                </a:ext>
              </a:extLst>
            </p:cNvPr>
            <p:cNvSpPr/>
            <p:nvPr/>
          </p:nvSpPr>
          <p:spPr>
            <a:xfrm>
              <a:off x="752231" y="3117423"/>
              <a:ext cx="540000" cy="423424"/>
            </a:xfrm>
            <a:prstGeom prst="roundRect">
              <a:avLst>
                <a:gd name="adj" fmla="val 10954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4FD1666-53ED-DA27-D92B-57AED84583D3}"/>
                </a:ext>
              </a:extLst>
            </p:cNvPr>
            <p:cNvGrpSpPr/>
            <p:nvPr/>
          </p:nvGrpSpPr>
          <p:grpSpPr>
            <a:xfrm>
              <a:off x="811631" y="3181278"/>
              <a:ext cx="421200" cy="295721"/>
              <a:chOff x="1002973" y="2022791"/>
              <a:chExt cx="720000" cy="39429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EA41A25-CBBF-8A52-E1B9-9F111A29C0DD}"/>
                  </a:ext>
                </a:extLst>
              </p:cNvPr>
              <p:cNvSpPr/>
              <p:nvPr/>
            </p:nvSpPr>
            <p:spPr>
              <a:xfrm>
                <a:off x="1002973" y="2022791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DF4FB6D-2363-FAF1-44DF-941A1B58D49E}"/>
                  </a:ext>
                </a:extLst>
              </p:cNvPr>
              <p:cNvSpPr/>
              <p:nvPr/>
            </p:nvSpPr>
            <p:spPr>
              <a:xfrm>
                <a:off x="1002973" y="2138983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0D260A-5FB8-B3CE-6AA6-52BA07606716}"/>
                  </a:ext>
                </a:extLst>
              </p:cNvPr>
              <p:cNvSpPr/>
              <p:nvPr/>
            </p:nvSpPr>
            <p:spPr>
              <a:xfrm>
                <a:off x="1002973" y="2255175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B9ED542-2BD2-A412-A4F2-379F08B42605}"/>
                  </a:ext>
                </a:extLst>
              </p:cNvPr>
              <p:cNvSpPr/>
              <p:nvPr/>
            </p:nvSpPr>
            <p:spPr>
              <a:xfrm>
                <a:off x="1002973" y="2371367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DF45F4-39C5-0112-CA72-3B2905748B6F}"/>
              </a:ext>
            </a:extLst>
          </p:cNvPr>
          <p:cNvGrpSpPr/>
          <p:nvPr/>
        </p:nvGrpSpPr>
        <p:grpSpPr>
          <a:xfrm>
            <a:off x="694432" y="3820776"/>
            <a:ext cx="655607" cy="537302"/>
            <a:chOff x="694432" y="3820776"/>
            <a:chExt cx="655607" cy="53730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D7C2D9-0BC3-F4CE-22CD-F1B769A99735}"/>
                </a:ext>
              </a:extLst>
            </p:cNvPr>
            <p:cNvSpPr/>
            <p:nvPr/>
          </p:nvSpPr>
          <p:spPr>
            <a:xfrm>
              <a:off x="694432" y="3820779"/>
              <a:ext cx="655607" cy="53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051B2C0-062B-F56C-0AF0-E457FD6DFEC9}"/>
                </a:ext>
              </a:extLst>
            </p:cNvPr>
            <p:cNvGrpSpPr/>
            <p:nvPr/>
          </p:nvGrpSpPr>
          <p:grpSpPr>
            <a:xfrm>
              <a:off x="760331" y="3985139"/>
              <a:ext cx="523800" cy="295721"/>
              <a:chOff x="1002973" y="2138983"/>
              <a:chExt cx="720000" cy="39429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71F4A04-6913-995C-49A7-09FC35AEDC8E}"/>
                  </a:ext>
                </a:extLst>
              </p:cNvPr>
              <p:cNvSpPr/>
              <p:nvPr/>
            </p:nvSpPr>
            <p:spPr>
              <a:xfrm>
                <a:off x="1002973" y="2138983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9F409E9-BD26-6C27-A204-168830ADC280}"/>
                  </a:ext>
                </a:extLst>
              </p:cNvPr>
              <p:cNvSpPr/>
              <p:nvPr/>
            </p:nvSpPr>
            <p:spPr>
              <a:xfrm>
                <a:off x="1002973" y="2255175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3177692-3ECC-2D6D-70D9-6E936D331C62}"/>
                  </a:ext>
                </a:extLst>
              </p:cNvPr>
              <p:cNvSpPr/>
              <p:nvPr/>
            </p:nvSpPr>
            <p:spPr>
              <a:xfrm>
                <a:off x="1002973" y="2371367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76BD09-0063-6D0B-1798-5BB051651B40}"/>
                  </a:ext>
                </a:extLst>
              </p:cNvPr>
              <p:cNvSpPr/>
              <p:nvPr/>
            </p:nvSpPr>
            <p:spPr>
              <a:xfrm>
                <a:off x="1002973" y="2487558"/>
                <a:ext cx="720000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51" dirty="0"/>
                  <a:t> </a:t>
                </a:r>
                <a:endParaRPr lang="zh-CN" altLang="en-US" sz="1351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2DDE169-D145-7427-1F6B-F4E5DC957B95}"/>
                </a:ext>
              </a:extLst>
            </p:cNvPr>
            <p:cNvSpPr/>
            <p:nvPr/>
          </p:nvSpPr>
          <p:spPr>
            <a:xfrm>
              <a:off x="694432" y="3820776"/>
              <a:ext cx="655607" cy="1033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770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 Zhou</dc:creator>
  <cp:lastModifiedBy>LING Zhou</cp:lastModifiedBy>
  <cp:revision>3</cp:revision>
  <dcterms:created xsi:type="dcterms:W3CDTF">2022-08-20T07:45:35Z</dcterms:created>
  <dcterms:modified xsi:type="dcterms:W3CDTF">2022-08-20T12:32:43Z</dcterms:modified>
</cp:coreProperties>
</file>