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7" d="100"/>
          <a:sy n="87" d="100"/>
        </p:scale>
        <p:origin x="60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1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5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2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1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3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6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E159-36BB-482D-9737-C985A1623D2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53AD9E3-1B24-729F-05F3-90D9112A13C8}"/>
              </a:ext>
            </a:extLst>
          </p:cNvPr>
          <p:cNvGrpSpPr/>
          <p:nvPr/>
        </p:nvGrpSpPr>
        <p:grpSpPr>
          <a:xfrm>
            <a:off x="694432" y="2300198"/>
            <a:ext cx="655607" cy="537299"/>
            <a:chOff x="694432" y="2300198"/>
            <a:chExt cx="655607" cy="5372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B170BD4-5A0F-D443-FDB3-E9B949717EAB}"/>
                </a:ext>
              </a:extLst>
            </p:cNvPr>
            <p:cNvSpPr/>
            <p:nvPr/>
          </p:nvSpPr>
          <p:spPr>
            <a:xfrm>
              <a:off x="694432" y="2300198"/>
              <a:ext cx="655607" cy="53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C1EAF4B-CBAB-0EB4-79D2-8E60D9A9B5BD}"/>
                </a:ext>
              </a:extLst>
            </p:cNvPr>
            <p:cNvGrpSpPr/>
            <p:nvPr/>
          </p:nvGrpSpPr>
          <p:grpSpPr>
            <a:xfrm>
              <a:off x="760331" y="2374347"/>
              <a:ext cx="523800" cy="382865"/>
              <a:chOff x="1002973" y="2022791"/>
              <a:chExt cx="720000" cy="510486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BEA2DDD-E7D5-FDF0-2565-2835354A9345}"/>
                  </a:ext>
                </a:extLst>
              </p:cNvPr>
              <p:cNvSpPr/>
              <p:nvPr/>
            </p:nvSpPr>
            <p:spPr>
              <a:xfrm>
                <a:off x="1002973" y="2022791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49C0B8B-930B-8C6C-6CF7-2A3A7D32178D}"/>
                  </a:ext>
                </a:extLst>
              </p:cNvPr>
              <p:cNvSpPr/>
              <p:nvPr/>
            </p:nvSpPr>
            <p:spPr>
              <a:xfrm>
                <a:off x="1002973" y="2138983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4EFA177-D6E8-4CF3-F61C-4EB42D510ECF}"/>
                  </a:ext>
                </a:extLst>
              </p:cNvPr>
              <p:cNvSpPr/>
              <p:nvPr/>
            </p:nvSpPr>
            <p:spPr>
              <a:xfrm>
                <a:off x="1002973" y="2255175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E365FC4-0F49-4203-82D7-7E259B28BB36}"/>
                  </a:ext>
                </a:extLst>
              </p:cNvPr>
              <p:cNvSpPr/>
              <p:nvPr/>
            </p:nvSpPr>
            <p:spPr>
              <a:xfrm>
                <a:off x="1002973" y="2371367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FBA8A4A-5A1F-B61A-FAD7-172360ACC3DF}"/>
                  </a:ext>
                </a:extLst>
              </p:cNvPr>
              <p:cNvSpPr/>
              <p:nvPr/>
            </p:nvSpPr>
            <p:spPr>
              <a:xfrm>
                <a:off x="1002973" y="2487558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E22847-3F85-D128-7574-AB7EE71A0BA3}"/>
              </a:ext>
            </a:extLst>
          </p:cNvPr>
          <p:cNvGrpSpPr/>
          <p:nvPr/>
        </p:nvGrpSpPr>
        <p:grpSpPr>
          <a:xfrm>
            <a:off x="694432" y="3060487"/>
            <a:ext cx="655607" cy="537299"/>
            <a:chOff x="694432" y="3060487"/>
            <a:chExt cx="655607" cy="5372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0D6519E-2ABF-2CE9-0F46-140DF82A32C1}"/>
                </a:ext>
              </a:extLst>
            </p:cNvPr>
            <p:cNvSpPr/>
            <p:nvPr/>
          </p:nvSpPr>
          <p:spPr>
            <a:xfrm>
              <a:off x="694432" y="3060487"/>
              <a:ext cx="655607" cy="53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A51C702-22AA-9C35-8A4F-CE877B76DBCF}"/>
                </a:ext>
              </a:extLst>
            </p:cNvPr>
            <p:cNvSpPr/>
            <p:nvPr/>
          </p:nvSpPr>
          <p:spPr>
            <a:xfrm>
              <a:off x="752231" y="3117423"/>
              <a:ext cx="540000" cy="423424"/>
            </a:xfrm>
            <a:prstGeom prst="roundRect">
              <a:avLst>
                <a:gd name="adj" fmla="val 10954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4FD1666-53ED-DA27-D92B-57AED84583D3}"/>
                </a:ext>
              </a:extLst>
            </p:cNvPr>
            <p:cNvGrpSpPr/>
            <p:nvPr/>
          </p:nvGrpSpPr>
          <p:grpSpPr>
            <a:xfrm>
              <a:off x="811631" y="3181278"/>
              <a:ext cx="421200" cy="295721"/>
              <a:chOff x="1002973" y="2022791"/>
              <a:chExt cx="720000" cy="39429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EA41A25-CBBF-8A52-E1B9-9F111A29C0DD}"/>
                  </a:ext>
                </a:extLst>
              </p:cNvPr>
              <p:cNvSpPr/>
              <p:nvPr/>
            </p:nvSpPr>
            <p:spPr>
              <a:xfrm>
                <a:off x="1002973" y="2022791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DF4FB6D-2363-FAF1-44DF-941A1B58D49E}"/>
                  </a:ext>
                </a:extLst>
              </p:cNvPr>
              <p:cNvSpPr/>
              <p:nvPr/>
            </p:nvSpPr>
            <p:spPr>
              <a:xfrm>
                <a:off x="1002973" y="2138983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0D260A-5FB8-B3CE-6AA6-52BA07606716}"/>
                  </a:ext>
                </a:extLst>
              </p:cNvPr>
              <p:cNvSpPr/>
              <p:nvPr/>
            </p:nvSpPr>
            <p:spPr>
              <a:xfrm>
                <a:off x="1002973" y="2255175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B9ED542-2BD2-A412-A4F2-379F08B42605}"/>
                  </a:ext>
                </a:extLst>
              </p:cNvPr>
              <p:cNvSpPr/>
              <p:nvPr/>
            </p:nvSpPr>
            <p:spPr>
              <a:xfrm>
                <a:off x="1002973" y="2371367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DF45F4-39C5-0112-CA72-3B2905748B6F}"/>
              </a:ext>
            </a:extLst>
          </p:cNvPr>
          <p:cNvGrpSpPr/>
          <p:nvPr/>
        </p:nvGrpSpPr>
        <p:grpSpPr>
          <a:xfrm>
            <a:off x="694432" y="3820776"/>
            <a:ext cx="655607" cy="537302"/>
            <a:chOff x="694432" y="3820776"/>
            <a:chExt cx="655607" cy="53730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D7C2D9-0BC3-F4CE-22CD-F1B769A99735}"/>
                </a:ext>
              </a:extLst>
            </p:cNvPr>
            <p:cNvSpPr/>
            <p:nvPr/>
          </p:nvSpPr>
          <p:spPr>
            <a:xfrm>
              <a:off x="694432" y="3820779"/>
              <a:ext cx="655607" cy="53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051B2C0-062B-F56C-0AF0-E457FD6DFEC9}"/>
                </a:ext>
              </a:extLst>
            </p:cNvPr>
            <p:cNvGrpSpPr/>
            <p:nvPr/>
          </p:nvGrpSpPr>
          <p:grpSpPr>
            <a:xfrm>
              <a:off x="760331" y="3985139"/>
              <a:ext cx="523800" cy="295721"/>
              <a:chOff x="1002973" y="2138983"/>
              <a:chExt cx="720000" cy="39429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71F4A04-6913-995C-49A7-09FC35AEDC8E}"/>
                  </a:ext>
                </a:extLst>
              </p:cNvPr>
              <p:cNvSpPr/>
              <p:nvPr/>
            </p:nvSpPr>
            <p:spPr>
              <a:xfrm>
                <a:off x="1002973" y="2138983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9F409E9-BD26-6C27-A204-168830ADC280}"/>
                  </a:ext>
                </a:extLst>
              </p:cNvPr>
              <p:cNvSpPr/>
              <p:nvPr/>
            </p:nvSpPr>
            <p:spPr>
              <a:xfrm>
                <a:off x="1002973" y="2255175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3177692-3ECC-2D6D-70D9-6E936D331C62}"/>
                  </a:ext>
                </a:extLst>
              </p:cNvPr>
              <p:cNvSpPr/>
              <p:nvPr/>
            </p:nvSpPr>
            <p:spPr>
              <a:xfrm>
                <a:off x="1002973" y="2371367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76BD09-0063-6D0B-1798-5BB051651B40}"/>
                  </a:ext>
                </a:extLst>
              </p:cNvPr>
              <p:cNvSpPr/>
              <p:nvPr/>
            </p:nvSpPr>
            <p:spPr>
              <a:xfrm>
                <a:off x="1002973" y="2487558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2DDE169-D145-7427-1F6B-F4E5DC957B95}"/>
                </a:ext>
              </a:extLst>
            </p:cNvPr>
            <p:cNvSpPr/>
            <p:nvPr/>
          </p:nvSpPr>
          <p:spPr>
            <a:xfrm>
              <a:off x="694432" y="3820776"/>
              <a:ext cx="655607" cy="1033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5F6CBC1-E893-4536-BA58-43159A1BA9E2}"/>
              </a:ext>
            </a:extLst>
          </p:cNvPr>
          <p:cNvGrpSpPr/>
          <p:nvPr/>
        </p:nvGrpSpPr>
        <p:grpSpPr>
          <a:xfrm>
            <a:off x="1598621" y="3817707"/>
            <a:ext cx="732884" cy="537299"/>
            <a:chOff x="1598621" y="3817707"/>
            <a:chExt cx="732884" cy="53729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33E931A-260C-4142-8BA6-B82533D652F2}"/>
                </a:ext>
              </a:extLst>
            </p:cNvPr>
            <p:cNvSpPr/>
            <p:nvPr/>
          </p:nvSpPr>
          <p:spPr>
            <a:xfrm>
              <a:off x="1598621" y="3817707"/>
              <a:ext cx="732884" cy="537299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B71A5D1-FBEB-4FA3-8FAB-622E08C65866}"/>
                </a:ext>
              </a:extLst>
            </p:cNvPr>
            <p:cNvSpPr/>
            <p:nvPr/>
          </p:nvSpPr>
          <p:spPr>
            <a:xfrm>
              <a:off x="1702262" y="3953641"/>
              <a:ext cx="5256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2D02FA8-AE5F-4BA5-B13C-943D93A6A235}"/>
                </a:ext>
              </a:extLst>
            </p:cNvPr>
            <p:cNvGrpSpPr/>
            <p:nvPr/>
          </p:nvGrpSpPr>
          <p:grpSpPr>
            <a:xfrm>
              <a:off x="1749062" y="4008823"/>
              <a:ext cx="432000" cy="267294"/>
              <a:chOff x="1872245" y="2488245"/>
              <a:chExt cx="432000" cy="26729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68F2093-13E4-4BC2-B50D-7033593E0472}"/>
                  </a:ext>
                </a:extLst>
              </p:cNvPr>
              <p:cNvSpPr/>
              <p:nvPr/>
            </p:nvSpPr>
            <p:spPr>
              <a:xfrm>
                <a:off x="1872245" y="2488245"/>
                <a:ext cx="432000" cy="342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761B3B7-C92F-4F50-9ABF-8963A29102E1}"/>
                  </a:ext>
                </a:extLst>
              </p:cNvPr>
              <p:cNvSpPr/>
              <p:nvPr/>
            </p:nvSpPr>
            <p:spPr>
              <a:xfrm>
                <a:off x="1872245" y="2565913"/>
                <a:ext cx="432000" cy="342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C383EFC-30E1-448F-B62B-8B324A457110}"/>
                  </a:ext>
                </a:extLst>
              </p:cNvPr>
              <p:cNvSpPr/>
              <p:nvPr/>
            </p:nvSpPr>
            <p:spPr>
              <a:xfrm>
                <a:off x="1872245" y="2643581"/>
                <a:ext cx="432000" cy="342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B0E7594-86B2-4A26-B016-81B560088A0B}"/>
                  </a:ext>
                </a:extLst>
              </p:cNvPr>
              <p:cNvSpPr/>
              <p:nvPr/>
            </p:nvSpPr>
            <p:spPr>
              <a:xfrm>
                <a:off x="1872245" y="2721250"/>
                <a:ext cx="432000" cy="342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71AAF00-5AF0-43B9-A648-D6496630D4E7}"/>
                </a:ext>
              </a:extLst>
            </p:cNvPr>
            <p:cNvSpPr/>
            <p:nvPr/>
          </p:nvSpPr>
          <p:spPr>
            <a:xfrm>
              <a:off x="1598621" y="3820776"/>
              <a:ext cx="732884" cy="1033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B1AC53-904E-49FF-92B1-5D1A70F0F301}"/>
              </a:ext>
            </a:extLst>
          </p:cNvPr>
          <p:cNvGrpSpPr/>
          <p:nvPr/>
        </p:nvGrpSpPr>
        <p:grpSpPr>
          <a:xfrm>
            <a:off x="1598620" y="2297129"/>
            <a:ext cx="732884" cy="537299"/>
            <a:chOff x="1598620" y="2297129"/>
            <a:chExt cx="732884" cy="53729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8A16F0E-3722-43E3-A1F1-2768D46C46D0}"/>
                </a:ext>
              </a:extLst>
            </p:cNvPr>
            <p:cNvSpPr/>
            <p:nvPr/>
          </p:nvSpPr>
          <p:spPr>
            <a:xfrm>
              <a:off x="1598620" y="2297129"/>
              <a:ext cx="732884" cy="537299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2A39DDA-4B1C-4D9D-8374-0A1CF71BAC8B}"/>
                </a:ext>
              </a:extLst>
            </p:cNvPr>
            <p:cNvSpPr/>
            <p:nvPr/>
          </p:nvSpPr>
          <p:spPr>
            <a:xfrm>
              <a:off x="1705861" y="2331778"/>
              <a:ext cx="518400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9D6D951-9A12-463F-A879-B3E94E6165B6}"/>
                </a:ext>
              </a:extLst>
            </p:cNvPr>
            <p:cNvGrpSpPr/>
            <p:nvPr/>
          </p:nvGrpSpPr>
          <p:grpSpPr>
            <a:xfrm>
              <a:off x="1749052" y="2374347"/>
              <a:ext cx="432010" cy="382865"/>
              <a:chOff x="1002973" y="2022791"/>
              <a:chExt cx="720000" cy="510486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81180A4-AF08-406D-833C-5434E9F68F24}"/>
                  </a:ext>
                </a:extLst>
              </p:cNvPr>
              <p:cNvSpPr/>
              <p:nvPr/>
            </p:nvSpPr>
            <p:spPr>
              <a:xfrm>
                <a:off x="1002973" y="2022791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B73173F-4251-420B-A160-AE28FB581FB0}"/>
                  </a:ext>
                </a:extLst>
              </p:cNvPr>
              <p:cNvSpPr/>
              <p:nvPr/>
            </p:nvSpPr>
            <p:spPr>
              <a:xfrm>
                <a:off x="1002973" y="2138983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2AED2F9-0AB9-409C-972B-28C020E55C31}"/>
                  </a:ext>
                </a:extLst>
              </p:cNvPr>
              <p:cNvSpPr/>
              <p:nvPr/>
            </p:nvSpPr>
            <p:spPr>
              <a:xfrm>
                <a:off x="1002973" y="2255175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DA332F9-4D65-4DDE-83B3-3E719DFB650D}"/>
                  </a:ext>
                </a:extLst>
              </p:cNvPr>
              <p:cNvSpPr/>
              <p:nvPr/>
            </p:nvSpPr>
            <p:spPr>
              <a:xfrm>
                <a:off x="1002973" y="2371367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C31ACE1-AFBE-4EC3-A46A-B9C8010AE6CD}"/>
                  </a:ext>
                </a:extLst>
              </p:cNvPr>
              <p:cNvSpPr/>
              <p:nvPr/>
            </p:nvSpPr>
            <p:spPr>
              <a:xfrm>
                <a:off x="1002973" y="2487558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E3711F4-00D8-49B6-B871-A13D646DD7AE}"/>
              </a:ext>
            </a:extLst>
          </p:cNvPr>
          <p:cNvGrpSpPr/>
          <p:nvPr/>
        </p:nvGrpSpPr>
        <p:grpSpPr>
          <a:xfrm>
            <a:off x="1598621" y="3060487"/>
            <a:ext cx="732884" cy="537299"/>
            <a:chOff x="1598621" y="3060487"/>
            <a:chExt cx="732884" cy="537299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92DA87-D2B0-4F11-8288-F8BABD33302D}"/>
                </a:ext>
              </a:extLst>
            </p:cNvPr>
            <p:cNvSpPr/>
            <p:nvPr/>
          </p:nvSpPr>
          <p:spPr>
            <a:xfrm>
              <a:off x="1598621" y="3060487"/>
              <a:ext cx="732884" cy="537299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D442BA1-A2F2-4E19-9792-1881648D00E6}"/>
                </a:ext>
              </a:extLst>
            </p:cNvPr>
            <p:cNvSpPr/>
            <p:nvPr/>
          </p:nvSpPr>
          <p:spPr>
            <a:xfrm>
              <a:off x="1702262" y="3196421"/>
              <a:ext cx="5256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9C2C59F-2280-44E5-994B-CC9387A52B96}"/>
                </a:ext>
              </a:extLst>
            </p:cNvPr>
            <p:cNvGrpSpPr/>
            <p:nvPr/>
          </p:nvGrpSpPr>
          <p:grpSpPr>
            <a:xfrm>
              <a:off x="1749062" y="3251603"/>
              <a:ext cx="432000" cy="267294"/>
              <a:chOff x="1872245" y="2488245"/>
              <a:chExt cx="432000" cy="26729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102756A-7699-4C33-89B9-A67264D6E1E5}"/>
                  </a:ext>
                </a:extLst>
              </p:cNvPr>
              <p:cNvSpPr/>
              <p:nvPr/>
            </p:nvSpPr>
            <p:spPr>
              <a:xfrm>
                <a:off x="1872245" y="2488245"/>
                <a:ext cx="432000" cy="342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5C7094-0DCB-43B2-A570-2511C3663463}"/>
                  </a:ext>
                </a:extLst>
              </p:cNvPr>
              <p:cNvSpPr/>
              <p:nvPr/>
            </p:nvSpPr>
            <p:spPr>
              <a:xfrm>
                <a:off x="1872245" y="2565913"/>
                <a:ext cx="432000" cy="342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1AA304C-E6A6-4A25-A782-1EEDA10AD82F}"/>
                  </a:ext>
                </a:extLst>
              </p:cNvPr>
              <p:cNvSpPr/>
              <p:nvPr/>
            </p:nvSpPr>
            <p:spPr>
              <a:xfrm>
                <a:off x="1872245" y="2643581"/>
                <a:ext cx="432000" cy="342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EA500E3-52A1-474C-815E-222BFFB77043}"/>
                  </a:ext>
                </a:extLst>
              </p:cNvPr>
              <p:cNvSpPr/>
              <p:nvPr/>
            </p:nvSpPr>
            <p:spPr>
              <a:xfrm>
                <a:off x="1872245" y="2721250"/>
                <a:ext cx="432000" cy="342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D31DE9A-8FBC-4ACF-817E-3B6E7B20AD79}"/>
                </a:ext>
              </a:extLst>
            </p:cNvPr>
            <p:cNvSpPr/>
            <p:nvPr/>
          </p:nvSpPr>
          <p:spPr>
            <a:xfrm>
              <a:off x="1702262" y="3091984"/>
              <a:ext cx="525600" cy="1033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770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26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 Zhou</dc:creator>
  <cp:lastModifiedBy>Ling Zhou</cp:lastModifiedBy>
  <cp:revision>11</cp:revision>
  <dcterms:created xsi:type="dcterms:W3CDTF">2022-08-20T07:45:35Z</dcterms:created>
  <dcterms:modified xsi:type="dcterms:W3CDTF">2022-09-05T06:17:41Z</dcterms:modified>
</cp:coreProperties>
</file>