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2" y="-6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HATA\Downloads\Презентация\Слайд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HATA\Downloads\Презентация\Слайд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HATA\Downloads\Презентация\Слайд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HATA\Downloads\Презентация\Слайд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3997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HATA\Downloads\Презентация\Слайд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HATA\Downloads\Презентация\Слайд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HATA\Downloads\Презентация\Слайд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HATA\Downloads\Презентация\Слайд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C:\Users\HATA\Downloads\Презентация\Слайд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PresentationFormat>Экран (16:9)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Андрей Литвиненко</dc:creator>
  <cp:lastModifiedBy>HATA</cp:lastModifiedBy>
  <cp:revision>1</cp:revision>
  <dcterms:created xsi:type="dcterms:W3CDTF">2023-11-10T10:24:04Z</dcterms:created>
  <dcterms:modified xsi:type="dcterms:W3CDTF">2023-11-10T10:29:01Z</dcterms:modified>
</cp:coreProperties>
</file>