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FF9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dz2cdn1.dzone.com/storage/article-thumb/13998088-thumb.jpg"/>
          <p:cNvPicPr>
            <a:picLocks noChangeAspect="1" noChangeArrowheads="1"/>
          </p:cNvPicPr>
          <p:nvPr/>
        </p:nvPicPr>
        <p:blipFill>
          <a:blip r:embed="rId2" cstate="print">
            <a:lum bright="-40000" contrast="-43000"/>
          </a:blip>
          <a:srcRect/>
          <a:stretch>
            <a:fillRect/>
          </a:stretch>
        </p:blipFill>
        <p:spPr bwMode="auto">
          <a:xfrm>
            <a:off x="0" y="0"/>
            <a:ext cx="9144000" cy="571494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000" dirty="0" smtClean="0">
                <a:solidFill>
                  <a:srgbClr val="67FF9A"/>
                </a:solidFill>
                <a:latin typeface="Bahnschrift SemiBold Condensed" pitchFamily="34" charset="0"/>
              </a:rPr>
              <a:t>Разработка </a:t>
            </a:r>
            <a:r>
              <a:rPr lang="ru-RU" sz="6000" dirty="0" smtClean="0">
                <a:solidFill>
                  <a:srgbClr val="67FF9A"/>
                </a:solidFill>
                <a:latin typeface="Bahnschrift SemiBold Condensed" pitchFamily="34" charset="0"/>
              </a:rPr>
              <a:t>приложения</a:t>
            </a:r>
            <a:r>
              <a:rPr lang="en-US" sz="6000" dirty="0" smtClean="0">
                <a:solidFill>
                  <a:srgbClr val="67FF9A"/>
                </a:solidFill>
                <a:latin typeface="Bahnschrift SemiBold Condensed" pitchFamily="34" charset="0"/>
              </a:rPr>
              <a:t/>
            </a:r>
            <a:br>
              <a:rPr lang="en-US" sz="6000" dirty="0" smtClean="0">
                <a:solidFill>
                  <a:srgbClr val="67FF9A"/>
                </a:solidFill>
                <a:latin typeface="Bahnschrift SemiBold Condensed" pitchFamily="34" charset="0"/>
              </a:rPr>
            </a:br>
            <a:r>
              <a:rPr lang="ru-RU" sz="6000" dirty="0" smtClean="0">
                <a:solidFill>
                  <a:srgbClr val="67FF9A"/>
                </a:solidFill>
                <a:latin typeface="Bahnschrift SemiBold Condensed" pitchFamily="34" charset="0"/>
              </a:rPr>
              <a:t>"Заметки</a:t>
            </a:r>
            <a:r>
              <a:rPr lang="ru-RU" sz="6000" dirty="0" smtClean="0">
                <a:solidFill>
                  <a:srgbClr val="67FF9A"/>
                </a:solidFill>
                <a:latin typeface="Bahnschrift SemiBold Condensed" pitchFamily="34" charset="0"/>
              </a:rPr>
              <a:t>" на PyQt5</a:t>
            </a:r>
            <a:endParaRPr lang="ru-RU" sz="6000" dirty="0">
              <a:solidFill>
                <a:srgbClr val="67FF9A"/>
              </a:solidFill>
              <a:latin typeface="Bahnschrift SemiBold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smtClean="0">
                <a:latin typeface="Bahnschrift SemiBold Condensed" pitchFamily="34" charset="0"/>
              </a:rPr>
              <a:t>Литвиненко Захар</a:t>
            </a:r>
            <a:endParaRPr lang="ru-RU" i="1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79512" y="128056"/>
            <a:ext cx="856895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rgbClr val="67FF9A"/>
                </a:solidFill>
                <a:latin typeface="Bahnschrift SemiBold Condensed" pitchFamily="34" charset="0"/>
                <a:ea typeface="Calibri" pitchFamily="34" charset="0"/>
                <a:cs typeface="Times New Roman" pitchFamily="18" charset="0"/>
              </a:rPr>
              <a:t>Обзор проекта: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Bold Condensed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Bold Condensed" pitchFamily="34" charset="0"/>
                <a:ea typeface="Calibri" pitchFamily="34" charset="0"/>
                <a:cs typeface="Times New Roman" pitchFamily="18" charset="0"/>
              </a:rPr>
              <a:t>Целью этого проекта является разработка приложения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Bold Condensed" pitchFamily="34" charset="0"/>
                <a:ea typeface="Calibri" pitchFamily="34" charset="0"/>
                <a:cs typeface="Times New Roman" pitchFamily="18" charset="0"/>
              </a:rPr>
              <a:t>Заметки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Bold Condensed" pitchFamily="34" charset="0"/>
                <a:ea typeface="Calibri" pitchFamily="34" charset="0"/>
                <a:cs typeface="Times New Roman" pitchFamily="18" charset="0"/>
              </a:rPr>
              <a:t> с использованием PyQt5 для создания, редактирования текстовых заметок и управления ими. Приложение будет предоставлять графический пользовательский интерфейс (GUI) для улучшения взаимодействия с пользователем и обеспечения эффективного ведения заметок. Проект будет включать в себя проектирование, разработку, тестирование.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latin typeface="Bahnschrift SemiBold Condensed" pitchFamily="34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rgbClr val="67FF9A"/>
                </a:solidFill>
                <a:latin typeface="Bahnschrift SemiBold Condensed" pitchFamily="34" charset="0"/>
              </a:rPr>
              <a:t>Цели</a:t>
            </a:r>
            <a:r>
              <a:rPr lang="ru-RU" sz="2400" dirty="0" smtClean="0">
                <a:solidFill>
                  <a:srgbClr val="67FF9A"/>
                </a:solidFill>
                <a:latin typeface="Bahnschrift SemiBold Condensed" pitchFamily="34" charset="0"/>
              </a:rPr>
              <a:t>:</a:t>
            </a:r>
          </a:p>
          <a:p>
            <a:endParaRPr lang="ru-RU" sz="2400" dirty="0" smtClean="0">
              <a:solidFill>
                <a:srgbClr val="67FF9A"/>
              </a:solidFill>
              <a:latin typeface="Bahnschrift SemiBold Condense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Bahnschrift SemiBold Condensed" pitchFamily="34" charset="0"/>
              </a:rPr>
              <a:t>Разработать удобное для пользователя приложение "ЗАМЕТКИ" с использованием PyQt5 со следующими функциями: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Bahnschrift SemiBold Condensed" pitchFamily="34" charset="0"/>
              </a:rPr>
              <a:t>Создать новые заметки с заголовком и содержанием.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Bahnschrift SemiBold Condensed" pitchFamily="34" charset="0"/>
              </a:rPr>
              <a:t>Редактировать существующие заметки.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Bahnschrift SemiBold Condensed" pitchFamily="34" charset="0"/>
              </a:rPr>
              <a:t>Удалять заметки.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Bahnschrift SemiBold Condensed" pitchFamily="34" charset="0"/>
              </a:rPr>
              <a:t>Список заметок для легкого доступа.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Bahnschrift SemiBold Condensed" pitchFamily="34" charset="0"/>
              </a:rPr>
              <a:t>Реализовать функциональность базы данных для хранения и извлечения заметок.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Bold Condense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sample_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83518"/>
            <a:ext cx="5616624" cy="4450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</TotalTime>
  <Words>108</Words>
  <Application>Microsoft Office PowerPoint</Application>
  <PresentationFormat>Экран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Модульная</vt:lpstr>
      <vt:lpstr>Разработка приложения "Заметки" на PyQt5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"Заметки" на PyQt5</dc:title>
  <dc:creator>Захар Литвиненко</dc:creator>
  <cp:lastModifiedBy>litvi</cp:lastModifiedBy>
  <cp:revision>5</cp:revision>
  <dcterms:created xsi:type="dcterms:W3CDTF">2023-10-27T17:30:45Z</dcterms:created>
  <dcterms:modified xsi:type="dcterms:W3CDTF">2023-10-27T18:14:55Z</dcterms:modified>
</cp:coreProperties>
</file>