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F04-38F1-4FA5-8F40-BCEDA3C3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877F-79E3-438E-97BA-FAC086182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F608-DAE3-48EE-B96C-E96C95AE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8F1-EC57-45BF-868C-9F71D625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348A-D2FB-46B2-B612-5992C9E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6313-C17D-4513-B94C-C0266DF9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44446-E859-4CCA-B3D6-597F5C164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C41B-6DF4-4133-ACD5-FF8B49AE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1324-49CB-4389-9CCA-36E5037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9C44-179D-4F4C-B420-4E2E120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FD0F0-AB04-4D82-8821-DFBEAF26D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D909-FEFA-4E07-A7A6-4312C5BB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B958-FE35-4698-8EB9-88462235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034F-C089-4F98-9194-9CC51D68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70BF-EC8A-49E4-8006-92CEBA9E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10E-58EB-42A0-8E09-71FD2689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1F36-9425-4D00-AEAB-6396B316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4D8A-3C7C-4E4E-8B22-1C212628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AEFE-4297-4B27-9FC2-8F0FE680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3CAA-4146-462D-8706-4144CD96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ADD-D088-4A71-8B7B-B23C0800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E821-B9AF-4E7A-943F-563C040E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D57D-1FE9-4F3F-BC23-5FFDFFF3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D06B-121B-49CD-AEC1-17AA075C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D8CB-482E-4780-BDD7-7F9FD8A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1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83D1-FBD0-4412-8C67-80C2E94E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85B6-1CB4-4CC3-A0C3-47CE57016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F482-F3DD-4114-A92B-AF1E0757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829B-9F30-400F-8C9F-E5C74E9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EBF65-6429-41AE-A164-8E8D846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9F3A8-3AA7-4A3A-BE7E-A65509FA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0E6C-096D-40EC-9942-D05ABB4E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85E9-E96D-4896-A0D0-67FAE0E96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917F-24A3-4C4D-9FF4-3DD36991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E77B0-F049-48E3-BDFF-9693B4EB6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F043-06AD-4020-B677-5D70D233B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76387-B138-4CB3-B1D0-D85DB8CE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B01D-89BE-428C-85EB-5DE62468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6C9EA-B29D-4BAD-95BB-913CDED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36F-934B-4CE3-8A83-BFBED682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EAA6-D050-4056-A4D1-E7ECA3C6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21A26-A5A2-4111-9F65-3A1DCFE9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6A93E-BB30-4099-9F73-8C3FDAD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B8E8C-670D-453F-97C4-AA398183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4A744-B499-4C1C-876F-BCB63041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3A88-1549-4A11-991E-A1C08FF8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D451-6BBC-4261-A402-BDC91882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D72C-3283-4F67-8CF7-C9152E2A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5CF3-0222-4043-8935-ED3BD60C1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47E0-34E7-4B10-8F3F-A3133F18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600C8-BB72-49D4-9283-C0E8D02F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F8A6C-9E6F-4869-889F-A9C0F25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78E6-F80F-4FC0-AEEF-C61D5E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E42BC-8EB1-4E56-88E3-6074AF707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07EE-B1B0-4CF1-B8B7-E141A4976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161F6-23E3-49A0-9BA1-1FDDCA05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C6F0-E28D-49E0-AD61-6E776189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7EA3-0BBD-438B-B2F2-44F89229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8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922BB-E311-4E6B-9358-131CB5C1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9DF7-203A-4F27-B870-8DEBC89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2D68-6F2A-444B-A38F-3DFB3392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AFC6-2AE4-4953-B90A-68509C2CC2F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E0C5-7B4A-4774-BE8B-D546EB76D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430A-1D33-43C5-BCA4-EB797C24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19175-EE07-40E9-849D-F16EFE8B8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3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09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History and architecture</a:t>
            </a:r>
          </a:p>
          <a:p>
            <a:r>
              <a:rPr lang="en-US" dirty="0"/>
              <a:t>Darknet </a:t>
            </a:r>
          </a:p>
        </p:txBody>
      </p:sp>
    </p:spTree>
    <p:extLst>
      <p:ext uri="{BB962C8B-B14F-4D97-AF65-F5344CB8AC3E}">
        <p14:creationId xmlns:p14="http://schemas.microsoft.com/office/powerpoint/2010/main" val="373458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7316"/>
            <a:ext cx="9144000" cy="2764140"/>
          </a:xfrm>
        </p:spPr>
        <p:txBody>
          <a:bodyPr>
            <a:normAutofit/>
          </a:bodyPr>
          <a:lstStyle/>
          <a:p>
            <a:r>
              <a:rPr lang="en-US" dirty="0"/>
              <a:t>Approach taken</a:t>
            </a:r>
          </a:p>
          <a:p>
            <a:r>
              <a:rPr lang="en-US" dirty="0"/>
              <a:t>Pre-trained model</a:t>
            </a:r>
          </a:p>
          <a:p>
            <a:r>
              <a:rPr lang="en-US" dirty="0"/>
              <a:t>Training with frozen layer</a:t>
            </a:r>
          </a:p>
          <a:p>
            <a:r>
              <a:rPr lang="en-US" dirty="0" err="1"/>
              <a:t>TensorBoard</a:t>
            </a:r>
            <a:r>
              <a:rPr lang="en-US" dirty="0"/>
              <a:t> output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094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7713"/>
            <a:ext cx="9144000" cy="2903743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Comparison between models created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images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Sample videos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5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904"/>
            <a:ext cx="9144000" cy="63663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Core Goal 3 - YOLO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7713"/>
            <a:ext cx="9144000" cy="2903743"/>
          </a:xfrm>
        </p:spPr>
        <p:txBody>
          <a:bodyPr>
            <a:normAutofit/>
          </a:bodyPr>
          <a:lstStyle/>
          <a:p>
            <a:r>
              <a:rPr lang="en-US" dirty="0"/>
              <a:t>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Why the difference?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 faced?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ARGO experience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8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4 - SSD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25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7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6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Stretch Goals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5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With more time…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/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for this concept/research/work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347517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Tad</a:t>
            </a:r>
          </a:p>
        </p:txBody>
      </p:sp>
    </p:spTree>
    <p:extLst>
      <p:ext uri="{BB962C8B-B14F-4D97-AF65-F5344CB8AC3E}">
        <p14:creationId xmlns:p14="http://schemas.microsoft.com/office/powerpoint/2010/main" val="6222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we chose this project?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roles team members played?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our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Goals &amp; Stretch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9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067" y="347571"/>
            <a:ext cx="11224084" cy="769253"/>
          </a:xfrm>
        </p:spPr>
        <p:txBody>
          <a:bodyPr>
            <a:normAutofit/>
          </a:bodyPr>
          <a:lstStyle/>
          <a:p>
            <a:r>
              <a:rPr lang="en-US" sz="4800" dirty="0"/>
              <a:t>Agile – Project plan &amp; Sprint 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A4140-8050-4E81-81CD-2C864C64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1" y="1116824"/>
            <a:ext cx="11443387" cy="2312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C6E05-E404-4D35-A850-330F16A26C44}"/>
              </a:ext>
            </a:extLst>
          </p:cNvPr>
          <p:cNvSpPr txBox="1"/>
          <p:nvPr/>
        </p:nvSpPr>
        <p:spPr>
          <a:xfrm>
            <a:off x="600891" y="3701143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</a:t>
            </a:r>
            <a:r>
              <a:rPr lang="en-US" dirty="0" err="1">
                <a:solidFill>
                  <a:srgbClr val="FF0000"/>
                </a:solidFill>
              </a:rPr>
              <a:t>YouTrack</a:t>
            </a:r>
            <a:r>
              <a:rPr lang="en-US" dirty="0">
                <a:solidFill>
                  <a:srgbClr val="FF0000"/>
                </a:solidFill>
              </a:rPr>
              <a:t> Report - Manju</a:t>
            </a:r>
          </a:p>
        </p:txBody>
      </p:sp>
    </p:spTree>
    <p:extLst>
      <p:ext uri="{BB962C8B-B14F-4D97-AF65-F5344CB8AC3E}">
        <p14:creationId xmlns:p14="http://schemas.microsoft.com/office/powerpoint/2010/main" val="39402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1 -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BBD3-1236-4D52-B9A1-AD4DF8D0B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Goal 2 - </a:t>
            </a:r>
            <a:r>
              <a:rPr lang="en-US" dirty="0" err="1"/>
              <a:t>FasterRCNN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B805-351F-4720-9B6A-DD87484BA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17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141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</vt:lpstr>
      <vt:lpstr>Description of project</vt:lpstr>
      <vt:lpstr>Why we chose this project?</vt:lpstr>
      <vt:lpstr>What roles team members played?</vt:lpstr>
      <vt:lpstr>About our data</vt:lpstr>
      <vt:lpstr>Core Goals &amp; Stretch Goals</vt:lpstr>
      <vt:lpstr>Agile – Project plan &amp; Sprint breakdown</vt:lpstr>
      <vt:lpstr>Core Goal 1 - CNN</vt:lpstr>
      <vt:lpstr>Core Goal 2 - FasterRCNN</vt:lpstr>
      <vt:lpstr>Core Goal 3 - YOLO</vt:lpstr>
      <vt:lpstr>Core Goal 3 - YOLO</vt:lpstr>
      <vt:lpstr>Core Goal 3 - YOLO</vt:lpstr>
      <vt:lpstr>Core Goal 3 - YOLO</vt:lpstr>
      <vt:lpstr>Core Goal 4 - SSD</vt:lpstr>
      <vt:lpstr>Stretch Goals #1</vt:lpstr>
      <vt:lpstr>Stretch Goals #2</vt:lpstr>
      <vt:lpstr>Stretch Goals #3</vt:lpstr>
      <vt:lpstr>Stretch Goals #4</vt:lpstr>
      <vt:lpstr>With more time…</vt:lpstr>
      <vt:lpstr>Challenges / Learnings</vt:lpstr>
      <vt:lpstr>Applications for this concept/research/work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mprasad4</dc:creator>
  <cp:lastModifiedBy>mprasad4</cp:lastModifiedBy>
  <cp:revision>8</cp:revision>
  <dcterms:created xsi:type="dcterms:W3CDTF">2019-07-23T23:07:06Z</dcterms:created>
  <dcterms:modified xsi:type="dcterms:W3CDTF">2019-07-28T16:41:23Z</dcterms:modified>
</cp:coreProperties>
</file>