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Sniglet"/>
      <p:regular r:id="rId18"/>
    </p:embeddedFont>
    <p:embeddedFont>
      <p:font typeface="Walter Turncoat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WalterTurncoat-regular.fntdata"/><Relationship Id="rId6" Type="http://schemas.openxmlformats.org/officeDocument/2006/relationships/slide" Target="slides/slide2.xml"/><Relationship Id="rId18" Type="http://schemas.openxmlformats.org/officeDocument/2006/relationships/font" Target="fonts/Snigle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ollinhover.github.io/kaiopua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ollinhover/kaiopu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292616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Presentation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803001" y="3184731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165720" y="1346512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2497626" y="2497075"/>
            <a:ext cx="1442480" cy="102977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059300" y="2600050"/>
            <a:ext cx="2058016" cy="1015967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7"/>
            <a:ext cx="1052761" cy="922444"/>
          </a:xfrm>
          <a:custGeom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x="1241550" y="1642300"/>
            <a:ext cx="69960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Zach Livingston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714025" y="486828"/>
            <a:ext cx="7772400" cy="43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Rendering</a:t>
            </a:r>
            <a:r>
              <a:rPr lang="en" sz="4800"/>
              <a:t>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107" name="Shape 107"/>
          <p:cNvSpPr txBox="1"/>
          <p:nvPr/>
        </p:nvSpPr>
        <p:spPr>
          <a:xfrm>
            <a:off x="4868325" y="1382900"/>
            <a:ext cx="39582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After using the farming tool to plant taro, the game renders white cubes to represent them.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50" y="1728987"/>
            <a:ext cx="4210999" cy="280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714025" y="486828"/>
            <a:ext cx="7772400" cy="43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Lighting</a:t>
            </a:r>
            <a:r>
              <a:rPr lang="en" sz="4800"/>
              <a:t>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114" name="Shape 114"/>
          <p:cNvSpPr txBox="1"/>
          <p:nvPr/>
        </p:nvSpPr>
        <p:spPr>
          <a:xfrm>
            <a:off x="261825" y="1340625"/>
            <a:ext cx="39582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There is ambient light in the scene that gives general lighting. Where as the sun is a directional light that cast creates shadows.</a:t>
            </a:r>
          </a:p>
        </p:txBody>
      </p:sp>
      <p:pic>
        <p:nvPicPr>
          <p:cNvPr descr="Screen Shot 2017-04-25 at 7.45.23 AM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074" y="1340624"/>
            <a:ext cx="3958200" cy="297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714025" y="486828"/>
            <a:ext cx="7772400" cy="43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Shading</a:t>
            </a:r>
            <a:r>
              <a:rPr lang="en" sz="4800"/>
              <a:t>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121" name="Shape 121"/>
          <p:cNvSpPr txBox="1"/>
          <p:nvPr/>
        </p:nvSpPr>
        <p:spPr>
          <a:xfrm>
            <a:off x="261825" y="1340625"/>
            <a:ext cx="39582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Kai ‘Opua uses Goraud Shading. The shading on the tree is smooth and it not defined in terms of the trees geometry.</a:t>
            </a:r>
          </a:p>
        </p:txBody>
      </p:sp>
      <p:pic>
        <p:nvPicPr>
          <p:cNvPr descr="Screen Shot 2017-04-25 at 7.55.19 AM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174" y="710673"/>
            <a:ext cx="3828249" cy="372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714025" y="486828"/>
            <a:ext cx="7772400" cy="43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Advanced Rendering</a:t>
            </a:r>
            <a:r>
              <a:rPr lang="en" sz="4800"/>
              <a:t>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128" name="Shape 128"/>
          <p:cNvSpPr txBox="1"/>
          <p:nvPr/>
        </p:nvSpPr>
        <p:spPr>
          <a:xfrm>
            <a:off x="261825" y="1340625"/>
            <a:ext cx="39582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 pause menu and game are both rendered when the game is no longer in focus or you hit the pause menu.</a:t>
            </a:r>
          </a:p>
        </p:txBody>
      </p:sp>
      <p:pic>
        <p:nvPicPr>
          <p:cNvPr descr="Screen Shot 2017-04-25 at 8.13.00 AM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032" y="1340625"/>
            <a:ext cx="4224744" cy="349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-6000" y="650525"/>
            <a:ext cx="9156000" cy="42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Kai ‘Opua</a:t>
            </a:r>
          </a:p>
          <a:p>
            <a:pPr lvl="0">
              <a:spcBef>
                <a:spcPts val="0"/>
              </a:spcBef>
              <a:buNone/>
            </a:pPr>
            <a:r>
              <a:rPr lang="en" sz="6000"/>
              <a:t>Project Preview:</a:t>
            </a:r>
          </a:p>
          <a:p>
            <a:pPr lvl="0">
              <a:spcBef>
                <a:spcPts val="0"/>
              </a:spcBef>
              <a:buNone/>
            </a:pPr>
            <a:r>
              <a:rPr lang="en" sz="6000" u="sng">
                <a:solidFill>
                  <a:schemeClr val="hlink"/>
                </a:solidFill>
                <a:hlinkClick r:id="rId3"/>
              </a:rPr>
              <a:t>http://collinhover.github.io/kaiopua/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434987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 Code: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1261250" y="1998275"/>
            <a:ext cx="6798900" cy="2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u="sng">
                <a:solidFill>
                  <a:schemeClr val="hlink"/>
                </a:solidFill>
                <a:latin typeface="Walter Turncoat"/>
                <a:ea typeface="Walter Turncoat"/>
                <a:cs typeface="Walter Turncoat"/>
                <a:sym typeface="Walter Turncoat"/>
                <a:hlinkClick r:id="rId3"/>
              </a:rPr>
              <a:t>https://github.com/collinhover/kaiopua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714025" y="486827"/>
            <a:ext cx="7772400" cy="140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Graphics Pipeline</a:t>
            </a:r>
            <a:r>
              <a:rPr lang="en" sz="4800"/>
              <a:t> 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pic>
        <p:nvPicPr>
          <p:cNvPr descr="Screen Shot 2017-04-25 at 8.03.01 AM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625" y="1735600"/>
            <a:ext cx="4187800" cy="12352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706750" y="2069175"/>
            <a:ext cx="4534800" cy="2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Kai ‘Opua utilizes the three.js library for it’s graphics pipeline.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4-25 at 8.06.17 AM.png"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625" y="3123275"/>
            <a:ext cx="4187799" cy="186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714025" y="486828"/>
            <a:ext cx="7772400" cy="43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Interaction 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l">
              <a:spcBef>
                <a:spcPts val="0"/>
              </a:spcBef>
              <a:buNone/>
            </a:pPr>
            <a:r>
              <a:rPr lang="en" sz="3600"/>
              <a:t>Kai ‘Opua is a 3JS and WebGL puzzle game where you learn to the ways of taro farming. You do this by exploring the island and farming.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373" y="275148"/>
            <a:ext cx="2903175" cy="164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714025" y="486828"/>
            <a:ext cx="7772400" cy="43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Geometric Objects 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470" y="1495800"/>
            <a:ext cx="4392025" cy="29209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65675" y="1446400"/>
            <a:ext cx="39582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Kai ‘Opua is filled with a range of simple and complex geometric objects.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These objects form the whale that you are standing 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714025" y="486828"/>
            <a:ext cx="7772400" cy="43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Transformation</a:t>
            </a:r>
            <a:r>
              <a:rPr lang="en" sz="4800"/>
              <a:t> 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86" name="Shape 86"/>
          <p:cNvSpPr txBox="1"/>
          <p:nvPr/>
        </p:nvSpPr>
        <p:spPr>
          <a:xfrm>
            <a:off x="465675" y="1446400"/>
            <a:ext cx="39582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Camera Transformation: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 camera follows the character around the scene from a static view.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Object Transformation: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As you move you rotate with the world, giving depth.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324" y="1446394"/>
            <a:ext cx="3914425" cy="3278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714025" y="486828"/>
            <a:ext cx="7772400" cy="43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Projection</a:t>
            </a:r>
            <a:r>
              <a:rPr lang="en" sz="4800"/>
              <a:t> 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93" name="Shape 93"/>
          <p:cNvSpPr txBox="1"/>
          <p:nvPr/>
        </p:nvSpPr>
        <p:spPr>
          <a:xfrm>
            <a:off x="4607275" y="1382900"/>
            <a:ext cx="39582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 layered leafs on the house project a shadow onto the side of the house. </a:t>
            </a:r>
            <a:br>
              <a:rPr lang="en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</a:br>
            <a:br>
              <a:rPr lang="en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</a:br>
            <a:r>
              <a:rPr lang="en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This same effect can be seen with the shadow below the house, 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24" y="1382899"/>
            <a:ext cx="3607000" cy="322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714025" y="486828"/>
            <a:ext cx="7772400" cy="43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Clipping</a:t>
            </a:r>
            <a:r>
              <a:rPr lang="en" sz="4800"/>
              <a:t> 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100" name="Shape 100"/>
          <p:cNvSpPr txBox="1"/>
          <p:nvPr/>
        </p:nvSpPr>
        <p:spPr>
          <a:xfrm>
            <a:off x="4868325" y="1382900"/>
            <a:ext cx="39582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 ground itself does not clip. The player can move and stand on the ground.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The dirt however clips, and allows the player to walk through the object.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2" y="1382902"/>
            <a:ext cx="3926925" cy="329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