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3" r:id="rId3"/>
    <p:sldId id="287" r:id="rId4"/>
    <p:sldId id="286" r:id="rId5"/>
    <p:sldId id="289" r:id="rId6"/>
    <p:sldId id="290" r:id="rId7"/>
    <p:sldId id="275" r:id="rId8"/>
    <p:sldId id="261" r:id="rId9"/>
    <p:sldId id="288" r:id="rId10"/>
    <p:sldId id="295" r:id="rId11"/>
    <p:sldId id="285" r:id="rId12"/>
    <p:sldId id="291" r:id="rId13"/>
    <p:sldId id="292" r:id="rId14"/>
    <p:sldId id="293" r:id="rId15"/>
    <p:sldId id="294" r:id="rId16"/>
    <p:sldId id="27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888886"/>
    <a:srgbClr val="E7C5AE"/>
    <a:srgbClr val="2A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>
        <p:scale>
          <a:sx n="100" d="100"/>
          <a:sy n="100" d="100"/>
        </p:scale>
        <p:origin x="-58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5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0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2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2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1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8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4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1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2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3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0F9E42-F9D7-4C60-A57F-7B43DAB9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8337574-F13C-45F3-9852-D6D7BA0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7B5407-D8F4-4821-A185-0AA59BE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610358-DB10-434D-97A5-F61C95D7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914CE9-C3EE-4D56-84C2-6EF49A5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3DF850-13DD-4C22-9F7E-68D77C73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D8F41C-E583-49A7-96F9-090045C3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C8DFDA6-74FA-48D9-9B07-F62B925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93C984-3066-4EA1-B0C7-BEE57301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336CFB-6DE0-451E-9CB1-512A7AE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0095FE0-9EB5-404E-8EDC-678051CC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9D693F2-F5F0-41A3-91DE-699E22380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AAEF03-EEDA-4B0A-ACFD-716EA2C2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DB8F8D-DFAC-4182-8167-590F37F4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759DB9-FCF5-4E7D-AD2D-81B8FAB7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F203FF-6B8D-4D88-A5FE-2C4C8A14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AE0CDA-0B8B-4D29-A282-6E39664A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ACD78AA-1C3D-40A0-A9F8-25FAB6C6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296139-374D-4D22-AF1C-3B136D1D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CDD1D6-7DF0-497A-963E-9F4D7EB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614FA1-A850-4200-BFB8-E57801EA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741A292-A949-42F0-9BAF-F8BF941F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18F77C-FFAC-4BF1-84FB-F6BA8B49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FEECD9-8BCD-4E86-9D45-05D685F2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8B49A7C-2F33-4AC8-86D6-17EE028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10C2C5-7446-4188-B8B2-24F08ED8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B9E4E7-F091-4B6E-9762-062EF23E5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6659D5B-F34C-4E6A-9069-5205D85D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0BAECE3-5B6E-43E8-91F4-E09059E1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999DD0F-FC30-4484-ACCC-F37FCBE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374CD93-9F63-4BF7-ADC1-D8B6683C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185375-792C-4634-A289-5FAEA84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48DF4EF-F992-4483-82FA-13709AA6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E510978-59F2-472A-8412-C9F983CD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B1A449E-BF48-471C-81BE-7C769B730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01AD99D-CE3E-4FF3-8DAA-06DE6D35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827E751-DCA1-4EA7-B1BE-BD971D13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EBA1F3B-6DBD-4800-8125-931B796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CC9BC08-EB6C-4F6D-91D5-83336937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ED87E-BC58-42BE-AD81-3BBA67D9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025C3A0-6B7F-4C15-995E-689FF929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A9E1EFD-3D3C-41A8-AA29-C0188C9C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37AF1C2-A64D-497E-88FD-8291E47E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FC028E2-DBE9-4B66-A719-D75A9AF3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DA90BB4-00EC-4298-9AFC-78599431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AA2E427-D671-4019-B801-499C7F58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E5DDBB-2059-4844-B59C-8AC509D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8E58FE-2A80-43E9-916E-59900112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771CA6E-F12A-4682-95E6-A756C200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C34F04C-0323-4477-B74C-5BD4634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D06BA59-DD98-45C2-A486-63D19EFF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CEECF6-F2EA-4546-9E4D-B49EDC93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0B7697-9D7C-4867-B5AD-95908B3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5CF749-8C47-420E-8A3E-439711EB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13B6E65-478B-41DE-9F9C-E9ED1CE0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37693AB-EA7A-42E1-9126-8D11E3E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8B81EF9-9079-4FDD-B003-27E25B33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AF4EB10-9F92-4D36-A8CE-12536AFB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F404207-36D3-4051-AB07-176E3EBC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B39DFF-BE2D-45F8-91EA-22D9B3A5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5EFC4B-D78B-4EAA-886B-13E5F2AE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E32043-75CC-4E33-BF77-E883A1E2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300B5E-A5DB-4554-AC2C-1943E9EC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harleyw/wechat-weapp-redux-todos/blob/master/libs/remote-redux-devtools.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lj0310/wechat-redux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>
            <a:extLst>
              <a:ext uri="{FF2B5EF4-FFF2-40B4-BE49-F238E27FC236}">
                <a16:creationId xmlns:a16="http://schemas.microsoft.com/office/drawing/2014/main" xmlns="" id="{E103A22C-9FB4-4E6A-A98A-B94881471114}"/>
              </a:ext>
            </a:extLst>
          </p:cNvPr>
          <p:cNvSpPr txBox="1"/>
          <p:nvPr/>
        </p:nvSpPr>
        <p:spPr>
          <a:xfrm>
            <a:off x="4149486" y="2968530"/>
            <a:ext cx="557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微信小程序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>
            <a:extLst>
              <a:ext uri="{FF2B5EF4-FFF2-40B4-BE49-F238E27FC236}">
                <a16:creationId xmlns:a16="http://schemas.microsoft.com/office/drawing/2014/main" xmlns="" id="{4E49163D-DFAB-41F1-AACE-58EEE9068C80}"/>
              </a:ext>
            </a:extLst>
          </p:cNvPr>
          <p:cNvSpPr/>
          <p:nvPr/>
        </p:nvSpPr>
        <p:spPr>
          <a:xfrm>
            <a:off x="3158735" y="2203214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xmlns="" id="{B1C3E434-2A4B-4365-B940-77631D63F6B9}"/>
              </a:ext>
            </a:extLst>
          </p:cNvPr>
          <p:cNvSpPr/>
          <p:nvPr/>
        </p:nvSpPr>
        <p:spPr>
          <a:xfrm rot="10800000">
            <a:off x="9232753" y="4168859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不同点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8751" y="2146106"/>
            <a:ext cx="8779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、请求转发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	Fly</a:t>
            </a:r>
            <a:r>
              <a:rPr kumimoji="1" lang="zh-CN" altLang="en-US" dirty="0">
                <a:solidFill>
                  <a:schemeClr val="bg1"/>
                </a:solidFill>
              </a:rPr>
              <a:t>最大的特点就是在混合</a:t>
            </a:r>
            <a:r>
              <a:rPr kumimoji="1" lang="en-US" altLang="zh-CN" dirty="0">
                <a:solidFill>
                  <a:schemeClr val="bg1"/>
                </a:solidFill>
              </a:rPr>
              <a:t>APP</a:t>
            </a:r>
            <a:r>
              <a:rPr kumimoji="1" lang="zh-CN" altLang="en-US" dirty="0">
                <a:solidFill>
                  <a:schemeClr val="bg1"/>
                </a:solidFill>
              </a:rPr>
              <a:t>中支持请求转发，而</a:t>
            </a:r>
            <a:r>
              <a:rPr kumimoji="1" lang="en-US" altLang="zh-CN" dirty="0" err="1">
                <a:solidFill>
                  <a:schemeClr val="bg1"/>
                </a:solidFill>
              </a:rPr>
              <a:t>axios</a:t>
            </a:r>
            <a:r>
              <a:rPr kumimoji="1" lang="zh-CN" altLang="en-US" dirty="0">
                <a:solidFill>
                  <a:schemeClr val="bg1"/>
                </a:solidFill>
              </a:rPr>
              <a:t>不支持，关于请求转发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详细</a:t>
            </a:r>
            <a:r>
              <a:rPr kumimoji="1" lang="zh-CN" altLang="en-US" dirty="0">
                <a:solidFill>
                  <a:schemeClr val="bg1"/>
                </a:solidFill>
              </a:rPr>
              <a:t>内容请参照请求重定向 。值得注意的是，作者决定写</a:t>
            </a:r>
            <a:r>
              <a:rPr kumimoji="1" lang="en-US" altLang="zh-CN" dirty="0">
                <a:solidFill>
                  <a:schemeClr val="bg1"/>
                </a:solidFill>
              </a:rPr>
              <a:t>fly</a:t>
            </a:r>
            <a:r>
              <a:rPr kumimoji="1" lang="zh-CN" altLang="en-US" dirty="0">
                <a:solidFill>
                  <a:schemeClr val="bg1"/>
                </a:solidFill>
              </a:rPr>
              <a:t>之前最重要的一</a:t>
            </a:r>
            <a:r>
              <a:rPr kumimoji="1" lang="zh-CN" altLang="en-US" dirty="0" smtClean="0">
                <a:solidFill>
                  <a:schemeClr val="bg1"/>
                </a:solidFill>
              </a:rPr>
              <a:t>个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背景</a:t>
            </a:r>
            <a:r>
              <a:rPr kumimoji="1" lang="zh-CN" altLang="en-US" dirty="0">
                <a:solidFill>
                  <a:schemeClr val="bg1"/>
                </a:solidFill>
              </a:rPr>
              <a:t>就是，在</a:t>
            </a:r>
            <a:r>
              <a:rPr kumimoji="1" lang="en-US" altLang="zh-CN" dirty="0">
                <a:solidFill>
                  <a:schemeClr val="bg1"/>
                </a:solidFill>
              </a:rPr>
              <a:t>web app</a:t>
            </a:r>
            <a:r>
              <a:rPr kumimoji="1" lang="zh-CN" altLang="en-US" dirty="0">
                <a:solidFill>
                  <a:schemeClr val="bg1"/>
                </a:solidFill>
              </a:rPr>
              <a:t>中，</a:t>
            </a:r>
            <a:r>
              <a:rPr kumimoji="1" lang="en-US" altLang="zh-CN" dirty="0" err="1">
                <a:solidFill>
                  <a:schemeClr val="bg1"/>
                </a:solidFill>
              </a:rPr>
              <a:t>webview</a:t>
            </a:r>
            <a:r>
              <a:rPr kumimoji="1" lang="zh-CN" altLang="en-US" dirty="0">
                <a:solidFill>
                  <a:schemeClr val="bg1"/>
                </a:solidFill>
              </a:rPr>
              <a:t>无法拦截</a:t>
            </a:r>
            <a:r>
              <a:rPr kumimoji="1" lang="en-US" altLang="zh-CN" dirty="0">
                <a:solidFill>
                  <a:schemeClr val="bg1"/>
                </a:solidFill>
              </a:rPr>
              <a:t>ajax</a:t>
            </a:r>
            <a:r>
              <a:rPr kumimoji="1" lang="zh-CN" altLang="en-US" dirty="0">
                <a:solidFill>
                  <a:schemeClr val="bg1"/>
                </a:solidFill>
              </a:rPr>
              <a:t>请求，而当时现有的</a:t>
            </a:r>
            <a:r>
              <a:rPr kumimoji="1" lang="en-US" altLang="zh-CN" dirty="0" err="1">
                <a:solidFill>
                  <a:schemeClr val="bg1"/>
                </a:solidFill>
              </a:rPr>
              <a:t>js</a:t>
            </a:r>
            <a:r>
              <a:rPr kumimoji="1" lang="en-US" altLang="zh-CN" dirty="0">
                <a:solidFill>
                  <a:schemeClr val="bg1"/>
                </a:solidFill>
              </a:rPr>
              <a:t> 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请求库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没有</a:t>
            </a:r>
            <a:r>
              <a:rPr kumimoji="1" lang="zh-CN" altLang="en-US" dirty="0">
                <a:solidFill>
                  <a:schemeClr val="bg1"/>
                </a:solidFill>
              </a:rPr>
              <a:t>一个提供请求转发的功能。  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r>
              <a:rPr kumimoji="1" lang="zh-CN" altLang="en-US" dirty="0">
                <a:solidFill>
                  <a:schemeClr val="bg1"/>
                </a:solidFill>
              </a:rPr>
              <a:t>、设计思想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Fly</a:t>
            </a:r>
            <a:r>
              <a:rPr kumimoji="1" lang="zh-CN" altLang="en-US" dirty="0">
                <a:solidFill>
                  <a:schemeClr val="bg1"/>
                </a:solidFill>
              </a:rPr>
              <a:t>采用分层的设计思想，将上层用户接口和底层</a:t>
            </a:r>
            <a:r>
              <a:rPr kumimoji="1" lang="en-US" altLang="zh-CN" dirty="0">
                <a:solidFill>
                  <a:schemeClr val="bg1"/>
                </a:solidFill>
              </a:rPr>
              <a:t>Http Engine</a:t>
            </a:r>
            <a:r>
              <a:rPr kumimoji="1" lang="zh-CN" altLang="en-US" dirty="0">
                <a:solidFill>
                  <a:schemeClr val="bg1"/>
                </a:solidFill>
              </a:rPr>
              <a:t>分离。采用</a:t>
            </a:r>
            <a:r>
              <a:rPr kumimoji="1" lang="zh-CN" altLang="en-US" dirty="0" smtClean="0">
                <a:solidFill>
                  <a:schemeClr val="bg1"/>
                </a:solidFill>
              </a:rPr>
              <a:t>适配器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模式</a:t>
            </a:r>
            <a:r>
              <a:rPr kumimoji="1" lang="zh-CN" altLang="en-US" dirty="0">
                <a:solidFill>
                  <a:schemeClr val="bg1"/>
                </a:solidFill>
              </a:rPr>
              <a:t>，让实现</a:t>
            </a:r>
            <a:r>
              <a:rPr kumimoji="1" lang="en-US" altLang="zh-CN" dirty="0">
                <a:solidFill>
                  <a:schemeClr val="bg1"/>
                </a:solidFill>
              </a:rPr>
              <a:t>Http Engine</a:t>
            </a:r>
            <a:r>
              <a:rPr kumimoji="1" lang="zh-CN" altLang="en-US" dirty="0">
                <a:solidFill>
                  <a:schemeClr val="bg1"/>
                </a:solidFill>
              </a:rPr>
              <a:t>变的非常容易。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xmlns="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3016015" y="2734470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5023D69-7B2E-46CB-A596-48DB890A0B04}"/>
              </a:ext>
            </a:extLst>
          </p:cNvPr>
          <p:cNvSpPr txBox="1"/>
          <p:nvPr/>
        </p:nvSpPr>
        <p:spPr>
          <a:xfrm>
            <a:off x="3767467" y="2557470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8C85951-69E3-4268-BA3F-0B3E11AC0E51}"/>
              </a:ext>
            </a:extLst>
          </p:cNvPr>
          <p:cNvSpPr/>
          <p:nvPr/>
        </p:nvSpPr>
        <p:spPr>
          <a:xfrm>
            <a:off x="5560523" y="25465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微信小程序组件化</a:t>
            </a:r>
            <a:endParaRPr lang="en-US" altLang="zh-CN" sz="3200" dirty="0" smtClean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r>
              <a:rPr lang="en-US" altLang="zh-CN" sz="3200" dirty="0" err="1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endParaRPr lang="en-US" altLang="zh-CN" sz="32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AE01C341-C8B0-4E7D-8DE1-C8124E6A33BF}"/>
              </a:ext>
            </a:extLst>
          </p:cNvPr>
          <p:cNvCxnSpPr/>
          <p:nvPr/>
        </p:nvCxnSpPr>
        <p:spPr>
          <a:xfrm>
            <a:off x="5071804" y="2372307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介绍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8393" y="2501250"/>
            <a:ext cx="911659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 </a:t>
            </a:r>
            <a:r>
              <a:rPr kumimoji="1" lang="en-US" altLang="zh-CN" dirty="0" err="1">
                <a:solidFill>
                  <a:schemeClr val="bg1"/>
                </a:solidFill>
              </a:rPr>
              <a:t>WePY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是一款让小程序支持组件化开发的框架，通过预编译的手段让开发者可以</a:t>
            </a:r>
            <a:r>
              <a:rPr kumimoji="1" lang="zh-CN" altLang="en-US" dirty="0" smtClean="0">
                <a:solidFill>
                  <a:schemeClr val="bg1"/>
                </a:solidFill>
              </a:rPr>
              <a:t>选择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自己</a:t>
            </a:r>
            <a:r>
              <a:rPr kumimoji="1" lang="zh-CN" altLang="en-US" dirty="0">
                <a:solidFill>
                  <a:schemeClr val="bg1"/>
                </a:solidFill>
              </a:rPr>
              <a:t>喜欢的开发风格去开发小程序。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特性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1250" y="2195185"/>
            <a:ext cx="634821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类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Vue</a:t>
            </a:r>
            <a:r>
              <a:rPr kumimoji="1" lang="zh-CN" altLang="en-US" dirty="0" smtClean="0">
                <a:solidFill>
                  <a:schemeClr val="bg1"/>
                </a:solidFill>
              </a:rPr>
              <a:t>开发风格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支持自定义组件开发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支持引入</a:t>
            </a:r>
            <a:r>
              <a:rPr kumimoji="1" lang="en-US" altLang="zh-CN" dirty="0">
                <a:solidFill>
                  <a:schemeClr val="bg1"/>
                </a:solidFill>
              </a:rPr>
              <a:t>NPM</a:t>
            </a:r>
            <a:r>
              <a:rPr kumimoji="1" lang="zh-CN" altLang="en-US" dirty="0">
                <a:solidFill>
                  <a:schemeClr val="bg1"/>
                </a:solidFill>
              </a:rPr>
              <a:t>包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</a:t>
            </a:r>
            <a:r>
              <a:rPr kumimoji="1" lang="en-US" altLang="zh-CN" dirty="0">
                <a:solidFill>
                  <a:schemeClr val="bg1"/>
                </a:solidFill>
              </a:rPr>
              <a:t>Promise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</a:t>
            </a:r>
            <a:r>
              <a:rPr kumimoji="1" lang="en-US" altLang="zh-CN" dirty="0">
                <a:solidFill>
                  <a:schemeClr val="bg1"/>
                </a:solidFill>
              </a:rPr>
              <a:t>ES2015+</a:t>
            </a:r>
            <a:r>
              <a:rPr kumimoji="1" lang="zh-CN" altLang="en-US" dirty="0">
                <a:solidFill>
                  <a:schemeClr val="bg1"/>
                </a:solidFill>
              </a:rPr>
              <a:t>特性，如</a:t>
            </a:r>
            <a:r>
              <a:rPr kumimoji="1" lang="en-US" altLang="zh-CN" dirty="0" err="1">
                <a:solidFill>
                  <a:schemeClr val="bg1"/>
                </a:solidFill>
              </a:rPr>
              <a:t>Async</a:t>
            </a:r>
            <a:r>
              <a:rPr kumimoji="1" lang="en-US" altLang="zh-CN" dirty="0">
                <a:solidFill>
                  <a:schemeClr val="bg1"/>
                </a:solidFill>
              </a:rPr>
              <a:t> Functions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支持多种编译器，</a:t>
            </a:r>
            <a:r>
              <a:rPr kumimoji="1" lang="en-US" altLang="zh-CN" dirty="0">
                <a:solidFill>
                  <a:schemeClr val="bg1"/>
                </a:solidFill>
              </a:rPr>
              <a:t>Less/Sass/</a:t>
            </a:r>
            <a:r>
              <a:rPr kumimoji="1" lang="en-US" altLang="zh-CN" dirty="0" err="1">
                <a:solidFill>
                  <a:schemeClr val="bg1"/>
                </a:solidFill>
              </a:rPr>
              <a:t>Styus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Babel/Typescript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Pug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支持多种插件处理，文件压缩，图片压缩，内容替换等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支持 </a:t>
            </a:r>
            <a:r>
              <a:rPr kumimoji="1" lang="en-US" altLang="zh-CN" dirty="0" err="1">
                <a:solidFill>
                  <a:schemeClr val="bg1"/>
                </a:solidFill>
              </a:rPr>
              <a:t>Sourcemap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 err="1">
                <a:solidFill>
                  <a:schemeClr val="bg1"/>
                </a:solidFill>
              </a:rPr>
              <a:t>ESLint</a:t>
            </a:r>
            <a:r>
              <a:rPr kumimoji="1" lang="zh-CN" altLang="en-US" dirty="0">
                <a:solidFill>
                  <a:schemeClr val="bg1"/>
                </a:solidFill>
              </a:rPr>
              <a:t>等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小程序细节优化，如请求列队，事件优化等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安装使用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287" y="2501250"/>
            <a:ext cx="38282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、安装（更新）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wepy</a:t>
            </a:r>
            <a:r>
              <a:rPr kumimoji="1" lang="zh-CN" altLang="en-US" dirty="0" smtClean="0">
                <a:solidFill>
                  <a:schemeClr val="bg1"/>
                </a:solidFill>
              </a:rPr>
              <a:t>命令行工具：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npm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install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wepy</a:t>
            </a:r>
            <a:r>
              <a:rPr kumimoji="1" lang="en-US" altLang="zh-CN" dirty="0" smtClean="0">
                <a:solidFill>
                  <a:schemeClr val="bg1"/>
                </a:solidFill>
              </a:rPr>
              <a:t>-cli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-g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、生成开发示例：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wepy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new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myproject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、开发实时编译：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wepy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build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--watch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安装使用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5437" y="2140152"/>
            <a:ext cx="91935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开发者工具使用：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）使用</a:t>
            </a:r>
            <a:r>
              <a:rPr kumimoji="1" lang="zh-CN" altLang="en-US" dirty="0">
                <a:solidFill>
                  <a:schemeClr val="bg1"/>
                </a:solidFill>
              </a:rPr>
              <a:t>微信开发者工具新建项目，本地开发选择</a:t>
            </a:r>
            <a:r>
              <a:rPr kumimoji="1" lang="en-US" altLang="zh-CN" dirty="0" err="1">
                <a:solidFill>
                  <a:schemeClr val="bg1"/>
                </a:solidFill>
              </a:rPr>
              <a:t>dist</a:t>
            </a:r>
            <a:r>
              <a:rPr kumimoji="1" lang="zh-CN" altLang="en-US" dirty="0">
                <a:solidFill>
                  <a:schemeClr val="bg1"/>
                </a:solidFill>
              </a:rPr>
              <a:t>目录。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）微信</a:t>
            </a:r>
            <a:r>
              <a:rPr kumimoji="1" lang="zh-CN" altLang="en-US" dirty="0">
                <a:solidFill>
                  <a:schemeClr val="bg1"/>
                </a:solidFill>
              </a:rPr>
              <a:t>开发者工具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项目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关闭</a:t>
            </a:r>
            <a:r>
              <a:rPr kumimoji="1" lang="en-US" altLang="zh-CN" dirty="0">
                <a:solidFill>
                  <a:schemeClr val="bg1"/>
                </a:solidFill>
              </a:rPr>
              <a:t>ES6</a:t>
            </a:r>
            <a:r>
              <a:rPr kumimoji="1" lang="zh-CN" altLang="en-US" dirty="0">
                <a:solidFill>
                  <a:schemeClr val="bg1"/>
                </a:solidFill>
              </a:rPr>
              <a:t>转</a:t>
            </a:r>
            <a:r>
              <a:rPr kumimoji="1" lang="en-US" altLang="zh-CN" dirty="0">
                <a:solidFill>
                  <a:schemeClr val="bg1"/>
                </a:solidFill>
              </a:rPr>
              <a:t>ES5</a:t>
            </a:r>
            <a:r>
              <a:rPr kumimoji="1" lang="zh-CN" altLang="en-US" dirty="0">
                <a:solidFill>
                  <a:schemeClr val="bg1"/>
                </a:solidFill>
              </a:rPr>
              <a:t>。重要：漏掉此项会运行报错。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）微信</a:t>
            </a:r>
            <a:r>
              <a:rPr kumimoji="1" lang="zh-CN" altLang="en-US" dirty="0">
                <a:solidFill>
                  <a:schemeClr val="bg1"/>
                </a:solidFill>
              </a:rPr>
              <a:t>开发者工具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项目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关闭上传代码时样式自动补全 重要：某些情况下漏</a:t>
            </a:r>
            <a:r>
              <a:rPr kumimoji="1" lang="zh-CN" altLang="en-US" dirty="0" smtClean="0">
                <a:solidFill>
                  <a:schemeClr val="bg1"/>
                </a:solidFill>
              </a:rPr>
              <a:t>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此项</a:t>
            </a:r>
            <a:r>
              <a:rPr kumimoji="1" lang="zh-CN" altLang="en-US" dirty="0">
                <a:solidFill>
                  <a:schemeClr val="bg1"/>
                </a:solidFill>
              </a:rPr>
              <a:t>会</a:t>
            </a:r>
            <a:r>
              <a:rPr kumimoji="1" lang="zh-CN" altLang="en-US" dirty="0" smtClean="0">
                <a:solidFill>
                  <a:schemeClr val="bg1"/>
                </a:solidFill>
              </a:rPr>
              <a:t>也会</a:t>
            </a:r>
            <a:r>
              <a:rPr kumimoji="1" lang="zh-CN" altLang="en-US" dirty="0">
                <a:solidFill>
                  <a:schemeClr val="bg1"/>
                </a:solidFill>
              </a:rPr>
              <a:t>运行报错。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）微信</a:t>
            </a:r>
            <a:r>
              <a:rPr kumimoji="1" lang="zh-CN" altLang="en-US" dirty="0">
                <a:solidFill>
                  <a:schemeClr val="bg1"/>
                </a:solidFill>
              </a:rPr>
              <a:t>开发者工具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项目</a:t>
            </a:r>
            <a:r>
              <a:rPr kumimoji="1" lang="en-US" altLang="zh-CN" dirty="0">
                <a:solidFill>
                  <a:schemeClr val="bg1"/>
                </a:solidFill>
              </a:rPr>
              <a:t>--&gt;</a:t>
            </a:r>
            <a:r>
              <a:rPr kumimoji="1" lang="zh-CN" altLang="en-US" dirty="0">
                <a:solidFill>
                  <a:schemeClr val="bg1"/>
                </a:solidFill>
              </a:rPr>
              <a:t>关闭代码压缩上传 重要：开启后，会导致真机</a:t>
            </a:r>
            <a:r>
              <a:rPr kumimoji="1" lang="en-US" altLang="zh-CN" dirty="0">
                <a:solidFill>
                  <a:schemeClr val="bg1"/>
                </a:solidFill>
              </a:rPr>
              <a:t>computed, 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 smtClean="0">
                <a:solidFill>
                  <a:schemeClr val="bg1"/>
                </a:solidFill>
              </a:rPr>
              <a:t>props.sync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等等</a:t>
            </a:r>
            <a:r>
              <a:rPr kumimoji="1" lang="zh-CN" altLang="en-US" dirty="0">
                <a:solidFill>
                  <a:schemeClr val="bg1"/>
                </a:solidFill>
              </a:rPr>
              <a:t>属性失效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5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）项目</a:t>
            </a:r>
            <a:r>
              <a:rPr kumimoji="1" lang="zh-CN" altLang="en-US" dirty="0">
                <a:solidFill>
                  <a:schemeClr val="bg1"/>
                </a:solidFill>
              </a:rPr>
              <a:t>根目录运行</a:t>
            </a:r>
            <a:r>
              <a:rPr kumimoji="1" lang="en-US" altLang="zh-CN" dirty="0" err="1">
                <a:solidFill>
                  <a:schemeClr val="bg1"/>
                </a:solidFill>
              </a:rPr>
              <a:t>wepy</a:t>
            </a:r>
            <a:r>
              <a:rPr kumimoji="1" lang="en-US" altLang="zh-CN" dirty="0">
                <a:solidFill>
                  <a:schemeClr val="bg1"/>
                </a:solidFill>
              </a:rPr>
              <a:t> build --watch</a:t>
            </a:r>
            <a:r>
              <a:rPr kumimoji="1" lang="zh-CN" altLang="en-US" dirty="0">
                <a:solidFill>
                  <a:schemeClr val="bg1"/>
                </a:solidFill>
              </a:rPr>
              <a:t>，开启实时编译。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>
            <a:extLst>
              <a:ext uri="{FF2B5EF4-FFF2-40B4-BE49-F238E27FC236}">
                <a16:creationId xmlns:a16="http://schemas.microsoft.com/office/drawing/2014/main" xmlns="" id="{E103A22C-9FB4-4E6A-A98A-B94881471114}"/>
              </a:ext>
            </a:extLst>
          </p:cNvPr>
          <p:cNvSpPr txBox="1"/>
          <p:nvPr/>
        </p:nvSpPr>
        <p:spPr>
          <a:xfrm>
            <a:off x="4941594" y="3109550"/>
            <a:ext cx="272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4B183"/>
                </a:solidFill>
                <a:latin typeface="微软雅黑 Light" panose="020B0502040204020203" pitchFamily="34" charset="-122"/>
              </a:rPr>
              <a:t>谢谢观看</a:t>
            </a:r>
            <a:endParaRPr lang="en-US" sz="4400" b="1" dirty="0">
              <a:solidFill>
                <a:srgbClr val="F4B183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9" name="KSO_Shape">
            <a:extLst>
              <a:ext uri="{FF2B5EF4-FFF2-40B4-BE49-F238E27FC236}">
                <a16:creationId xmlns:a16="http://schemas.microsoft.com/office/drawing/2014/main" xmlns="" id="{4E49163D-DFAB-41F1-AACE-58EEE9068C80}"/>
              </a:ext>
            </a:extLst>
          </p:cNvPr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xmlns="" id="{B1C3E434-2A4B-4365-B940-77631D63F6B9}"/>
              </a:ext>
            </a:extLst>
          </p:cNvPr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>
            <a:extLst>
              <a:ext uri="{FF2B5EF4-FFF2-40B4-BE49-F238E27FC236}">
                <a16:creationId xmlns:a16="http://schemas.microsoft.com/office/drawing/2014/main" xmlns="" id="{2D4135F2-ABE8-425F-B506-579321AA1BCC}"/>
              </a:ext>
            </a:extLst>
          </p:cNvPr>
          <p:cNvSpPr>
            <a:spLocks/>
          </p:cNvSpPr>
          <p:nvPr/>
        </p:nvSpPr>
        <p:spPr bwMode="auto">
          <a:xfrm>
            <a:off x="4490246" y="3228249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xmlns="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3016015" y="2734470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5023D69-7B2E-46CB-A596-48DB890A0B04}"/>
              </a:ext>
            </a:extLst>
          </p:cNvPr>
          <p:cNvSpPr txBox="1"/>
          <p:nvPr/>
        </p:nvSpPr>
        <p:spPr>
          <a:xfrm>
            <a:off x="3767467" y="2557470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8C85951-69E3-4268-BA3F-0B3E11AC0E51}"/>
              </a:ext>
            </a:extLst>
          </p:cNvPr>
          <p:cNvSpPr/>
          <p:nvPr/>
        </p:nvSpPr>
        <p:spPr>
          <a:xfrm>
            <a:off x="5476386" y="2772913"/>
            <a:ext cx="4269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微信小程序集成</a:t>
            </a:r>
            <a:r>
              <a:rPr lang="en-US" altLang="zh-CN" sz="32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32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AE01C341-C8B0-4E7D-8DE1-C8124E6A33BF}"/>
              </a:ext>
            </a:extLst>
          </p:cNvPr>
          <p:cNvCxnSpPr/>
          <p:nvPr/>
        </p:nvCxnSpPr>
        <p:spPr>
          <a:xfrm>
            <a:off x="5071804" y="2372307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小程序的模块化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7809" y="2285806"/>
            <a:ext cx="899477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       微信</a:t>
            </a:r>
            <a:r>
              <a:rPr lang="zh-CN" altLang="en-US" dirty="0">
                <a:solidFill>
                  <a:schemeClr val="bg1"/>
                </a:solidFill>
              </a:rPr>
              <a:t>的文档并没有指出如何使用第三方库，所以只能从微信小程序的模块化</a:t>
            </a:r>
            <a:r>
              <a:rPr lang="zh-CN" altLang="en-US" dirty="0" smtClean="0">
                <a:solidFill>
                  <a:schemeClr val="bg1"/>
                </a:solidFill>
              </a:rPr>
              <a:t>入手。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小程序给我们暴露了两个参数</a:t>
            </a:r>
            <a:r>
              <a:rPr kumimoji="1" lang="en-US" altLang="zh-CN" dirty="0" smtClean="0">
                <a:solidFill>
                  <a:schemeClr val="bg1"/>
                </a:solidFill>
              </a:rPr>
              <a:t>require</a:t>
            </a:r>
            <a:r>
              <a:rPr kumimoji="1" lang="zh-CN" altLang="en-US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dirty="0" smtClean="0">
                <a:solidFill>
                  <a:schemeClr val="bg1"/>
                </a:solidFill>
              </a:rPr>
              <a:t>module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</a:rPr>
              <a:t>require</a:t>
            </a:r>
            <a:r>
              <a:rPr kumimoji="1" lang="zh-CN" altLang="en-US" dirty="0" smtClean="0">
                <a:solidFill>
                  <a:schemeClr val="bg1"/>
                </a:solidFill>
              </a:rPr>
              <a:t>用来在模块中加载其他模块，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module</a:t>
            </a:r>
            <a:r>
              <a:rPr kumimoji="1" lang="zh-CN" altLang="en-US" dirty="0" smtClean="0">
                <a:solidFill>
                  <a:schemeClr val="bg1"/>
                </a:solidFill>
              </a:rPr>
              <a:t>用来将模块中的方法暴露出去：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module.exports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=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function(){}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 所以只需要让第三方库的代码使用这种形式的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export</a:t>
            </a:r>
            <a:r>
              <a:rPr kumimoji="1" lang="zh-CN" altLang="en-US" dirty="0" smtClean="0">
                <a:solidFill>
                  <a:schemeClr val="bg1"/>
                </a:solidFill>
              </a:rPr>
              <a:t>就可以了。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443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构建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Redux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的微信小程序包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93" y="2117282"/>
            <a:ext cx="91999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、下载</a:t>
            </a:r>
            <a:r>
              <a:rPr kumimoji="1" lang="en-US" altLang="zh-CN" dirty="0" smtClean="0">
                <a:solidFill>
                  <a:schemeClr val="bg1"/>
                </a:solidFill>
              </a:rPr>
              <a:t>Redux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的代码到本地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github.com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reactjs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redux.git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、安装依赖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npm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install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npm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run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build:umd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、拷贝进工程目录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例如</a:t>
            </a:r>
            <a:r>
              <a:rPr kumimoji="1" lang="zh-CN" altLang="en-US" dirty="0">
                <a:solidFill>
                  <a:schemeClr val="bg1"/>
                </a:solidFill>
              </a:rPr>
              <a:t>，我们拷贝到</a:t>
            </a:r>
            <a:r>
              <a:rPr kumimoji="1" lang="en-US" altLang="zh-CN" dirty="0">
                <a:solidFill>
                  <a:schemeClr val="bg1"/>
                </a:solidFill>
              </a:rPr>
              <a:t>libs</a:t>
            </a:r>
            <a:r>
              <a:rPr kumimoji="1" lang="zh-CN" altLang="en-US" dirty="0">
                <a:solidFill>
                  <a:schemeClr val="bg1"/>
                </a:solidFill>
              </a:rPr>
              <a:t>目录下，那么我们在程序中使用时，只要当做是一个本地模块</a:t>
            </a:r>
            <a:r>
              <a:rPr kumimoji="1" lang="zh-CN" altLang="en-US" dirty="0" smtClean="0">
                <a:solidFill>
                  <a:schemeClr val="bg1"/>
                </a:solidFill>
              </a:rPr>
              <a:t>去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require</a:t>
            </a:r>
            <a:r>
              <a:rPr kumimoji="1" lang="zh-CN" altLang="en-US" dirty="0">
                <a:solidFill>
                  <a:schemeClr val="bg1"/>
                </a:solidFill>
              </a:rPr>
              <a:t>就可以了</a:t>
            </a:r>
            <a:r>
              <a:rPr kumimoji="1" lang="zh-CN" altLang="en-US" dirty="0" smtClean="0">
                <a:solidFill>
                  <a:schemeClr val="bg1"/>
                </a:solidFill>
              </a:rPr>
              <a:t>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var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redux = require('./libs/</a:t>
            </a:r>
            <a:r>
              <a:rPr kumimoji="1" lang="en-US" altLang="zh-CN" dirty="0" err="1">
                <a:solidFill>
                  <a:schemeClr val="bg1"/>
                </a:solidFill>
              </a:rPr>
              <a:t>redux.js</a:t>
            </a:r>
            <a:r>
              <a:rPr kumimoji="1" lang="en-US" altLang="zh-CN" dirty="0" smtClean="0">
                <a:solidFill>
                  <a:schemeClr val="bg1"/>
                </a:solidFill>
              </a:rPr>
              <a:t>')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另：有一个捷径就是直接搜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cdn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xxx</a:t>
            </a:r>
            <a:r>
              <a:rPr kumimoji="1" lang="zh-CN" altLang="en-US" dirty="0" smtClean="0">
                <a:solidFill>
                  <a:schemeClr val="bg1"/>
                </a:solidFill>
              </a:rPr>
              <a:t>就行了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集成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Redux-</a:t>
            </a:r>
            <a:r>
              <a:rPr kumimoji="1" lang="en-US" altLang="zh-CN" sz="2800" b="1" dirty="0" err="1" smtClean="0">
                <a:solidFill>
                  <a:schemeClr val="bg1"/>
                </a:solidFill>
              </a:rPr>
              <a:t>devtools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93" y="2117282"/>
            <a:ext cx="96632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 因为</a:t>
            </a:r>
            <a:r>
              <a:rPr kumimoji="1" lang="zh-CN" altLang="en-US" dirty="0">
                <a:solidFill>
                  <a:schemeClr val="bg1"/>
                </a:solidFill>
              </a:rPr>
              <a:t>微信小程序的开发环境是定制的，暂时没有发现办法直接安装</a:t>
            </a:r>
            <a:r>
              <a:rPr kumimoji="1" lang="en-US" altLang="zh-CN" dirty="0">
                <a:solidFill>
                  <a:schemeClr val="bg1"/>
                </a:solidFill>
              </a:rPr>
              <a:t>redux-</a:t>
            </a:r>
            <a:r>
              <a:rPr kumimoji="1" lang="en-US" altLang="zh-CN" dirty="0" err="1">
                <a:solidFill>
                  <a:schemeClr val="bg1"/>
                </a:solidFill>
              </a:rPr>
              <a:t>devtool</a:t>
            </a:r>
            <a:r>
              <a:rPr kumimoji="1" lang="zh-CN" altLang="en-US" dirty="0">
                <a:solidFill>
                  <a:schemeClr val="bg1"/>
                </a:solidFill>
              </a:rPr>
              <a:t>的插件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、安装</a:t>
            </a:r>
            <a:r>
              <a:rPr kumimoji="1" lang="en-US" altLang="zh-CN" dirty="0" smtClean="0">
                <a:solidFill>
                  <a:schemeClr val="bg1"/>
                </a:solidFill>
              </a:rPr>
              <a:t>remote-redux-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devtools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）原版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remote-redux-</a:t>
            </a:r>
            <a:r>
              <a:rPr kumimoji="1" lang="en-US" altLang="zh-CN" dirty="0" err="1">
                <a:solidFill>
                  <a:schemeClr val="bg1"/>
                </a:solidFill>
              </a:rPr>
              <a:t>devtools</a:t>
            </a:r>
            <a:r>
              <a:rPr kumimoji="1" lang="zh-CN" altLang="en-US" dirty="0">
                <a:solidFill>
                  <a:schemeClr val="bg1"/>
                </a:solidFill>
              </a:rPr>
              <a:t>使用的一个</a:t>
            </a:r>
            <a:r>
              <a:rPr kumimoji="1" lang="en-US" altLang="zh-CN" dirty="0" err="1">
                <a:solidFill>
                  <a:schemeClr val="bg1"/>
                </a:solidFill>
              </a:rPr>
              <a:t>websocket</a:t>
            </a:r>
            <a:r>
              <a:rPr kumimoji="1" lang="zh-CN" altLang="en-US" dirty="0">
                <a:solidFill>
                  <a:schemeClr val="bg1"/>
                </a:solidFill>
              </a:rPr>
              <a:t>的依赖会使用原生的</a:t>
            </a:r>
            <a:r>
              <a:rPr kumimoji="1" lang="en-US" altLang="zh-CN" dirty="0" err="1">
                <a:solidFill>
                  <a:schemeClr val="bg1"/>
                </a:solidFill>
              </a:rPr>
              <a:t>WebSocket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，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    小程序是不支持的，所以需要改成小程序的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websocket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实现。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）修改</a:t>
            </a:r>
            <a:r>
              <a:rPr kumimoji="1" lang="zh-CN" altLang="en-US" dirty="0">
                <a:solidFill>
                  <a:schemeClr val="bg1"/>
                </a:solidFill>
              </a:rPr>
              <a:t>好的包在这里：</a:t>
            </a:r>
            <a:r>
              <a:rPr kumimoji="1" lang="en-US" altLang="zh-CN" dirty="0">
                <a:solidFill>
                  <a:schemeClr val="bg1"/>
                </a:solidFill>
                <a:hlinkClick r:id="rId3"/>
              </a:rPr>
              <a:t>remote-redux-</a:t>
            </a:r>
            <a:r>
              <a:rPr kumimoji="1" lang="en-US" altLang="zh-CN" dirty="0" err="1">
                <a:solidFill>
                  <a:schemeClr val="bg1"/>
                </a:solidFill>
                <a:hlinkClick r:id="rId3"/>
              </a:rPr>
              <a:t>devtools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）把</a:t>
            </a:r>
            <a:r>
              <a:rPr kumimoji="1" lang="zh-CN" altLang="en-US" dirty="0">
                <a:solidFill>
                  <a:schemeClr val="bg1"/>
                </a:solidFill>
              </a:rPr>
              <a:t>代码下载到工程目录里面就可以用了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、安装和启动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remotedev</a:t>
            </a:r>
            <a:r>
              <a:rPr kumimoji="1" lang="en-US" altLang="zh-CN" dirty="0" smtClean="0">
                <a:solidFill>
                  <a:schemeClr val="bg1"/>
                </a:solidFill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npm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install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dirty="0" smtClean="0">
                <a:solidFill>
                  <a:schemeClr val="bg1"/>
                </a:solidFill>
              </a:rPr>
              <a:t>–</a:t>
            </a:r>
            <a:r>
              <a:rPr kumimoji="1" lang="en-US" altLang="zh-CN" dirty="0" smtClean="0">
                <a:solidFill>
                  <a:schemeClr val="bg1"/>
                </a:solidFill>
              </a:rPr>
              <a:t>g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remotedev</a:t>
            </a:r>
            <a:r>
              <a:rPr kumimoji="1" lang="en-US" altLang="zh-CN" dirty="0" smtClean="0">
                <a:solidFill>
                  <a:schemeClr val="bg1"/>
                </a:solidFill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remotedev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dirty="0" smtClean="0">
                <a:solidFill>
                  <a:schemeClr val="bg1"/>
                </a:solidFill>
              </a:rPr>
              <a:t>--</a:t>
            </a:r>
            <a:r>
              <a:rPr kumimoji="1" lang="en-US" altLang="zh-CN" dirty="0" smtClean="0">
                <a:solidFill>
                  <a:schemeClr val="bg1"/>
                </a:solidFill>
              </a:rPr>
              <a:t>hostname=localhost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--port=5678</a:t>
            </a:r>
            <a:endParaRPr kumimoji="1"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集成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Redux-</a:t>
            </a:r>
            <a:r>
              <a:rPr kumimoji="1" lang="en-US" altLang="zh-CN" sz="2800" b="1" dirty="0" err="1" smtClean="0">
                <a:solidFill>
                  <a:schemeClr val="bg1"/>
                </a:solidFill>
              </a:rPr>
              <a:t>devtools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93" y="2117282"/>
            <a:ext cx="10493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、集成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devtool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                                 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、打开监视器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访问</a:t>
            </a:r>
            <a:r>
              <a:rPr kumimoji="1" lang="en-US" altLang="zh-CN" dirty="0" smtClean="0">
                <a:solidFill>
                  <a:schemeClr val="bg1"/>
                </a:solidFill>
              </a:rPr>
              <a:t>localhost:5678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				  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					  </a:t>
            </a:r>
            <a:r>
              <a:rPr kumimoji="1" lang="zh-CN" altLang="en-US" dirty="0" smtClean="0">
                <a:solidFill>
                  <a:schemeClr val="bg1"/>
                </a:solidFill>
              </a:rPr>
              <a:t>源码地址：</a:t>
            </a:r>
            <a:r>
              <a:rPr kumimoji="1" lang="en-US" altLang="zh-CN" dirty="0" smtClean="0">
                <a:solidFill>
                  <a:schemeClr val="bg1"/>
                </a:solidFill>
              </a:rPr>
              <a:t>										</a:t>
            </a:r>
            <a:r>
              <a:rPr kumimoji="1" lang="zh-CN" altLang="en-US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dirty="0" smtClean="0">
                <a:noFill/>
                <a:hlinkClick r:id="rId3"/>
              </a:rPr>
              <a:t>https://github.com/zlj0310/wechat-redux</a:t>
            </a:r>
            <a:endParaRPr kumimoji="1" lang="en-US" altLang="zh-CN" dirty="0" smtClean="0">
              <a:noFill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     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09" y="2655138"/>
            <a:ext cx="5505450" cy="38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>
            <a:extLst>
              <a:ext uri="{FF2B5EF4-FFF2-40B4-BE49-F238E27FC236}">
                <a16:creationId xmlns:a16="http://schemas.microsoft.com/office/drawing/2014/main" xmlns="" id="{4F9B15B9-50B4-4AD5-9C14-832BE8F40A3C}"/>
              </a:ext>
            </a:extLst>
          </p:cNvPr>
          <p:cNvSpPr>
            <a:spLocks/>
          </p:cNvSpPr>
          <p:nvPr/>
        </p:nvSpPr>
        <p:spPr bwMode="auto">
          <a:xfrm>
            <a:off x="3016015" y="2734470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5023D69-7B2E-46CB-A596-48DB890A0B04}"/>
              </a:ext>
            </a:extLst>
          </p:cNvPr>
          <p:cNvSpPr txBox="1"/>
          <p:nvPr/>
        </p:nvSpPr>
        <p:spPr>
          <a:xfrm>
            <a:off x="3767467" y="2557470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8C85951-69E3-4268-BA3F-0B3E11AC0E51}"/>
              </a:ext>
            </a:extLst>
          </p:cNvPr>
          <p:cNvSpPr/>
          <p:nvPr/>
        </p:nvSpPr>
        <p:spPr>
          <a:xfrm>
            <a:off x="5514486" y="2711358"/>
            <a:ext cx="36002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fly.js</a:t>
            </a:r>
            <a:r>
              <a:rPr lang="zh-CN" altLang="en-US" sz="44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44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err="1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en-US" altLang="zh-CN" sz="44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AE01C341-C8B0-4E7D-8DE1-C8124E6A33BF}"/>
              </a:ext>
            </a:extLst>
          </p:cNvPr>
          <p:cNvCxnSpPr/>
          <p:nvPr/>
        </p:nvCxnSpPr>
        <p:spPr>
          <a:xfrm>
            <a:off x="5071804" y="2372307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共同点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1250" y="2311206"/>
            <a:ext cx="3724096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都支持</a:t>
            </a:r>
            <a:r>
              <a:rPr kumimoji="1" lang="en-US" altLang="zh-CN" dirty="0">
                <a:solidFill>
                  <a:schemeClr val="bg1"/>
                </a:solidFill>
              </a:rPr>
              <a:t>Promise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API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都同时支持</a:t>
            </a:r>
            <a:r>
              <a:rPr kumimoji="1" lang="en-US" altLang="zh-CN" dirty="0">
                <a:solidFill>
                  <a:schemeClr val="bg1"/>
                </a:solidFill>
              </a:rPr>
              <a:t>Node</a:t>
            </a:r>
            <a:r>
              <a:rPr kumimoji="1" lang="zh-CN" altLang="en-US" dirty="0">
                <a:solidFill>
                  <a:schemeClr val="bg1"/>
                </a:solidFill>
              </a:rPr>
              <a:t>和</a:t>
            </a:r>
            <a:r>
              <a:rPr kumimoji="1" lang="en-US" altLang="zh-CN" dirty="0">
                <a:solidFill>
                  <a:schemeClr val="bg1"/>
                </a:solidFill>
              </a:rPr>
              <a:t>Browser</a:t>
            </a:r>
            <a:r>
              <a:rPr kumimoji="1" lang="zh-CN" altLang="en-US" dirty="0">
                <a:solidFill>
                  <a:schemeClr val="bg1"/>
                </a:solidFill>
              </a:rPr>
              <a:t>环境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都支持请求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相应拦截器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都支持自动转换</a:t>
            </a:r>
            <a:r>
              <a:rPr kumimoji="1" lang="en-US" altLang="zh-CN" dirty="0">
                <a:solidFill>
                  <a:schemeClr val="bg1"/>
                </a:solidFill>
              </a:rPr>
              <a:t>JSON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301B3B77-3516-43B8-8F8B-2B956E0A474C}"/>
              </a:ext>
            </a:extLst>
          </p:cNvPr>
          <p:cNvSpPr/>
          <p:nvPr/>
        </p:nvSpPr>
        <p:spPr>
          <a:xfrm>
            <a:off x="1240377" y="1594062"/>
            <a:ext cx="27432" cy="365760"/>
          </a:xfrm>
          <a:prstGeom prst="rect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F4A80E6-F371-47D2-9EF1-0B3F2F0B28E9}"/>
              </a:ext>
            </a:extLst>
          </p:cNvPr>
          <p:cNvGrpSpPr/>
          <p:nvPr/>
        </p:nvGrpSpPr>
        <p:grpSpPr>
          <a:xfrm>
            <a:off x="134487" y="637135"/>
            <a:ext cx="10533513" cy="523220"/>
            <a:chOff x="134487" y="637135"/>
            <a:chExt cx="10533513" cy="523220"/>
          </a:xfrm>
        </p:grpSpPr>
        <p:sp>
          <p:nvSpPr>
            <p:cNvPr id="19" name="TextBox 39">
              <a:extLst>
                <a:ext uri="{FF2B5EF4-FFF2-40B4-BE49-F238E27FC236}">
                  <a16:creationId xmlns:a16="http://schemas.microsoft.com/office/drawing/2014/main" xmlns="" id="{7584C329-4300-40D5-99F3-67CA55DD4462}"/>
                </a:ext>
              </a:extLst>
            </p:cNvPr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目录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xmlns="" id="{006475F6-C0FD-4347-B6F2-133A23326E03}"/>
                </a:ext>
              </a:extLst>
            </p:cNvPr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44">
              <a:extLst>
                <a:ext uri="{FF2B5EF4-FFF2-40B4-BE49-F238E27FC236}">
                  <a16:creationId xmlns:a16="http://schemas.microsoft.com/office/drawing/2014/main" xmlns="" id="{CFDB50B2-8248-4A41-8480-8F2833212D73}"/>
                </a:ext>
              </a:extLst>
            </p:cNvPr>
            <p:cNvSpPr txBox="1"/>
            <p:nvPr/>
          </p:nvSpPr>
          <p:spPr>
            <a:xfrm>
              <a:off x="1191057" y="744857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DIRECTORY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xmlns="" id="{2F592065-E169-4D1D-9D65-FA93C6BC901D}"/>
                </a:ext>
              </a:extLst>
            </p:cNvPr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264C11A3-59A4-450A-8817-4AC6D8F20BA9}"/>
                </a:ext>
              </a:extLst>
            </p:cNvPr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67809" y="15153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不同点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8751" y="2146106"/>
            <a:ext cx="83503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、浏览器环境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浏览器环境下两者功能不分伯仲，最大的不同是大小，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fly.min.js</a:t>
            </a:r>
            <a:r>
              <a:rPr kumimoji="1" lang="zh-CN" altLang="en-US" dirty="0" smtClean="0">
                <a:solidFill>
                  <a:schemeClr val="bg1"/>
                </a:solidFill>
              </a:rPr>
              <a:t>只有</a:t>
            </a:r>
            <a:r>
              <a:rPr kumimoji="1" lang="en-US" altLang="zh-CN" dirty="0" smtClean="0">
                <a:solidFill>
                  <a:schemeClr val="bg1"/>
                </a:solidFill>
              </a:rPr>
              <a:t>4K</a:t>
            </a:r>
            <a:r>
              <a:rPr kumimoji="1" lang="zh-CN" altLang="en-US" dirty="0" smtClean="0">
                <a:solidFill>
                  <a:schemeClr val="bg1"/>
                </a:solidFill>
              </a:rPr>
              <a:t>左右，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      而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axios.min.js</a:t>
            </a:r>
            <a:r>
              <a:rPr kumimoji="1" lang="en-US" altLang="zh-CN" dirty="0" smtClean="0">
                <a:solidFill>
                  <a:schemeClr val="bg1"/>
                </a:solidFill>
              </a:rPr>
              <a:t> 12K</a:t>
            </a:r>
            <a:r>
              <a:rPr kumimoji="1" lang="zh-CN" altLang="en-US" dirty="0" smtClean="0">
                <a:solidFill>
                  <a:schemeClr val="bg1"/>
                </a:solidFill>
              </a:rPr>
              <a:t>左右。</a:t>
            </a:r>
            <a:r>
              <a:rPr kumimoji="1" lang="en-US" altLang="zh-CN" dirty="0" smtClean="0">
                <a:solidFill>
                  <a:schemeClr val="bg1"/>
                </a:solidFill>
              </a:rPr>
              <a:t>Fly</a:t>
            </a:r>
            <a:r>
              <a:rPr kumimoji="1" lang="zh-CN" altLang="en-US" dirty="0" smtClean="0">
                <a:solidFill>
                  <a:schemeClr val="bg1"/>
                </a:solidFill>
              </a:rPr>
              <a:t>更轻量，集成成本更低。  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Node</a:t>
            </a:r>
            <a:r>
              <a:rPr kumimoji="1" lang="zh-CN" altLang="en-US" dirty="0" smtClean="0">
                <a:solidFill>
                  <a:schemeClr val="bg1"/>
                </a:solidFill>
              </a:rPr>
              <a:t>环境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	Node</a:t>
            </a:r>
            <a:r>
              <a:rPr kumimoji="1" lang="zh-CN" altLang="en-US" dirty="0">
                <a:solidFill>
                  <a:schemeClr val="bg1"/>
                </a:solidFill>
              </a:rPr>
              <a:t>下 </a:t>
            </a:r>
            <a:r>
              <a:rPr kumimoji="1" lang="en-US" altLang="zh-CN" dirty="0">
                <a:solidFill>
                  <a:schemeClr val="bg1"/>
                </a:solidFill>
              </a:rPr>
              <a:t>Fly </a:t>
            </a:r>
            <a:r>
              <a:rPr kumimoji="1" lang="zh-CN" altLang="en-US" dirty="0">
                <a:solidFill>
                  <a:schemeClr val="bg1"/>
                </a:solidFill>
              </a:rPr>
              <a:t>的功能要明显强于</a:t>
            </a:r>
            <a:r>
              <a:rPr kumimoji="1" lang="en-US" altLang="zh-CN" dirty="0" err="1">
                <a:solidFill>
                  <a:schemeClr val="bg1"/>
                </a:solidFill>
              </a:rPr>
              <a:t>axios</a:t>
            </a:r>
            <a:r>
              <a:rPr kumimoji="1" lang="zh-CN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Fly</a:t>
            </a:r>
            <a:r>
              <a:rPr kumimoji="1" lang="zh-CN" altLang="en-US" dirty="0">
                <a:solidFill>
                  <a:schemeClr val="bg1"/>
                </a:solidFill>
              </a:rPr>
              <a:t>在</a:t>
            </a:r>
            <a:r>
              <a:rPr kumimoji="1" lang="en-US" altLang="zh-CN" dirty="0">
                <a:solidFill>
                  <a:schemeClr val="bg1"/>
                </a:solidFill>
              </a:rPr>
              <a:t>node</a:t>
            </a:r>
            <a:r>
              <a:rPr kumimoji="1" lang="zh-CN" altLang="en-US" dirty="0">
                <a:solidFill>
                  <a:schemeClr val="bg1"/>
                </a:solidFill>
              </a:rPr>
              <a:t>下不仅提供了文件下载、</a:t>
            </a:r>
            <a:r>
              <a:rPr kumimoji="1" lang="zh-CN" altLang="en-US" dirty="0" smtClean="0">
                <a:solidFill>
                  <a:schemeClr val="bg1"/>
                </a:solidFill>
              </a:rPr>
              <a:t>上传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dirty="0" smtClean="0">
                <a:solidFill>
                  <a:schemeClr val="bg1"/>
                </a:solidFill>
              </a:rPr>
              <a:t>API</a:t>
            </a:r>
            <a:r>
              <a:rPr kumimoji="1" lang="zh-CN" altLang="en-US" dirty="0">
                <a:solidFill>
                  <a:schemeClr val="bg1"/>
                </a:solidFill>
              </a:rPr>
              <a:t>，而且还可以通过 </a:t>
            </a:r>
            <a:r>
              <a:rPr kumimoji="1" lang="en-US" altLang="zh-CN" dirty="0" err="1">
                <a:solidFill>
                  <a:schemeClr val="bg1"/>
                </a:solidFill>
              </a:rPr>
              <a:t>fly.$http</a:t>
            </a:r>
            <a:r>
              <a:rPr kumimoji="1" lang="en-US" altLang="zh-CN" dirty="0">
                <a:solidFill>
                  <a:schemeClr val="bg1"/>
                </a:solidFill>
              </a:rPr>
              <a:t> </a:t>
            </a:r>
            <a:r>
              <a:rPr kumimoji="1" lang="zh-CN" altLang="en-US" dirty="0">
                <a:solidFill>
                  <a:schemeClr val="bg1"/>
                </a:solidFill>
              </a:rPr>
              <a:t>直接调用 </a:t>
            </a:r>
            <a:r>
              <a:rPr kumimoji="1" lang="en-US" altLang="zh-CN" dirty="0">
                <a:solidFill>
                  <a:schemeClr val="bg1"/>
                </a:solidFill>
              </a:rPr>
              <a:t>request </a:t>
            </a:r>
            <a:r>
              <a:rPr kumimoji="1" lang="zh-CN" altLang="en-US" dirty="0">
                <a:solidFill>
                  <a:schemeClr val="bg1"/>
                </a:solidFill>
              </a:rPr>
              <a:t>库 的所有</a:t>
            </a:r>
            <a:r>
              <a:rPr kumimoji="1" lang="zh-CN" altLang="en-US" dirty="0" smtClean="0">
                <a:solidFill>
                  <a:schemeClr val="bg1"/>
                </a:solidFill>
              </a:rPr>
              <a:t>功能。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Http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Engine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	Fly</a:t>
            </a:r>
            <a:r>
              <a:rPr kumimoji="1" lang="zh-CN" altLang="en-US" dirty="0">
                <a:solidFill>
                  <a:schemeClr val="bg1"/>
                </a:solidFill>
              </a:rPr>
              <a:t>中提出了</a:t>
            </a:r>
            <a:r>
              <a:rPr kumimoji="1" lang="en-US" altLang="zh-CN" dirty="0">
                <a:solidFill>
                  <a:schemeClr val="bg1"/>
                </a:solidFill>
              </a:rPr>
              <a:t>Http Engine</a:t>
            </a:r>
            <a:r>
              <a:rPr kumimoji="1" lang="zh-CN" altLang="en-US" dirty="0">
                <a:solidFill>
                  <a:schemeClr val="bg1"/>
                </a:solidFill>
              </a:rPr>
              <a:t>的概念，</a:t>
            </a:r>
            <a:r>
              <a:rPr kumimoji="1" lang="en-US" altLang="zh-CN" dirty="0">
                <a:solidFill>
                  <a:schemeClr val="bg1"/>
                </a:solidFill>
              </a:rPr>
              <a:t>Fly</a:t>
            </a:r>
            <a:r>
              <a:rPr kumimoji="1" lang="zh-CN" altLang="en-US" dirty="0">
                <a:solidFill>
                  <a:schemeClr val="bg1"/>
                </a:solidFill>
              </a:rPr>
              <a:t>可以通过更换</a:t>
            </a:r>
            <a:r>
              <a:rPr kumimoji="1" lang="en-US" altLang="zh-CN" dirty="0">
                <a:solidFill>
                  <a:schemeClr val="bg1"/>
                </a:solidFill>
              </a:rPr>
              <a:t>Http Engine</a:t>
            </a:r>
            <a:r>
              <a:rPr kumimoji="1" lang="zh-CN" altLang="en-US" dirty="0">
                <a:solidFill>
                  <a:schemeClr val="bg1"/>
                </a:solidFill>
              </a:rPr>
              <a:t>的方式实现</a:t>
            </a:r>
            <a:r>
              <a:rPr kumimoji="1" lang="zh-CN" altLang="en-US" dirty="0" smtClean="0">
                <a:solidFill>
                  <a:schemeClr val="bg1"/>
                </a:solidFill>
              </a:rPr>
              <a:t>很多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有趣</a:t>
            </a:r>
            <a:r>
              <a:rPr kumimoji="1" lang="zh-CN" altLang="en-US" dirty="0">
                <a:solidFill>
                  <a:schemeClr val="bg1"/>
                </a:solidFill>
              </a:rPr>
              <a:t>的功能，比如全局</a:t>
            </a:r>
            <a:r>
              <a:rPr kumimoji="1" lang="en-US" altLang="zh-CN" dirty="0">
                <a:solidFill>
                  <a:schemeClr val="bg1"/>
                </a:solidFill>
              </a:rPr>
              <a:t>Ajax</a:t>
            </a:r>
            <a:r>
              <a:rPr kumimoji="1" lang="zh-CN" altLang="en-US" dirty="0" smtClean="0">
                <a:solidFill>
                  <a:schemeClr val="bg1"/>
                </a:solidFill>
              </a:rPr>
              <a:t>拦截。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683</Words>
  <Application>Microsoft Macintosh PowerPoint</Application>
  <PresentationFormat>宽屏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Calibri</vt:lpstr>
      <vt:lpstr>Dense</vt:lpstr>
      <vt:lpstr>Mangal</vt:lpstr>
      <vt:lpstr>Yu Gothic UI Light</vt:lpstr>
      <vt:lpstr>等线</vt:lpstr>
      <vt:lpstr>等线 Light</vt:lpstr>
      <vt:lpstr>迷你简中等线</vt:lpstr>
      <vt:lpstr>宋体</vt:lpstr>
      <vt:lpstr>微软雅黑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57</cp:revision>
  <dcterms:created xsi:type="dcterms:W3CDTF">2017-06-21T08:21:13Z</dcterms:created>
  <dcterms:modified xsi:type="dcterms:W3CDTF">2017-12-04T02:23:57Z</dcterms:modified>
</cp:coreProperties>
</file>