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82DA5-2DC9-4977-8A16-9CAEABC2E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410F9-4D20-4FBF-8108-8E9E4E16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751AD-ACD2-4B8C-BDA2-2FE3FEB7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6BCB2-2C86-49DB-872F-E88E293C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445CF-04A0-4CCE-BC4E-48F6E7DB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7329E-EF6F-4698-AC40-72D580B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2FA8C-B30E-4AAF-B075-36E9B2058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A528F-7616-4F45-9B73-E1C43198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C696B-B5FB-4144-98FD-9CA57273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9C12D-217E-41F8-833E-28574CD2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A508F6-118D-4372-ACB9-02B2F63E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0D190-8A95-4333-AD65-34ABDADC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63771-C76B-4BCC-92EE-F4DDB8C2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5C8FD-7C00-4152-BEBA-B00A8556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097CA-6F1F-4366-BFE3-29460CF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FF859-C85C-41BF-8596-8A08FB73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858C-FF12-457F-A871-95CF3187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A4382-9B87-4F9C-906F-9BF3AA42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2A643-F635-4077-B7DF-E4E09D31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FC2C7-F37E-43BE-9F7A-251B4A32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20FE-380E-413D-B646-F4208219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E77C3-FEEA-4EF5-8DA1-5DE4DCDF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316D8-715C-4404-B789-985A2B7A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A142D-C060-4B46-A57D-7CEA0BFD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43604-0D4F-4E29-AF55-C158732D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0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8B655-B4EA-4434-A0F0-3F820001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7FFE7-B819-420C-84A9-E0EF662D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B6E68-86C0-4B41-90AE-312EEDD7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75CA2-77F8-4B84-8459-6669F2A5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63A5B-80FE-4A53-8315-125BD582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0E04E-3F4D-490B-9706-5255C3A6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CC8E-BFEC-4381-8510-C066F4B3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F1EC0-B1AF-454F-A742-1AB16DC9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3AFB6-D23E-4435-B5DB-D966B5E2D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8E2D1-7E61-413F-91AB-1B1600FA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D82CF-B953-4475-BDD8-842F31451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D9556-3FE3-4ECD-B750-5A031F48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0E1E2B-AF52-4DB0-9CFC-1E0C61F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7424C-F8FD-4415-8A3E-83F189F5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627A4-0A1F-4211-A667-CD73B710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BFB19-5BC3-404E-AF5E-7E70B039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2D3D66-08C1-4E8A-A4A9-5C91557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30701E-1888-4F08-BDFC-BB2814DB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6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0B69C3-2416-466B-B80C-817E2A5E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20A0E2-F066-4CE6-BDE8-E3661E6C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C2086-DEFD-4087-8269-34C04E01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0C5F-7BE8-4C02-B690-058A0F5A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6A5EB-6C60-4EFD-B3A5-82E9AC7C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42F624-4A74-48BD-915D-A286564CE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FE010-86E3-41B5-B6FF-9B314B83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39BD1-63B2-4826-A9FD-AF3CDCAF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77CAE-2DF7-4680-9C32-8CC0C510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7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7635-4960-473A-9E99-90A52A9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346EE-5638-40D6-95D9-8F4F2232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1B9A8-B4BD-4F7C-BF91-7F04A09F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CF80B-4B1D-4D13-A6DA-EF64BDF1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A9CF6-B246-4F75-93DA-EA1D41A5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2D7BF-F889-41A9-95EA-E4108B3B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B8B07E-64EC-4539-B4A2-BB65CBAA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F9697-8934-4D53-89F1-D5610279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85E40-64B1-44ED-9115-A1E8995D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C8E-D3CD-47D8-9099-DB3C0D7EEE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F8B56-255B-41DA-9B37-447F3445F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AE5A1-6452-497D-A6E8-DC4338314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D9DE-C2FA-4539-ABD1-1F73CE3D8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29B51B-98E1-43F1-9D88-869B8B3DD8EA}"/>
              </a:ext>
            </a:extLst>
          </p:cNvPr>
          <p:cNvSpPr txBox="1"/>
          <p:nvPr/>
        </p:nvSpPr>
        <p:spPr>
          <a:xfrm>
            <a:off x="152400" y="1299882"/>
            <a:ext cx="119619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分工：</a:t>
            </a:r>
            <a:endParaRPr lang="en-US" altLang="zh-CN" sz="2800" b="1" dirty="0"/>
          </a:p>
          <a:p>
            <a:r>
              <a:rPr lang="zh-CN" altLang="en-US" sz="2800" dirty="0"/>
              <a:t>自己做的</a:t>
            </a:r>
            <a:endParaRPr lang="en-US" altLang="zh-CN" sz="2800" dirty="0"/>
          </a:p>
          <a:p>
            <a:r>
              <a:rPr lang="zh-CN" altLang="en-US" sz="2800" b="1" dirty="0"/>
              <a:t>创新点：</a:t>
            </a:r>
            <a:endParaRPr lang="en-US" altLang="zh-CN" sz="2800" b="1" dirty="0"/>
          </a:p>
          <a:p>
            <a:r>
              <a:rPr lang="zh-CN" altLang="en-US" sz="2800" dirty="0"/>
              <a:t>点赞使用动画，有缓冲的效果，可选功能全部完成</a:t>
            </a:r>
            <a:endParaRPr lang="en-US" altLang="zh-CN" sz="2800" dirty="0"/>
          </a:p>
          <a:p>
            <a:r>
              <a:rPr lang="zh-CN" altLang="en-US" sz="2800" b="1" dirty="0"/>
              <a:t>难点：</a:t>
            </a:r>
            <a:endParaRPr lang="en-US" altLang="zh-CN" sz="2800" b="1" dirty="0"/>
          </a:p>
          <a:p>
            <a:r>
              <a:rPr lang="zh-CN" altLang="en-US" sz="2800" dirty="0"/>
              <a:t>主要难点还是在于一些小的问题不好</a:t>
            </a:r>
            <a:r>
              <a:rPr lang="en-US" altLang="zh-CN" sz="2800" dirty="0"/>
              <a:t>debug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比如刚开始一直</a:t>
            </a:r>
            <a:r>
              <a:rPr lang="en-US" altLang="zh-CN" sz="2800" dirty="0" err="1"/>
              <a:t>url</a:t>
            </a:r>
            <a:r>
              <a:rPr lang="zh-CN" altLang="en-US" sz="2800" dirty="0"/>
              <a:t>加载不出来，后来发现是</a:t>
            </a:r>
            <a:r>
              <a:rPr lang="en-US" altLang="zh-CN" sz="2800" dirty="0"/>
              <a:t>http</a:t>
            </a:r>
            <a:r>
              <a:rPr lang="zh-CN" altLang="en-US" sz="2800" dirty="0"/>
              <a:t>和</a:t>
            </a:r>
            <a:r>
              <a:rPr lang="en-US" altLang="zh-CN" sz="2800" dirty="0"/>
              <a:t>https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r>
              <a:rPr lang="zh-CN" altLang="en-US" sz="2800" dirty="0"/>
              <a:t>区别，于是</a:t>
            </a:r>
            <a:r>
              <a:rPr lang="en-US" altLang="zh-CN" sz="2800" dirty="0"/>
              <a:t>AndroidManifest.xml</a:t>
            </a:r>
            <a:r>
              <a:rPr lang="zh-CN" altLang="en-US" sz="2800" dirty="0"/>
              <a:t>里增加</a:t>
            </a:r>
            <a:r>
              <a:rPr lang="en-US" altLang="zh-CN" sz="2800" dirty="0" err="1"/>
              <a:t>android:usesCleartextTraffic</a:t>
            </a:r>
            <a:r>
              <a:rPr lang="en-US" altLang="zh-CN" sz="2800" dirty="0"/>
              <a:t>=“true”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解决问题。诸如这样的小问题太多了，大作业之前写好的，</a:t>
            </a:r>
            <a:endParaRPr lang="en-US" altLang="zh-CN" sz="2800" dirty="0"/>
          </a:p>
          <a:p>
            <a:r>
              <a:rPr lang="zh-CN" altLang="en-US" sz="2800" dirty="0"/>
              <a:t>剩下的有点忘记了。</a:t>
            </a:r>
          </a:p>
        </p:txBody>
      </p:sp>
    </p:spTree>
    <p:extLst>
      <p:ext uri="{BB962C8B-B14F-4D97-AF65-F5344CB8AC3E}">
        <p14:creationId xmlns:p14="http://schemas.microsoft.com/office/powerpoint/2010/main" val="36576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lijia</dc:creator>
  <cp:lastModifiedBy>zhang lijia</cp:lastModifiedBy>
  <cp:revision>1</cp:revision>
  <dcterms:created xsi:type="dcterms:W3CDTF">2020-06-08T06:30:27Z</dcterms:created>
  <dcterms:modified xsi:type="dcterms:W3CDTF">2020-06-08T06:42:13Z</dcterms:modified>
</cp:coreProperties>
</file>