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100" d="100"/>
          <a:sy n="100" d="100"/>
        </p:scale>
        <p:origin x="-174" y="-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216A3-F40A-427C-940C-AD57EAD8B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0C5F80-8084-4AEA-A2CA-1376B53D0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149F3F-7FFC-4EC2-911D-C084A6E7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10C-4EF1-427B-B46E-2F404C2B0CAF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C8003D-CCB8-4BC9-837C-A6F4D99AE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8B3096-2C3F-4529-92E0-E5128ABB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37AA-4EDE-4A3B-99CC-A6CF24775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4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7F5F6-2E6C-49AF-BFA8-16E763AD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C75796-974E-422A-8711-BB7001DE4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4DEDB6-DCDE-4085-AC95-34BF1A41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10C-4EF1-427B-B46E-2F404C2B0CAF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7C1446-BEF7-430D-9119-4C0BC990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F5F6E6-3162-4DEB-AB50-9FA768D4A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37AA-4EDE-4A3B-99CC-A6CF24775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4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648351-864B-4DF1-8E3A-1641D9C5F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2A3336-C922-47A5-9118-4745DEEF4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077E9E-8847-4F9F-91EF-923B478E5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10C-4EF1-427B-B46E-2F404C2B0CAF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748CCC-74A0-4662-BB22-0BBF2C8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F9F252-A9F8-497E-8390-6A2DF7014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37AA-4EDE-4A3B-99CC-A6CF24775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3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ECDB1-E204-4C82-9418-0D1334B60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D46E15-220B-484B-9C75-08100A8BE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73D6C2-43F9-4C8A-BC60-B95E4808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10C-4EF1-427B-B46E-2F404C2B0CAF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BCBFF8-80BB-42E6-8053-E944923C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6B40A3-9027-4456-B513-11F2A000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37AA-4EDE-4A3B-99CC-A6CF24775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3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BEB22-A00D-478B-A83B-AA2C45962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368D46-6350-43A8-9E57-48E1498DB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18A001-AE66-4035-958A-D119CA3B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10C-4EF1-427B-B46E-2F404C2B0CAF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69BCD9-0DED-4C08-92E5-A133BD384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B0176-6FBE-4EC7-B369-1A2A2F467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37AA-4EDE-4A3B-99CC-A6CF24775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8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44770-EDE2-4967-A164-6E68AC5E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7EE5D2-4692-4800-A567-14E1B8EA7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EF533D-42DE-495D-8012-6982919A3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B8F453-FB24-4E4B-B7C4-611A7039C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10C-4EF1-427B-B46E-2F404C2B0CAF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ACE160-36CD-410D-89A6-7D4F8B6B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9DB477-CD1B-4CD6-BEFA-9BF23C56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37AA-4EDE-4A3B-99CC-A6CF24775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6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12A24-2FA4-4FD2-A9E3-39833B573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5AF56D-8405-4F73-A112-232616CA0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AFB490-ED55-4333-9228-355880D24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804885-ECA6-4CEC-B495-3FF9D7D55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D04932-235B-42D4-A6A1-D05021FD3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CFCDC2-BCA6-4960-87A4-E80F6692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10C-4EF1-427B-B46E-2F404C2B0CAF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101B5B-EFF7-4A4F-A0EA-A0B4D63DD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2C238B-B358-450E-BE8A-22B7B75B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37AA-4EDE-4A3B-99CC-A6CF24775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D1CDB-EECC-4A2F-B590-077DD4A3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556F96-7387-4C30-90EC-1EAF7089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10C-4EF1-427B-B46E-2F404C2B0CAF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1D64F3-5749-4150-8617-F90C2D28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5358EF-C71F-4789-AF17-AF8A62C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37AA-4EDE-4A3B-99CC-A6CF24775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4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C0E64B-10F9-49FD-ABEA-3004EA7B8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10C-4EF1-427B-B46E-2F404C2B0CAF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78C776-85A6-467B-980B-EB992055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FDE7D1-EEE5-49E5-80B0-3C667E085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37AA-4EDE-4A3B-99CC-A6CF24775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9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01F6B-A656-445D-8F80-02A8EF253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586056-8E21-44E3-8A20-264D1139B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067DD0-2D26-40D6-8C45-F3884C92A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2465C5-5D0D-47DE-85F0-72421C313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10C-4EF1-427B-B46E-2F404C2B0CAF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E22CA5-BEAD-423E-9F8A-FC1E8902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304836-3E68-4012-8DE3-439C05333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37AA-4EDE-4A3B-99CC-A6CF24775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1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6F592-362F-499B-8872-70861B8A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EF641C-D7D7-43A2-9EAE-664C7E2C8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214235-69AB-4AC9-8FD9-FF45F4AA4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6045D-2144-4774-8702-765883C1C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10C-4EF1-427B-B46E-2F404C2B0CAF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43570D-04A2-433A-9E6B-486A4B99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348289-051C-45E0-99D1-EA1A57E1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37AA-4EDE-4A3B-99CC-A6CF24775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EFC168-7A6B-4E3F-839D-51F9E3C59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065915-B224-4741-991B-9C1A6C3DE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5EB1B8-1984-408E-9A63-6648CB388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AF10C-4EF1-427B-B46E-2F404C2B0CAF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8E9288-4ADB-4035-B957-1E8A39DD0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014DD-412E-48C6-8360-E57345482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137AA-4EDE-4A3B-99CC-A6CF24775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2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999C4DC6-9601-46FA-948D-F64640F8EE07}"/>
              </a:ext>
            </a:extLst>
          </p:cNvPr>
          <p:cNvGrpSpPr/>
          <p:nvPr/>
        </p:nvGrpSpPr>
        <p:grpSpPr>
          <a:xfrm>
            <a:off x="2621336" y="846439"/>
            <a:ext cx="6032334" cy="5080995"/>
            <a:chOff x="2621336" y="846439"/>
            <a:chExt cx="6032334" cy="508099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43A69E8-88EA-41D1-85DA-010591C56263}"/>
                </a:ext>
              </a:extLst>
            </p:cNvPr>
            <p:cNvPicPr/>
            <p:nvPr/>
          </p:nvPicPr>
          <p:blipFill rotWithShape="1">
            <a:blip r:embed="rId2"/>
            <a:srcRect l="24370" t="25018" r="35017" b="14130"/>
            <a:stretch/>
          </p:blipFill>
          <p:spPr bwMode="auto">
            <a:xfrm>
              <a:off x="2621336" y="846439"/>
              <a:ext cx="6032334" cy="508099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0B6633C-BE2B-4ED5-80E0-883A9F137D72}"/>
                </a:ext>
              </a:extLst>
            </p:cNvPr>
            <p:cNvSpPr txBox="1"/>
            <p:nvPr/>
          </p:nvSpPr>
          <p:spPr>
            <a:xfrm>
              <a:off x="4591050" y="1914525"/>
              <a:ext cx="419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</a:rPr>
                <a:t>1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07E59E0-30BB-447F-8153-1A36F40AC317}"/>
                </a:ext>
              </a:extLst>
            </p:cNvPr>
            <p:cNvSpPr txBox="1"/>
            <p:nvPr/>
          </p:nvSpPr>
          <p:spPr>
            <a:xfrm>
              <a:off x="4486275" y="3125327"/>
              <a:ext cx="419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582A87B-FFC9-4C91-B49C-DEDCA74CD0F8}"/>
                </a:ext>
              </a:extLst>
            </p:cNvPr>
            <p:cNvSpPr txBox="1"/>
            <p:nvPr/>
          </p:nvSpPr>
          <p:spPr>
            <a:xfrm>
              <a:off x="5895975" y="4514850"/>
              <a:ext cx="419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</a:rPr>
                <a:t>3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F6F69C9-8189-460A-B899-74DCBBB8E9BC}"/>
                </a:ext>
              </a:extLst>
            </p:cNvPr>
            <p:cNvSpPr txBox="1"/>
            <p:nvPr/>
          </p:nvSpPr>
          <p:spPr>
            <a:xfrm>
              <a:off x="6972300" y="2695575"/>
              <a:ext cx="419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</a:rPr>
                <a:t>4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5B22DB0-7DEB-42D2-A5E2-AEC268393EC6}"/>
                </a:ext>
              </a:extLst>
            </p:cNvPr>
            <p:cNvSpPr txBox="1"/>
            <p:nvPr/>
          </p:nvSpPr>
          <p:spPr>
            <a:xfrm>
              <a:off x="6972300" y="3835582"/>
              <a:ext cx="419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</a:rPr>
                <a:t>5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7457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朱灵均</dc:creator>
  <cp:lastModifiedBy>朱灵均</cp:lastModifiedBy>
  <cp:revision>1</cp:revision>
  <dcterms:created xsi:type="dcterms:W3CDTF">2017-08-04T05:56:25Z</dcterms:created>
  <dcterms:modified xsi:type="dcterms:W3CDTF">2017-08-04T06:02:58Z</dcterms:modified>
</cp:coreProperties>
</file>