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518E-B6FA-41E9-A35E-028D623D9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C19C5-3D18-42E2-B366-6AE80866F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54BE-AB19-4423-9665-549B0886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AD89-C917-4419-B4C7-6B7F1957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E7E93-6C9A-4E86-A623-5B9823CE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37AF9-FECC-4FE2-9444-B9518F4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69AB6-6ABE-4A0C-8B97-1F344508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15CFB-4242-4560-A686-A6BB613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9E63A-A292-4F21-B3B9-BDB44907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CA80D-82B7-43F5-B927-BFDD8AB4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1F3BE-57D4-49CB-AF4A-99503E0F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7D33D-8253-4952-95B3-46D89DF6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91A7-7926-4E9A-9E90-4B7A0EB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A74B6-198C-4C33-84B3-8001B4CF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F57A-3FDC-4C3A-8BA4-F5A44539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4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EEA-F744-4711-909A-C4496A8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56E3-8052-4944-B9BF-6F921D5A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0E054-AEDF-4D12-B62E-8A35706E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A7F16-ED3E-46D3-82FA-6CD02DB1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33F62-F9F7-4453-BA1C-124856B6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D2146-102E-4AD5-A7E2-A29B3283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02398-DAED-4ED3-8EB5-F71BFBFD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154E2-1DD7-41CA-838E-162DC060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81000-ACC6-4F86-B25C-EA16E006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B3BAA-3CDC-40F1-8790-58CD3062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DE194-7E0B-41CD-AFC8-B9601A7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F32C-CBC2-432A-B085-FDC86574A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B9E08-C56A-4655-90E3-76F14100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011F7-556E-411E-BF9C-D63D54B1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758E2-1338-497F-9154-F475CD0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2F65-CEE0-4B0E-A8B5-D7590718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441D-AAFF-4113-B6A7-A996C58F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9F47F-301A-4962-ABB3-8BC0D35F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E29EC-2301-4A3D-8674-2B8640A6A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4F18D-A4A3-403D-AD91-6DF515F2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19F0C-07E6-4917-8FB5-3F69CCD3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A9B1B7-AA95-4336-9884-A8D7E670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2EFDB-3108-4FAC-AF8F-291E6EFC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03B47-8F2E-428B-9259-F38CDE89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9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5C3BE-2527-4CC2-B0D2-41CD3B9A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32FFD-F485-47B2-8783-43648BC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DDD244-581C-42FC-BDD8-90336F80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3F4BCA-A118-4361-A3FF-4473AC65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7809F-1FF8-4088-A078-5D3ACD54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2BD87D-D2A6-45D9-85DF-0A89F1C0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93305-6118-41F7-B2DE-543977F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FBCD7-A29B-48A3-A2A3-BDFCBE05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24ED5-1B98-4717-AF8E-EBCBB448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0499E-6058-4648-9B85-3C00CF180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30E24-B319-48BA-A322-AE7B673A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510E0-B6FD-46F3-A41C-10A3BEC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A0992-D2E3-4301-9336-D940555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22C6-895A-4CF5-B977-1BB7ABE3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218083-B3A0-4115-BE7C-4D7B2F287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9EB38-408A-48F3-A570-A1493F44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600B1-5EEA-4987-B44C-D6353E10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9E5E-3907-4BE1-AAE2-78B52DF3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E1CBE-37E5-4F09-BE58-D7E3B8B8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FD564C-45A6-4063-9628-C96EC7AC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B75CF-3F3D-46B9-A192-32B46A22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3E028-3297-40BB-8C99-739CDB0F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74AD-B21D-4A72-86F6-71FF3F6112D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CD06D-5C11-45EE-90C4-C6BCD2F5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9224-EBBF-4D8F-A551-2A931F02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568A-AF10-4621-A8BD-F6783F125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2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307163-23A8-4177-BA1B-754BE181D2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037" y="2656533"/>
            <a:ext cx="1210614" cy="12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8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乐乐</dc:creator>
  <cp:lastModifiedBy>张 乐乐</cp:lastModifiedBy>
  <cp:revision>1</cp:revision>
  <dcterms:created xsi:type="dcterms:W3CDTF">2020-02-23T13:33:24Z</dcterms:created>
  <dcterms:modified xsi:type="dcterms:W3CDTF">2020-02-23T13:34:39Z</dcterms:modified>
</cp:coreProperties>
</file>