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1A53-7428-4303-8D6B-E801B097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927E7B-6D72-4BA8-9A36-F71035D7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2E94E-62DE-461B-A9C4-0AB9B328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0674-5ADD-4C18-9830-58D7FDC5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AEE0-4D16-4442-B828-2594DBAD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2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29B5-0ABF-4BCD-B0E2-F2D1C5AC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0272C-DA34-46BA-A2CA-7A37ED175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EC59-586A-47C9-B931-86B82982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713C-C447-45FF-930D-57B8A939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D246-8C52-4DAF-9BE5-E2A370E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2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3BD323-DF48-4B25-A315-0A93D11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70AEC-4347-4BD5-BB37-A5A46265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CDBEA-BECF-4B67-8AD7-7BB41EA2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688D2-218F-4B2F-B129-B69CFAE3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7351-DFB9-4F28-BB44-947C37D6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98ED7-39CF-437F-AAF1-7C5C2E4A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5854-3AF1-49A8-B992-942B86F5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33731-CC61-4BA5-ADAD-5F53D2EE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18681-54B4-4D79-A8D1-BF4EC26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092BC-DC7B-463C-A4B2-A9ECBA42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25F5-1CA5-43C7-88B6-2B544E22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FBC0A-FD1D-43F8-B7E3-6C4C0F0ED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6ACF5-A918-4E37-9C7E-E12B5472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6EC41-95CF-40B6-88C8-3760947D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F379C-A330-46FE-94C8-3713200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75034-656E-4F49-A3CA-38723B57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290F9-8D1F-4F7B-B940-2A8D5F6F0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3A98B-C2B6-49C4-8AE6-1950DF85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B954-326C-4015-9E63-4BB28717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8E5F2-237F-4F11-ABD4-68C01547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0BA36-FF1D-46A7-8908-A8782B85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BA5C-72EC-440E-8670-91769105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5B8BF-1B5B-4C8B-8049-F50BEFD5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0E6F1-FB99-425B-B077-60C6BC8B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0DA33-EB50-4EA4-A676-C40C176EE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2AA78-CD10-49D0-BFCC-128EDAE9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BF54C-B836-4A36-BC3B-F1B05E93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1B9DD1-8D26-439F-B9EC-910DC509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E89BF3-85F0-484D-93B8-656B591B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4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8B8FB-C3EE-4AF6-9421-A2497CB3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A7959-04EF-428A-972A-94F3963E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57914-608A-4442-B80B-077DFF83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ED530-74E0-47C5-A544-D66A3947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E9CDA-1BD1-4F5B-88A3-36E2B6D5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57956-2414-424E-9499-677DC00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96647-9D0A-42E5-BD45-7131AED4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EFC2-98EE-4A27-9437-BFC97E0E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DDD9F-C6FA-4B17-A391-62CB320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95BB3-5F8C-490D-8590-6327C282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383CD-E2BC-4A22-865D-1D55FAD8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304F2-4D3D-401F-BDA5-90D50A0A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BC034-5463-4587-B95F-0816C195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DF71-CA7F-429A-B5E4-7CF6B2F2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22C76F-8D14-4317-931C-EA17282E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8A65B-D9E1-47E1-8AD2-B73E3BA1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8F278-D56B-421A-8431-5666A733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BC2F2-1B34-423F-81BC-A00D510C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3FFF6-0058-40AA-8E2E-641771F2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A06A7-8813-4D5F-955D-2B0E5CE9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293C0-8B89-4BEF-A6C2-BBA267F0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3D712-3DB3-4FD4-906D-EC6915B2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3494-CC98-424F-80F6-32B8EBF073B0}" type="datetimeFigureOut">
              <a:rPr lang="zh-CN" altLang="en-US" smtClean="0"/>
              <a:t>2022-05-24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16DC4-2F30-44BB-8861-F8834F80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E975-6F58-4972-9B17-48B787E6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ECCB-FBDB-484B-9C5D-3752B5E01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F3FBC-442B-47E2-90C4-C3E38F2D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LDA</a:t>
            </a:r>
            <a:r>
              <a:rPr lang="zh-CN" altLang="en-US"/>
              <a:t>实作指南</a:t>
            </a:r>
          </a:p>
        </p:txBody>
      </p:sp>
    </p:spTree>
    <p:extLst>
      <p:ext uri="{BB962C8B-B14F-4D97-AF65-F5344CB8AC3E}">
        <p14:creationId xmlns:p14="http://schemas.microsoft.com/office/powerpoint/2010/main" val="2615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03E78F-B46C-4CFC-B7D7-E90BC079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68059"/>
              </p:ext>
            </p:extLst>
          </p:nvPr>
        </p:nvGraphicFramePr>
        <p:xfrm>
          <a:off x="6289675" y="1353021"/>
          <a:ext cx="45759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97">
                  <a:extLst>
                    <a:ext uri="{9D8B030D-6E8A-4147-A177-3AD203B41FA5}">
                      <a16:colId xmlns:a16="http://schemas.microsoft.com/office/drawing/2014/main" val="1447922274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782198324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3835923941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1672456538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1059858486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4150809749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3679952162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3899866464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1976996549"/>
                    </a:ext>
                  </a:extLst>
                </a:gridCol>
                <a:gridCol w="457597">
                  <a:extLst>
                    <a:ext uri="{9D8B030D-6E8A-4147-A177-3AD203B41FA5}">
                      <a16:colId xmlns:a16="http://schemas.microsoft.com/office/drawing/2014/main" val="1166334546"/>
                    </a:ext>
                  </a:extLst>
                </a:gridCol>
              </a:tblGrid>
              <a:tr h="229725"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65787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3999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88119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132137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56937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44638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61548"/>
                  </a:ext>
                </a:extLst>
              </a:tr>
              <a:tr h="2297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62093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22D6E1-66BE-418A-BF74-ED65F4EC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39447"/>
              </p:ext>
            </p:extLst>
          </p:nvPr>
        </p:nvGraphicFramePr>
        <p:xfrm>
          <a:off x="1326355" y="1353021"/>
          <a:ext cx="3811590" cy="4447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159">
                  <a:extLst>
                    <a:ext uri="{9D8B030D-6E8A-4147-A177-3AD203B41FA5}">
                      <a16:colId xmlns:a16="http://schemas.microsoft.com/office/drawing/2014/main" val="3130377792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3250816211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4193331775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1062277975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3349738630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2473317583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2393700741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1123443699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1035300179"/>
                    </a:ext>
                  </a:extLst>
                </a:gridCol>
                <a:gridCol w="381159">
                  <a:extLst>
                    <a:ext uri="{9D8B030D-6E8A-4147-A177-3AD203B41FA5}">
                      <a16:colId xmlns:a16="http://schemas.microsoft.com/office/drawing/2014/main" val="2611561183"/>
                    </a:ext>
                  </a:extLst>
                </a:gridCol>
              </a:tblGrid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83562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4139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20621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52930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56036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82441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20255"/>
                  </a:ext>
                </a:extLst>
              </a:tr>
              <a:tr h="5559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620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03F756C-2A6D-42C1-83F6-F70EC15AB0C6}"/>
              </a:ext>
            </a:extLst>
          </p:cNvPr>
          <p:cNvSpPr txBox="1"/>
          <p:nvPr/>
        </p:nvSpPr>
        <p:spPr>
          <a:xfrm>
            <a:off x="5902326" y="2446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EC4EDD-D2B3-422B-96AD-63B804708514}"/>
              </a:ext>
            </a:extLst>
          </p:cNvPr>
          <p:cNvSpPr txBox="1"/>
          <p:nvPr/>
        </p:nvSpPr>
        <p:spPr>
          <a:xfrm>
            <a:off x="8212150" y="89891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8FE51-2D74-4F38-B2D2-CF06FAA4DF05}"/>
              </a:ext>
            </a:extLst>
          </p:cNvPr>
          <p:cNvSpPr txBox="1"/>
          <p:nvPr/>
        </p:nvSpPr>
        <p:spPr>
          <a:xfrm>
            <a:off x="2511406" y="8346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z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ACFEB1-BC02-42A5-9A69-CD6F2471B0F8}"/>
              </a:ext>
            </a:extLst>
          </p:cNvPr>
          <p:cNvSpPr txBox="1"/>
          <p:nvPr/>
        </p:nvSpPr>
        <p:spPr>
          <a:xfrm>
            <a:off x="842217" y="30596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24821D26-F89C-4CFA-9ACA-13FC5548C29B}"/>
              </a:ext>
            </a:extLst>
          </p:cNvPr>
          <p:cNvSpPr/>
          <p:nvPr/>
        </p:nvSpPr>
        <p:spPr>
          <a:xfrm>
            <a:off x="678656" y="514350"/>
            <a:ext cx="1821657" cy="2150269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87610E-E6F5-4A34-ABDB-34D43543779C}"/>
              </a:ext>
            </a:extLst>
          </p:cNvPr>
          <p:cNvSpPr txBox="1"/>
          <p:nvPr/>
        </p:nvSpPr>
        <p:spPr>
          <a:xfrm>
            <a:off x="3771900" y="15144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money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DBA12-2623-4B6E-975E-D837744C6B35}"/>
              </a:ext>
            </a:extLst>
          </p:cNvPr>
          <p:cNvSpPr txBox="1"/>
          <p:nvPr/>
        </p:nvSpPr>
        <p:spPr>
          <a:xfrm>
            <a:off x="4636239" y="25455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4B1D38-554A-450E-B248-9DD3E1735867}"/>
              </a:ext>
            </a:extLst>
          </p:cNvPr>
          <p:cNvSpPr txBox="1"/>
          <p:nvPr/>
        </p:nvSpPr>
        <p:spPr>
          <a:xfrm rot="20299923">
            <a:off x="716303" y="10736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money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EFB35-F890-4756-A93F-15386F140925}"/>
              </a:ext>
            </a:extLst>
          </p:cNvPr>
          <p:cNvSpPr txBox="1"/>
          <p:nvPr/>
        </p:nvSpPr>
        <p:spPr>
          <a:xfrm rot="10526715">
            <a:off x="814086" y="181758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95902-EFA4-4020-A11A-BBC778831B4B}"/>
              </a:ext>
            </a:extLst>
          </p:cNvPr>
          <p:cNvSpPr txBox="1"/>
          <p:nvPr/>
        </p:nvSpPr>
        <p:spPr>
          <a:xfrm rot="1319717">
            <a:off x="1782633" y="115281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loan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5060B2-B87A-4331-933F-C47ED254CF56}"/>
              </a:ext>
            </a:extLst>
          </p:cNvPr>
          <p:cNvSpPr txBox="1"/>
          <p:nvPr/>
        </p:nvSpPr>
        <p:spPr>
          <a:xfrm rot="529917">
            <a:off x="1288252" y="72498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500B16-5939-4976-80C7-D2DD4A8FCD9A}"/>
              </a:ext>
            </a:extLst>
          </p:cNvPr>
          <p:cNvSpPr txBox="1"/>
          <p:nvPr/>
        </p:nvSpPr>
        <p:spPr>
          <a:xfrm rot="20653866">
            <a:off x="1190689" y="14048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A18B2F-5B26-4381-A539-77ADFF8CDE28}"/>
              </a:ext>
            </a:extLst>
          </p:cNvPr>
          <p:cNvSpPr txBox="1"/>
          <p:nvPr/>
        </p:nvSpPr>
        <p:spPr>
          <a:xfrm rot="18401831">
            <a:off x="1339006" y="190402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money</a:t>
            </a:r>
            <a:endParaRPr lang="zh-CN" altLang="en-US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F3FC6042-81B0-4BE6-A0B3-77915CF350F0}"/>
              </a:ext>
            </a:extLst>
          </p:cNvPr>
          <p:cNvSpPr/>
          <p:nvPr/>
        </p:nvSpPr>
        <p:spPr>
          <a:xfrm>
            <a:off x="678657" y="3172980"/>
            <a:ext cx="1821657" cy="2150269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4A135-147B-4989-A5DC-D87D29F60E56}"/>
              </a:ext>
            </a:extLst>
          </p:cNvPr>
          <p:cNvSpPr txBox="1"/>
          <p:nvPr/>
        </p:nvSpPr>
        <p:spPr>
          <a:xfrm rot="20299923">
            <a:off x="814087" y="373226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74218E-42AC-4CD7-89DD-5FAC8CEE8440}"/>
              </a:ext>
            </a:extLst>
          </p:cNvPr>
          <p:cNvSpPr txBox="1"/>
          <p:nvPr/>
        </p:nvSpPr>
        <p:spPr>
          <a:xfrm rot="10526715">
            <a:off x="718709" y="44762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stream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A454D0-56FC-4B42-B7C0-E402373C0187}"/>
              </a:ext>
            </a:extLst>
          </p:cNvPr>
          <p:cNvSpPr txBox="1"/>
          <p:nvPr/>
        </p:nvSpPr>
        <p:spPr>
          <a:xfrm rot="1319717">
            <a:off x="1658401" y="38114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stream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34AF6D-3CA3-440B-BAA7-6BEE9714A5B8}"/>
              </a:ext>
            </a:extLst>
          </p:cNvPr>
          <p:cNvSpPr txBox="1"/>
          <p:nvPr/>
        </p:nvSpPr>
        <p:spPr>
          <a:xfrm rot="21158696">
            <a:off x="1313100" y="338361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river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3EFF45-55F5-4E1B-AE29-5524B2C9CFAE}"/>
              </a:ext>
            </a:extLst>
          </p:cNvPr>
          <p:cNvSpPr txBox="1"/>
          <p:nvPr/>
        </p:nvSpPr>
        <p:spPr>
          <a:xfrm rot="20653866">
            <a:off x="1190690" y="406344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bank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255616-EEEC-4C7F-B9F8-11EDBB2F9547}"/>
              </a:ext>
            </a:extLst>
          </p:cNvPr>
          <p:cNvSpPr txBox="1"/>
          <p:nvPr/>
        </p:nvSpPr>
        <p:spPr>
          <a:xfrm rot="18401831">
            <a:off x="1461637" y="45626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33D94B2-9250-04B7-E3B9-713CCD12CD0B}"/>
              </a:ext>
            </a:extLst>
          </p:cNvPr>
          <p:cNvSpPr/>
          <p:nvPr/>
        </p:nvSpPr>
        <p:spPr>
          <a:xfrm>
            <a:off x="3409362" y="2886075"/>
            <a:ext cx="6263283" cy="2164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3AA510-CDF1-2B88-3C01-00DB00BCFFCE}"/>
              </a:ext>
            </a:extLst>
          </p:cNvPr>
          <p:cNvSpPr/>
          <p:nvPr/>
        </p:nvSpPr>
        <p:spPr>
          <a:xfrm>
            <a:off x="3400425" y="628650"/>
            <a:ext cx="2557463" cy="15216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1CF36E-088A-2310-C27F-3EC862A11DA0}"/>
              </a:ext>
            </a:extLst>
          </p:cNvPr>
          <p:cNvGrpSpPr/>
          <p:nvPr/>
        </p:nvGrpSpPr>
        <p:grpSpPr>
          <a:xfrm>
            <a:off x="1202266" y="979401"/>
            <a:ext cx="762000" cy="762000"/>
            <a:chOff x="1202266" y="993689"/>
            <a:chExt cx="762000" cy="7620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B0F5E3C-6515-8BA9-484C-A989FBCB829A}"/>
                </a:ext>
              </a:extLst>
            </p:cNvPr>
            <p:cNvSpPr/>
            <p:nvPr/>
          </p:nvSpPr>
          <p:spPr>
            <a:xfrm>
              <a:off x="1202266" y="993689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537288F-D0AE-C826-A542-F63A6B95BDA5}"/>
                    </a:ext>
                  </a:extLst>
                </p:cNvPr>
                <p:cNvSpPr txBox="1"/>
                <p:nvPr/>
              </p:nvSpPr>
              <p:spPr>
                <a:xfrm>
                  <a:off x="1312333" y="1128468"/>
                  <a:ext cx="54186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US" altLang="zh-CN" sz="2800" b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537288F-D0AE-C826-A542-F63A6B95B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333" y="1128468"/>
                  <a:ext cx="54186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FDA84158-7B5A-739C-7D86-CFE8EC35CAE8}"/>
              </a:ext>
            </a:extLst>
          </p:cNvPr>
          <p:cNvSpPr/>
          <p:nvPr/>
        </p:nvSpPr>
        <p:spPr>
          <a:xfrm>
            <a:off x="1202266" y="3515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2A074-372D-EE9B-B608-1B81004BC251}"/>
                  </a:ext>
                </a:extLst>
              </p:cNvPr>
              <p:cNvSpPr txBox="1"/>
              <p:nvPr/>
            </p:nvSpPr>
            <p:spPr>
              <a:xfrm>
                <a:off x="1312333" y="3650404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800" b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2A074-372D-EE9B-B608-1B81004B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33" y="3650404"/>
                <a:ext cx="54186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4A48F321-1775-8682-2813-7673AF2E8B04}"/>
              </a:ext>
            </a:extLst>
          </p:cNvPr>
          <p:cNvSpPr/>
          <p:nvPr/>
        </p:nvSpPr>
        <p:spPr>
          <a:xfrm>
            <a:off x="4007908" y="962911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4E688-ECF5-7FC3-171E-38259F74D870}"/>
                  </a:ext>
                </a:extLst>
              </p:cNvPr>
              <p:cNvSpPr txBox="1"/>
              <p:nvPr/>
            </p:nvSpPr>
            <p:spPr>
              <a:xfrm>
                <a:off x="4224866" y="1128468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b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4E688-ECF5-7FC3-171E-38259F74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866" y="1128468"/>
                <a:ext cx="5418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C1F307-DAC3-CD2B-4C6D-113D2E4DD091}"/>
                  </a:ext>
                </a:extLst>
              </p:cNvPr>
              <p:cNvSpPr txBox="1"/>
              <p:nvPr/>
            </p:nvSpPr>
            <p:spPr>
              <a:xfrm>
                <a:off x="5454117" y="1619006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800" b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C1F307-DAC3-CD2B-4C6D-113D2E4DD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17" y="1619006"/>
                <a:ext cx="54186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6E61FDAA-DBBB-1ECC-F6E2-5E8FB1D9609B}"/>
              </a:ext>
            </a:extLst>
          </p:cNvPr>
          <p:cNvSpPr/>
          <p:nvPr/>
        </p:nvSpPr>
        <p:spPr>
          <a:xfrm>
            <a:off x="5453069" y="3181364"/>
            <a:ext cx="3298032" cy="15216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167F44-E48D-148D-D669-168392173519}"/>
              </a:ext>
            </a:extLst>
          </p:cNvPr>
          <p:cNvSpPr/>
          <p:nvPr/>
        </p:nvSpPr>
        <p:spPr>
          <a:xfrm>
            <a:off x="6060552" y="3515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6D60D-E703-88A8-CC75-6A89AD13E33A}"/>
                  </a:ext>
                </a:extLst>
              </p:cNvPr>
              <p:cNvSpPr txBox="1"/>
              <p:nvPr/>
            </p:nvSpPr>
            <p:spPr>
              <a:xfrm>
                <a:off x="6277510" y="3681182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b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6D60D-E703-88A8-CC75-6A89AD13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10" y="3681182"/>
                <a:ext cx="5418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D2EC24-E412-8C23-F852-7A9CD67B0B9E}"/>
                  </a:ext>
                </a:extLst>
              </p:cNvPr>
              <p:cNvSpPr txBox="1"/>
              <p:nvPr/>
            </p:nvSpPr>
            <p:spPr>
              <a:xfrm>
                <a:off x="8192569" y="4171720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b="0"/>
                  <a:t>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D2EC24-E412-8C23-F852-7A9CD67B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569" y="4171720"/>
                <a:ext cx="54186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9766533A-2DA9-F8DD-4C56-C1F87489F592}"/>
              </a:ext>
            </a:extLst>
          </p:cNvPr>
          <p:cNvSpPr/>
          <p:nvPr/>
        </p:nvSpPr>
        <p:spPr>
          <a:xfrm>
            <a:off x="7455834" y="3515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4E0CB-A13C-03DE-D25A-63C5D9E56E4F}"/>
                  </a:ext>
                </a:extLst>
              </p:cNvPr>
              <p:cNvSpPr txBox="1"/>
              <p:nvPr/>
            </p:nvSpPr>
            <p:spPr>
              <a:xfrm>
                <a:off x="7515893" y="3650404"/>
                <a:ext cx="54186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altLang="zh-CN" sz="2600" b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4E0CB-A13C-03DE-D25A-63C5D9E56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93" y="3650404"/>
                <a:ext cx="541867" cy="400110"/>
              </a:xfrm>
              <a:prstGeom prst="rect">
                <a:avLst/>
              </a:prstGeom>
              <a:blipFill>
                <a:blip r:embed="rId8"/>
                <a:stretch>
                  <a:fillRect r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B9F126BB-FC1A-7CE8-2C4C-FA4B7983630B}"/>
              </a:ext>
            </a:extLst>
          </p:cNvPr>
          <p:cNvSpPr/>
          <p:nvPr/>
        </p:nvSpPr>
        <p:spPr>
          <a:xfrm>
            <a:off x="4009701" y="3515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5D2D17-4487-537D-70DE-1E455646D755}"/>
                  </a:ext>
                </a:extLst>
              </p:cNvPr>
              <p:cNvSpPr txBox="1"/>
              <p:nvPr/>
            </p:nvSpPr>
            <p:spPr>
              <a:xfrm>
                <a:off x="4233803" y="3681182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800" b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5D2D17-4487-537D-70DE-1E455646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03" y="3681182"/>
                <a:ext cx="54186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D242BE-D409-91A3-735D-C7CC7C2DE0FB}"/>
                  </a:ext>
                </a:extLst>
              </p:cNvPr>
              <p:cNvSpPr txBox="1"/>
              <p:nvPr/>
            </p:nvSpPr>
            <p:spPr>
              <a:xfrm>
                <a:off x="8911304" y="4487538"/>
                <a:ext cx="541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sz="2800" b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D242BE-D409-91A3-735D-C7CC7C2DE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304" y="4487538"/>
                <a:ext cx="54186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右 28">
            <a:extLst>
              <a:ext uri="{FF2B5EF4-FFF2-40B4-BE49-F238E27FC236}">
                <a16:creationId xmlns:a16="http://schemas.microsoft.com/office/drawing/2014/main" id="{5A6DE1FA-DB54-D2A8-5E6A-8DA9BD41A343}"/>
              </a:ext>
            </a:extLst>
          </p:cNvPr>
          <p:cNvSpPr/>
          <p:nvPr/>
        </p:nvSpPr>
        <p:spPr>
          <a:xfrm>
            <a:off x="1973203" y="1294737"/>
            <a:ext cx="1996609" cy="131327"/>
          </a:xfrm>
          <a:prstGeom prst="rightArrow">
            <a:avLst>
              <a:gd name="adj1" fmla="val 3424"/>
              <a:gd name="adj2" fmla="val 1657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C9CE1ED-FAD5-54F0-30BD-05DD33A83F88}"/>
              </a:ext>
            </a:extLst>
          </p:cNvPr>
          <p:cNvSpPr/>
          <p:nvPr/>
        </p:nvSpPr>
        <p:spPr>
          <a:xfrm rot="2131938">
            <a:off x="4346132" y="2558845"/>
            <a:ext cx="3518918" cy="110053"/>
          </a:xfrm>
          <a:prstGeom prst="rightArrow">
            <a:avLst>
              <a:gd name="adj1" fmla="val 3424"/>
              <a:gd name="adj2" fmla="val 1657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96538DC-3DF1-4B8E-2C79-06098244358C}"/>
              </a:ext>
            </a:extLst>
          </p:cNvPr>
          <p:cNvSpPr/>
          <p:nvPr/>
        </p:nvSpPr>
        <p:spPr>
          <a:xfrm>
            <a:off x="1970814" y="3830961"/>
            <a:ext cx="1996609" cy="131327"/>
          </a:xfrm>
          <a:prstGeom prst="rightArrow">
            <a:avLst>
              <a:gd name="adj1" fmla="val 3424"/>
              <a:gd name="adj2" fmla="val 1657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BEDF7B0E-37F5-2D08-D61D-E6D96F984A3B}"/>
              </a:ext>
            </a:extLst>
          </p:cNvPr>
          <p:cNvSpPr/>
          <p:nvPr/>
        </p:nvSpPr>
        <p:spPr>
          <a:xfrm>
            <a:off x="4778911" y="3815877"/>
            <a:ext cx="1256897" cy="146411"/>
          </a:xfrm>
          <a:prstGeom prst="rightArrow">
            <a:avLst>
              <a:gd name="adj1" fmla="val 3424"/>
              <a:gd name="adj2" fmla="val 1657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801D4025-2013-FE4C-F523-5B325D2C607A}"/>
              </a:ext>
            </a:extLst>
          </p:cNvPr>
          <p:cNvSpPr/>
          <p:nvPr/>
        </p:nvSpPr>
        <p:spPr>
          <a:xfrm>
            <a:off x="6830763" y="3832270"/>
            <a:ext cx="599271" cy="130017"/>
          </a:xfrm>
          <a:prstGeom prst="rightArrow">
            <a:avLst>
              <a:gd name="adj1" fmla="val 3424"/>
              <a:gd name="adj2" fmla="val 1657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31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LDA实作指南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LDA实作指南</dc:title>
  <dc:creator>zhang leilan</dc:creator>
  <cp:lastModifiedBy>zhang leilan</cp:lastModifiedBy>
  <cp:revision>5</cp:revision>
  <dcterms:created xsi:type="dcterms:W3CDTF">2021-11-27T09:18:56Z</dcterms:created>
  <dcterms:modified xsi:type="dcterms:W3CDTF">2022-05-24T05:59:35Z</dcterms:modified>
</cp:coreProperties>
</file>