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8E55-64E2-E245-9607-FDC995490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A3730-8C9D-084E-8CAE-9E015527C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2BE12-D49F-3E4A-89E2-E2BBD8EB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21B0-01AB-224D-882E-915BFE31D1C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B501-6CDA-CB40-9151-8F5462F0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A01D7-B056-714C-9DD0-C5A7248D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EBE7-7FB6-164B-9DBC-F524ED16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2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8F4F-A947-5C49-AE41-4878F839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EBD69-0E63-6442-B451-2E5783442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CFF26-4255-F941-9E10-FDF06111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21B0-01AB-224D-882E-915BFE31D1C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4E51E-3979-F44E-A7DC-C32BB2BA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5CC89-F889-C14D-858D-09C66EA1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EBE7-7FB6-164B-9DBC-F524ED16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8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C8181-94FC-664A-B45F-D8E15474D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D6543-C61E-CF4C-8634-F1EE13F18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9413B-A271-0D4A-8FAB-6207167C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21B0-01AB-224D-882E-915BFE31D1C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910A9-7DEC-414B-A357-2DD49D07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8E6-A40E-1B48-BDE2-67ACAC1C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EBE7-7FB6-164B-9DBC-F524ED16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2B30-E0D1-FC49-BAFF-7287288E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FE0B8-D51A-8F43-A4D3-5E11624F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17C68-1B0E-5144-9EDA-60492A1B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21B0-01AB-224D-882E-915BFE31D1C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22615-D490-444A-A78E-76B07619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EF060-FFF5-054B-B70D-90DAF3A2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EBE7-7FB6-164B-9DBC-F524ED16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4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62D5-015D-DE45-B158-7ADDA145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2169E-492D-F949-9AA5-41B67DCC3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00A82-FEB6-F541-A839-B4CBB3EA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21B0-01AB-224D-882E-915BFE31D1C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0A776-CEA2-B547-85E8-ECB40379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83AD4-39E5-8949-9C06-9A5855AC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EBE7-7FB6-164B-9DBC-F524ED16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AD39-9A3E-064F-868B-A5294B09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35D59-71DA-0143-B232-231969FF7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EA3EB-33E4-A34C-A01C-6C1E16C9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D08D6-2A74-624E-9E25-3DB8AC0A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21B0-01AB-224D-882E-915BFE31D1C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2D793-3F54-5646-A4F9-936120E6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47F33-11DA-4143-A286-5DBF921E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EBE7-7FB6-164B-9DBC-F524ED16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1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2813-44AA-6943-A518-F164FFCE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C939D-B565-0848-83B4-FB7D81BA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D5718-0B35-CF40-95F8-4D6872A8E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2FB0D-E627-714B-A951-13517F420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017E2-1CD8-D242-8C92-5370C2C14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8E733-A2A5-544A-9D87-76F421FF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21B0-01AB-224D-882E-915BFE31D1C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73CD1-6E33-B74E-814C-86ED8154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0DAF6-4E0B-C649-97BA-95BD67BE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EBE7-7FB6-164B-9DBC-F524ED16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2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E0BD-F83F-4548-8066-D634ADBF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BC501-C142-754E-BFB7-D5E36DEB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21B0-01AB-224D-882E-915BFE31D1C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73CA3-017E-6E4C-8C4E-F2B92271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BB3B6-6C25-6440-874C-7C180615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EBE7-7FB6-164B-9DBC-F524ED16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6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D6703-850B-2840-8A18-EDD39142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21B0-01AB-224D-882E-915BFE31D1C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FBA12-244A-8641-BAE0-2C167545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860C1-58A6-A946-BC6C-28D60C51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EBE7-7FB6-164B-9DBC-F524ED16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4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0962-1D46-E44A-9AAD-24BA954C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C7B5-387A-194F-AEB7-BA4A4661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17BA4-4C91-6145-A8ED-E6E39523B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834B0-CB97-5C44-A80F-7B8D16D9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21B0-01AB-224D-882E-915BFE31D1C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59F22-26A5-CC41-B8EA-C69A43A6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3CD6-E460-FA47-9D33-259D7C62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EBE7-7FB6-164B-9DBC-F524ED16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0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4272-F57D-7441-953B-30C3D5BB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E22F1-0624-9F46-B6FE-CA9FDD3F2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72094-3275-DC43-9BF4-0A5713181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B7B9D-58E1-844B-A1E4-D063C51A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21B0-01AB-224D-882E-915BFE31D1C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64BBD-0B6E-E04B-9A7A-FB278200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1B4F5-2AC7-B84F-AF37-26EF3D1A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EBE7-7FB6-164B-9DBC-F524ED16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C1A5E-DE63-604C-8586-F2D9CB9C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0A842-4DE7-0C4D-BB20-1B691B2A4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42FDC-5364-CC42-B8DE-340B56CA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421B0-01AB-224D-882E-915BFE31D1C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D922-9069-9F4F-BBDE-EB216B64F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31783-5759-5649-8EDF-62447B857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AEBE7-7FB6-164B-9DBC-F524ED16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4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BF373D-5782-8A4B-9B2E-F282ECEDFE5E}"/>
              </a:ext>
            </a:extLst>
          </p:cNvPr>
          <p:cNvSpPr/>
          <p:nvPr/>
        </p:nvSpPr>
        <p:spPr>
          <a:xfrm>
            <a:off x="4572000" y="1731981"/>
            <a:ext cx="1108038" cy="1043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DA8CF0-3583-EB49-9F50-5AB012DEB2F6}"/>
              </a:ext>
            </a:extLst>
          </p:cNvPr>
          <p:cNvSpPr/>
          <p:nvPr/>
        </p:nvSpPr>
        <p:spPr>
          <a:xfrm>
            <a:off x="5680038" y="1731981"/>
            <a:ext cx="1108038" cy="1043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8A8A9F-6E94-A24B-A663-6B250EAE5EE1}"/>
              </a:ext>
            </a:extLst>
          </p:cNvPr>
          <p:cNvSpPr/>
          <p:nvPr/>
        </p:nvSpPr>
        <p:spPr>
          <a:xfrm>
            <a:off x="4572000" y="2775473"/>
            <a:ext cx="1108038" cy="1043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421D96-E0E1-1546-8C3C-EABD02E9DB29}"/>
              </a:ext>
            </a:extLst>
          </p:cNvPr>
          <p:cNvSpPr/>
          <p:nvPr/>
        </p:nvSpPr>
        <p:spPr>
          <a:xfrm>
            <a:off x="5680038" y="2775473"/>
            <a:ext cx="1108038" cy="1043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B315B-7D6F-D34E-A4F9-8FDD8925EB71}"/>
              </a:ext>
            </a:extLst>
          </p:cNvPr>
          <p:cNvSpPr txBox="1"/>
          <p:nvPr/>
        </p:nvSpPr>
        <p:spPr>
          <a:xfrm>
            <a:off x="4679576" y="3926537"/>
            <a:ext cx="20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Confusion Matrix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DDBB8C-2A80-5540-A213-58FEEF4A2836}"/>
              </a:ext>
            </a:extLst>
          </p:cNvPr>
          <p:cNvSpPr txBox="1"/>
          <p:nvPr/>
        </p:nvSpPr>
        <p:spPr>
          <a:xfrm>
            <a:off x="4936612" y="860603"/>
            <a:ext cx="159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4F12C9-6456-6E47-87C6-53413613D6B1}"/>
              </a:ext>
            </a:extLst>
          </p:cNvPr>
          <p:cNvSpPr txBox="1"/>
          <p:nvPr/>
        </p:nvSpPr>
        <p:spPr>
          <a:xfrm rot="5400000">
            <a:off x="3227300" y="2549566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DC7B9F-567C-1348-8ABB-73F7382111A0}"/>
              </a:ext>
            </a:extLst>
          </p:cNvPr>
          <p:cNvSpPr txBox="1"/>
          <p:nvPr/>
        </p:nvSpPr>
        <p:spPr>
          <a:xfrm rot="5400000">
            <a:off x="3885166" y="1977166"/>
            <a:ext cx="828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0</a:t>
            </a:r>
          </a:p>
          <a:p>
            <a:pPr algn="ctr"/>
            <a:r>
              <a:rPr lang="en-US" sz="1400" dirty="0"/>
              <a:t>Negative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34A7E7-09F7-6F48-8392-9B52C8DF2E33}"/>
              </a:ext>
            </a:extLst>
          </p:cNvPr>
          <p:cNvSpPr txBox="1"/>
          <p:nvPr/>
        </p:nvSpPr>
        <p:spPr>
          <a:xfrm rot="5400000">
            <a:off x="3928196" y="3078936"/>
            <a:ext cx="753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  <a:p>
            <a:pPr algn="ctr"/>
            <a:r>
              <a:rPr lang="en-US" sz="1400" dirty="0"/>
              <a:t>Positive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EF150B-54E3-CB41-95DA-1137FE6173C1}"/>
              </a:ext>
            </a:extLst>
          </p:cNvPr>
          <p:cNvSpPr txBox="1"/>
          <p:nvPr/>
        </p:nvSpPr>
        <p:spPr>
          <a:xfrm>
            <a:off x="4696539" y="1194090"/>
            <a:ext cx="82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Negative</a:t>
            </a:r>
          </a:p>
          <a:p>
            <a:pPr algn="ctr"/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F454BF-C831-9C4A-9B56-464D6548B5A5}"/>
              </a:ext>
            </a:extLst>
          </p:cNvPr>
          <p:cNvSpPr txBox="1"/>
          <p:nvPr/>
        </p:nvSpPr>
        <p:spPr>
          <a:xfrm>
            <a:off x="5854655" y="1194097"/>
            <a:ext cx="753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Positive</a:t>
            </a:r>
          </a:p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E54240-F86B-2748-861B-6FAC9A6DF76D}"/>
              </a:ext>
            </a:extLst>
          </p:cNvPr>
          <p:cNvSpPr txBox="1"/>
          <p:nvPr/>
        </p:nvSpPr>
        <p:spPr>
          <a:xfrm>
            <a:off x="4665339" y="1792062"/>
            <a:ext cx="1009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  <a:p>
            <a:r>
              <a:rPr lang="en-US" dirty="0"/>
              <a:t>Negative</a:t>
            </a:r>
          </a:p>
          <a:p>
            <a:r>
              <a:rPr lang="en-US" dirty="0"/>
              <a:t>(TN)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6F56E0-9279-2F47-A825-928B2F83FF19}"/>
              </a:ext>
            </a:extLst>
          </p:cNvPr>
          <p:cNvSpPr txBox="1"/>
          <p:nvPr/>
        </p:nvSpPr>
        <p:spPr>
          <a:xfrm>
            <a:off x="5766128" y="2806459"/>
            <a:ext cx="910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  <a:p>
            <a:r>
              <a:rPr lang="en-US" dirty="0"/>
              <a:t>Positive</a:t>
            </a:r>
          </a:p>
          <a:p>
            <a:r>
              <a:rPr lang="en-US" dirty="0"/>
              <a:t>(TP)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939A28-8CBB-E04C-97AA-AD3A94711266}"/>
              </a:ext>
            </a:extLst>
          </p:cNvPr>
          <p:cNvSpPr txBox="1"/>
          <p:nvPr/>
        </p:nvSpPr>
        <p:spPr>
          <a:xfrm>
            <a:off x="5768592" y="1807555"/>
            <a:ext cx="910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  <a:p>
            <a:r>
              <a:rPr lang="en-US" dirty="0"/>
              <a:t>Positive</a:t>
            </a:r>
          </a:p>
          <a:p>
            <a:r>
              <a:rPr lang="en-US" dirty="0"/>
              <a:t>(FP)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7EC8C2-51E5-7846-94C3-4B03B2E477F2}"/>
              </a:ext>
            </a:extLst>
          </p:cNvPr>
          <p:cNvSpPr txBox="1"/>
          <p:nvPr/>
        </p:nvSpPr>
        <p:spPr>
          <a:xfrm>
            <a:off x="4661063" y="2806459"/>
            <a:ext cx="1009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  <a:p>
            <a:r>
              <a:rPr lang="en-US" dirty="0"/>
              <a:t>Negative</a:t>
            </a:r>
          </a:p>
          <a:p>
            <a:r>
              <a:rPr lang="en-US" dirty="0"/>
              <a:t>(FN)</a:t>
            </a:r>
          </a:p>
        </p:txBody>
      </p:sp>
    </p:spTree>
    <p:extLst>
      <p:ext uri="{BB962C8B-B14F-4D97-AF65-F5344CB8AC3E}">
        <p14:creationId xmlns:p14="http://schemas.microsoft.com/office/powerpoint/2010/main" val="280791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34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Zhenzhong Linden</dc:creator>
  <cp:lastModifiedBy>Lu, Zhenzhong Linden</cp:lastModifiedBy>
  <cp:revision>4</cp:revision>
  <dcterms:created xsi:type="dcterms:W3CDTF">2019-08-15T23:22:33Z</dcterms:created>
  <dcterms:modified xsi:type="dcterms:W3CDTF">2019-08-16T00:25:45Z</dcterms:modified>
</cp:coreProperties>
</file>