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71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E1BA-23BE-9A44-9C29-FCA6A157C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48415-8C85-754E-AC9B-7442A675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7B86-452D-004B-ABD4-DC00A318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BAFD-21BD-B842-8148-5BC8C262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65B9-EA62-C944-8833-48F1F73E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5D0E-61FD-B04D-8F17-7E4D9B9B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CFD0-4FCC-0840-A518-6B8F9753F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7487-A949-364E-9F23-40E6D6AA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078A-1553-B94C-AFDC-76FC510B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0A52-91CD-C041-9CFB-11917FB5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9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4BC64-37B2-5641-BD2C-81B990CEF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DA522-B502-4C41-A6F8-E6DF38CAF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2558-A26E-AF43-8571-FD2186D4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3435-2C78-9F4C-967E-7EA46AD5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30F9-8003-F349-941B-EB4C0D4A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ing Liv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4EEFD8-D5D5-0947-9D3C-AF1FB557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959804"/>
            <a:ext cx="6705600" cy="550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96"/>
              </a:spcBef>
              <a:spcAft>
                <a:spcPts val="1600"/>
              </a:spcAft>
              <a:defRPr sz="37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33"/>
              </a:spcBef>
              <a:spcAft>
                <a:spcPts val="80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33"/>
              </a:spcBef>
              <a:spcAft>
                <a:spcPts val="800"/>
              </a:spcAft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33"/>
              </a:spcBef>
              <a:spcAft>
                <a:spcPts val="800"/>
              </a:spcAft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33"/>
              </a:spcBef>
              <a:spcAft>
                <a:spcPts val="800"/>
              </a:spcAft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5042B6-CAB7-3846-8466-8260AB8B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85259"/>
            <a:ext cx="10798183" cy="874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210522-D06D-3B45-8E45-095BD2E9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6464301"/>
            <a:ext cx="10799233" cy="3937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Insert Citation</a:t>
            </a:r>
          </a:p>
        </p:txBody>
      </p:sp>
    </p:spTree>
    <p:extLst>
      <p:ext uri="{BB962C8B-B14F-4D97-AF65-F5344CB8AC3E}">
        <p14:creationId xmlns:p14="http://schemas.microsoft.com/office/powerpoint/2010/main" val="234168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4EEFD8-D5D5-0947-9D3C-AF1FB557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35485"/>
            <a:ext cx="10798183" cy="542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96"/>
              </a:spcBef>
              <a:spcAft>
                <a:spcPts val="1600"/>
              </a:spcAft>
              <a:defRPr sz="37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33"/>
              </a:spcBef>
              <a:spcAft>
                <a:spcPts val="80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33"/>
              </a:spcBef>
              <a:spcAft>
                <a:spcPts val="800"/>
              </a:spcAft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33"/>
              </a:spcBef>
              <a:spcAft>
                <a:spcPts val="800"/>
              </a:spcAft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33"/>
              </a:spcBef>
              <a:spcAft>
                <a:spcPts val="800"/>
              </a:spcAft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5042B6-CAB7-3846-8466-8260AB8B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85259"/>
            <a:ext cx="10798183" cy="95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210522-D06D-3B45-8E45-095BD2E9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6464301"/>
            <a:ext cx="10799233" cy="3937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Insert Citation</a:t>
            </a:r>
          </a:p>
        </p:txBody>
      </p:sp>
    </p:spTree>
    <p:extLst>
      <p:ext uri="{BB962C8B-B14F-4D97-AF65-F5344CB8AC3E}">
        <p14:creationId xmlns:p14="http://schemas.microsoft.com/office/powerpoint/2010/main" val="32400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FD0D-2EA2-EA4A-B3F2-A3D272C5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9CE2-B545-C24E-BD8A-6329AFDD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7A2B-3A90-DC45-98CA-A21C6402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0EA6-2108-904F-AFD5-E51A1382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2E90-B3A9-F04B-B1A6-1FAFEA7B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946-A5A0-EF42-99B5-18A31B4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92516-EF20-7140-8095-2FC4B543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D6F64-AC80-5842-8075-EA9F7BEE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5B0B-279C-B946-A311-56F94FC5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4DD7-AABB-1644-8143-1A069710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7E26-01EB-8A41-8F68-5AE988A4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3521-D69C-254E-AE47-A1AA29E2D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8944E-7EEA-4141-AF55-1BF34CBD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2EFA-C261-8C41-B24C-5BD470B5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69D1-BA01-DF4B-B248-DF3243D8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F5D8-E69E-9449-8FCC-6BB19EB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AE50-C71D-8749-969D-97A00EBE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C1490-FE2A-104B-956A-46324640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D14FD-1957-374E-B91D-27BDFA4D4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21459-FF92-3D4C-B3D9-789FA97C3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930FE-A5B9-5D4B-95A8-415A36595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C9FC-91B6-B040-97B9-8670C142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F0780-818B-6948-BEF5-3167A3EC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94D19-BC99-7C44-A1CF-027CA717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0353-0481-644A-9EA5-92B7C73D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62A4-D788-4E42-AF9E-2D67F4FE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A4B7-4500-D541-8B96-BF8E9049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C99E7-204F-EC40-93F3-134261D7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4778B-79CA-9147-B1BE-28CF4B3D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54041-A028-2743-8176-CF0B8C7B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0FE7-1214-844A-AA72-0D932B53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AFC0-0F35-3643-A4DD-BA261E56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8090-CB9D-9342-86D6-18EB03FF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CBA67-0564-0444-97E7-1BA1D9C24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4E8A0-7929-F44A-BA16-6B709B8D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A4B57-484D-094D-8572-E9DCAD2F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3A9B5-379A-8C41-A24A-56DE2570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1C0E-59E3-8149-ADE3-C8A98C36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7903F-CC9D-9843-BDE6-41883BB95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80E26-2A94-E04F-8CA6-8EE147883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90D8-36C4-6E4D-A75E-427C5174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DE19-FE84-0447-B3A7-887E229E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06846-2BBF-9F4C-ADD4-4D2CA10F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0E64-E2AD-644F-8190-754646AF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597E7-1A86-3946-B2A3-4D6C45B9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3067-BD41-774D-8BE3-95C1E5A4A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ADE8-96CE-DC4B-B4A9-CCAD78214A1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40A71-8323-2B45-8EB5-88FFB9C62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BED0-1034-1F4D-BEC4-C757054BF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F6A1-98A3-4F40-9DC5-9BCA0A10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xuuhny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xuuhny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xuuhny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xuuhny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xuuhny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xuuhny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xuuhny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6A9CA-19EF-854F-B569-F4F44BE63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888" y="1322629"/>
            <a:ext cx="4956337" cy="496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D279C-C0C3-3E49-AB01-AF079C91C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© 2012 Kenneth Jensen / CC BY-SA 3.0 / </a:t>
            </a:r>
            <a:r>
              <a:rPr lang="en-US" sz="1400" u="sng" dirty="0">
                <a:hlinkClick r:id="rId3"/>
              </a:rPr>
              <a:t>http://tinyurl.com/yxuuhnyx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922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/>
            <a:r>
              <a:rPr lang="en-US" dirty="0"/>
              <a:t>Data and Time Manipulation</a:t>
            </a:r>
          </a:p>
          <a:p>
            <a:pPr marL="609585" indent="-609585"/>
            <a:r>
              <a:rPr lang="en-US" dirty="0"/>
              <a:t>Time Series Data and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95459"/>
            <a:ext cx="10798183" cy="950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33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8: Introduction to Time Series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5627F0-2D61-7042-B810-81CB0B068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202AE4-6D93-1546-8254-23F3632E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406" y="1035050"/>
            <a:ext cx="8338563" cy="54292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6F9416-14A5-2E46-99E1-7642307A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Course Platform: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D955-9D5B-3D47-8E19-DAC94DEDA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6A9CA-19EF-854F-B569-F4F44BE63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888" y="1322629"/>
            <a:ext cx="4956337" cy="496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D279C-C0C3-3E49-AB01-AF079C91C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© 2012 Kenneth Jensen / CC BY-SA 3.0 / </a:t>
            </a:r>
            <a:r>
              <a:rPr lang="en-US" sz="1400" u="sng" dirty="0">
                <a:hlinkClick r:id="rId3"/>
              </a:rPr>
              <a:t>http://tinyurl.com/yxuuhnyx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12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6A9CA-19EF-854F-B569-F4F44BE63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888" y="1322629"/>
            <a:ext cx="4956337" cy="496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D279C-C0C3-3E49-AB01-AF079C91C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© 2012 Kenneth Jensen / CC BY-SA 3.0 / </a:t>
            </a:r>
            <a:r>
              <a:rPr lang="en-US" sz="1400" u="sng" dirty="0">
                <a:hlinkClick r:id="rId3"/>
              </a:rPr>
              <a:t>http://tinyurl.com/yxuuhnyx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28F8A-FF4D-8C44-97CA-6BBC0724FFB1}"/>
              </a:ext>
            </a:extLst>
          </p:cNvPr>
          <p:cNvSpPr txBox="1"/>
          <p:nvPr/>
        </p:nvSpPr>
        <p:spPr>
          <a:xfrm>
            <a:off x="7189076" y="725214"/>
            <a:ext cx="36455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Often overlooked but very important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180C8C-B8A1-7D4F-BF8C-11BAE3CDF9F8}"/>
              </a:ext>
            </a:extLst>
          </p:cNvPr>
          <p:cNvCxnSpPr/>
          <p:nvPr/>
        </p:nvCxnSpPr>
        <p:spPr>
          <a:xfrm flipV="1">
            <a:off x="4698124" y="959803"/>
            <a:ext cx="2354317" cy="11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564DF8-CC52-DF40-8DF8-D0A2D67CDD43}"/>
              </a:ext>
            </a:extLst>
          </p:cNvPr>
          <p:cNvCxnSpPr/>
          <p:nvPr/>
        </p:nvCxnSpPr>
        <p:spPr>
          <a:xfrm flipV="1">
            <a:off x="6390290" y="959803"/>
            <a:ext cx="683172" cy="113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6A9CA-19EF-854F-B569-F4F44BE63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888" y="1322629"/>
            <a:ext cx="4956337" cy="496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D279C-C0C3-3E49-AB01-AF079C91C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© 2012 Kenneth Jensen / CC BY-SA 3.0 / </a:t>
            </a:r>
            <a:r>
              <a:rPr lang="en-US" sz="1400" u="sng" dirty="0">
                <a:hlinkClick r:id="rId3"/>
              </a:rPr>
              <a:t>http://tinyurl.com/yxuuhnyx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28F8A-FF4D-8C44-97CA-6BBC0724FFB1}"/>
              </a:ext>
            </a:extLst>
          </p:cNvPr>
          <p:cNvSpPr txBox="1"/>
          <p:nvPr/>
        </p:nvSpPr>
        <p:spPr>
          <a:xfrm>
            <a:off x="7189076" y="725214"/>
            <a:ext cx="36455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Often overlooked but very important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180C8C-B8A1-7D4F-BF8C-11BAE3CDF9F8}"/>
              </a:ext>
            </a:extLst>
          </p:cNvPr>
          <p:cNvCxnSpPr/>
          <p:nvPr/>
        </p:nvCxnSpPr>
        <p:spPr>
          <a:xfrm flipV="1">
            <a:off x="4698124" y="959803"/>
            <a:ext cx="2354317" cy="11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564DF8-CC52-DF40-8DF8-D0A2D67CDD43}"/>
              </a:ext>
            </a:extLst>
          </p:cNvPr>
          <p:cNvCxnSpPr/>
          <p:nvPr/>
        </p:nvCxnSpPr>
        <p:spPr>
          <a:xfrm flipV="1">
            <a:off x="6390290" y="959803"/>
            <a:ext cx="683172" cy="113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5143C2-7921-124D-9B14-D5D4B06B480D}"/>
              </a:ext>
            </a:extLst>
          </p:cNvPr>
          <p:cNvSpPr txBox="1"/>
          <p:nvPr/>
        </p:nvSpPr>
        <p:spPr>
          <a:xfrm>
            <a:off x="8287751" y="2410231"/>
            <a:ext cx="338490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Tedious and most time consuming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4295B9-681E-ED4F-B590-15DC534AB107}"/>
              </a:ext>
            </a:extLst>
          </p:cNvPr>
          <p:cNvCxnSpPr>
            <a:cxnSpLocks/>
          </p:cNvCxnSpPr>
          <p:nvPr/>
        </p:nvCxnSpPr>
        <p:spPr>
          <a:xfrm flipV="1">
            <a:off x="7189076" y="2594897"/>
            <a:ext cx="1098675" cy="44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2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6A9CA-19EF-854F-B569-F4F44BE63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888" y="1322629"/>
            <a:ext cx="4956337" cy="496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D279C-C0C3-3E49-AB01-AF079C91C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© 2012 Kenneth Jensen / CC BY-SA 3.0 / </a:t>
            </a:r>
            <a:r>
              <a:rPr lang="en-US" sz="1400" u="sng" dirty="0">
                <a:hlinkClick r:id="rId3"/>
              </a:rPr>
              <a:t>http://tinyurl.com/yxuuhnyx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28F8A-FF4D-8C44-97CA-6BBC0724FFB1}"/>
              </a:ext>
            </a:extLst>
          </p:cNvPr>
          <p:cNvSpPr txBox="1"/>
          <p:nvPr/>
        </p:nvSpPr>
        <p:spPr>
          <a:xfrm>
            <a:off x="7189076" y="725214"/>
            <a:ext cx="36455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Often overlooked but very important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180C8C-B8A1-7D4F-BF8C-11BAE3CDF9F8}"/>
              </a:ext>
            </a:extLst>
          </p:cNvPr>
          <p:cNvCxnSpPr/>
          <p:nvPr/>
        </p:nvCxnSpPr>
        <p:spPr>
          <a:xfrm flipV="1">
            <a:off x="4698124" y="959803"/>
            <a:ext cx="2354317" cy="11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564DF8-CC52-DF40-8DF8-D0A2D67CDD43}"/>
              </a:ext>
            </a:extLst>
          </p:cNvPr>
          <p:cNvCxnSpPr/>
          <p:nvPr/>
        </p:nvCxnSpPr>
        <p:spPr>
          <a:xfrm flipV="1">
            <a:off x="6390290" y="959803"/>
            <a:ext cx="683172" cy="113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5143C2-7921-124D-9B14-D5D4B06B480D}"/>
              </a:ext>
            </a:extLst>
          </p:cNvPr>
          <p:cNvSpPr txBox="1"/>
          <p:nvPr/>
        </p:nvSpPr>
        <p:spPr>
          <a:xfrm>
            <a:off x="8287751" y="2410231"/>
            <a:ext cx="338490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Tedious and most time consuming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4295B9-681E-ED4F-B590-15DC534AB107}"/>
              </a:ext>
            </a:extLst>
          </p:cNvPr>
          <p:cNvCxnSpPr>
            <a:cxnSpLocks/>
          </p:cNvCxnSpPr>
          <p:nvPr/>
        </p:nvCxnSpPr>
        <p:spPr>
          <a:xfrm flipV="1">
            <a:off x="7189076" y="2594897"/>
            <a:ext cx="1098675" cy="44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2CD2A6-EA31-2C49-AD39-79B18B59A6CF}"/>
              </a:ext>
            </a:extLst>
          </p:cNvPr>
          <p:cNvSpPr txBox="1"/>
          <p:nvPr/>
        </p:nvSpPr>
        <p:spPr>
          <a:xfrm>
            <a:off x="8124841" y="4948479"/>
            <a:ext cx="97654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 part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BE1220-287C-0642-A764-6C75E774F02D}"/>
              </a:ext>
            </a:extLst>
          </p:cNvPr>
          <p:cNvCxnSpPr/>
          <p:nvPr/>
        </p:nvCxnSpPr>
        <p:spPr>
          <a:xfrm>
            <a:off x="7189076" y="4566230"/>
            <a:ext cx="826149" cy="53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C12433-875B-0646-B5EA-C44B53CC9D86}"/>
              </a:ext>
            </a:extLst>
          </p:cNvPr>
          <p:cNvCxnSpPr/>
          <p:nvPr/>
        </p:nvCxnSpPr>
        <p:spPr>
          <a:xfrm flipV="1">
            <a:off x="6190593" y="5133145"/>
            <a:ext cx="182463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9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5F7812-D41F-594D-8B38-7B1AA0DF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959804"/>
            <a:ext cx="7956330" cy="5504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/>
              <a:t>Have Fun!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BF3BF-C58F-3E44-AE5C-581615C1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A0EEC-E86D-9142-967C-38A050DFA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6A9CA-19EF-854F-B569-F4F44BE63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06" y="1228302"/>
            <a:ext cx="4956337" cy="496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D279C-C0C3-3E49-AB01-AF079C91C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© 2012 Kenneth Jensen / CC BY-SA 3.0 / </a:t>
            </a:r>
            <a:r>
              <a:rPr lang="en-US" sz="1400" u="sng" dirty="0">
                <a:hlinkClick r:id="rId3"/>
              </a:rPr>
              <a:t>http://tinyurl.com/yxuuhnyx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FFB74-505E-414E-BE9C-495EAB80BDB4}"/>
              </a:ext>
            </a:extLst>
          </p:cNvPr>
          <p:cNvSpPr txBox="1"/>
          <p:nvPr/>
        </p:nvSpPr>
        <p:spPr>
          <a:xfrm>
            <a:off x="7094483" y="1776247"/>
            <a:ext cx="323718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Accounting Data Analytics with Python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8634AD-25AA-BD45-8A97-49FC7CF63689}"/>
              </a:ext>
            </a:extLst>
          </p:cNvPr>
          <p:cNvCxnSpPr>
            <a:stCxn id="2" idx="1"/>
          </p:cNvCxnSpPr>
          <p:nvPr/>
        </p:nvCxnSpPr>
        <p:spPr>
          <a:xfrm flipH="1">
            <a:off x="5223641" y="2191746"/>
            <a:ext cx="1870842" cy="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E515B-AAE9-A743-BC3F-A6067ECDE329}"/>
              </a:ext>
            </a:extLst>
          </p:cNvPr>
          <p:cNvCxnSpPr>
            <a:stCxn id="2" idx="1"/>
          </p:cNvCxnSpPr>
          <p:nvPr/>
        </p:nvCxnSpPr>
        <p:spPr>
          <a:xfrm flipH="1">
            <a:off x="5675587" y="2191746"/>
            <a:ext cx="1418896" cy="76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6A9CA-19EF-854F-B569-F4F44BE63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06" y="1228302"/>
            <a:ext cx="4956337" cy="496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D279C-C0C3-3E49-AB01-AF079C91C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© 2012 Kenneth Jensen / CC BY-SA 3.0 / </a:t>
            </a:r>
            <a:r>
              <a:rPr lang="en-US" sz="1400" u="sng" dirty="0">
                <a:hlinkClick r:id="rId3"/>
              </a:rPr>
              <a:t>http://tinyurl.com/yxuuhnyx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FFB74-505E-414E-BE9C-495EAB80BDB4}"/>
              </a:ext>
            </a:extLst>
          </p:cNvPr>
          <p:cNvSpPr txBox="1"/>
          <p:nvPr/>
        </p:nvSpPr>
        <p:spPr>
          <a:xfrm>
            <a:off x="7094483" y="1776247"/>
            <a:ext cx="323718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Accounting Data </a:t>
            </a:r>
            <a:r>
              <a:rPr lang="en-US" sz="2400"/>
              <a:t>Analytics with </a:t>
            </a:r>
            <a:r>
              <a:rPr lang="en-US" sz="2400" dirty="0"/>
              <a:t>Python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8634AD-25AA-BD45-8A97-49FC7CF63689}"/>
              </a:ext>
            </a:extLst>
          </p:cNvPr>
          <p:cNvCxnSpPr>
            <a:stCxn id="2" idx="1"/>
          </p:cNvCxnSpPr>
          <p:nvPr/>
        </p:nvCxnSpPr>
        <p:spPr>
          <a:xfrm flipH="1">
            <a:off x="5223641" y="2191746"/>
            <a:ext cx="1870842" cy="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E515B-AAE9-A743-BC3F-A6067ECDE329}"/>
              </a:ext>
            </a:extLst>
          </p:cNvPr>
          <p:cNvCxnSpPr>
            <a:stCxn id="2" idx="1"/>
          </p:cNvCxnSpPr>
          <p:nvPr/>
        </p:nvCxnSpPr>
        <p:spPr>
          <a:xfrm flipH="1">
            <a:off x="5675587" y="2191746"/>
            <a:ext cx="1418896" cy="76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523954-2B2C-9B4B-8DE7-5FD14AF5ACD0}"/>
              </a:ext>
            </a:extLst>
          </p:cNvPr>
          <p:cNvSpPr txBox="1"/>
          <p:nvPr/>
        </p:nvSpPr>
        <p:spPr>
          <a:xfrm>
            <a:off x="7094483" y="4293355"/>
            <a:ext cx="323718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 for Accounting with Python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4C096D-06D3-AA4C-9F51-A6C90216F4A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759669" y="4293355"/>
            <a:ext cx="1334814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581EA7-7F59-1046-85A4-8F962E297904}"/>
              </a:ext>
            </a:extLst>
          </p:cNvPr>
          <p:cNvCxnSpPr>
            <a:stCxn id="10" idx="1"/>
          </p:cNvCxnSpPr>
          <p:nvPr/>
        </p:nvCxnSpPr>
        <p:spPr>
          <a:xfrm flipH="1">
            <a:off x="4288221" y="4708854"/>
            <a:ext cx="2806262" cy="56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40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/>
            <a:r>
              <a:rPr lang="en-US" dirty="0"/>
              <a:t>Machine Learning in General</a:t>
            </a:r>
          </a:p>
          <a:p>
            <a:pPr marL="609585" indent="-609585"/>
            <a:r>
              <a:rPr lang="en-US" dirty="0"/>
              <a:t>Data Pre-processing</a:t>
            </a:r>
          </a:p>
          <a:p>
            <a:pPr marL="609585" indent="-609585"/>
            <a:r>
              <a:rPr lang="en-US" dirty="0"/>
              <a:t>Python Machine Learning Demonstration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95459"/>
            <a:ext cx="10798183" cy="950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33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1: Introduction to Machine Learning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5627F0-2D61-7042-B810-81CB0B068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/>
            <a:r>
              <a:rPr lang="en-US" dirty="0"/>
              <a:t>Six Machine Learning Algorithms</a:t>
            </a:r>
          </a:p>
          <a:p>
            <a:pPr marL="609585" indent="-609585"/>
            <a:r>
              <a:rPr lang="en-US" dirty="0"/>
              <a:t>Implementation in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841" y="1109055"/>
            <a:ext cx="10798183" cy="950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33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3: Fundamental Algorithms II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5627F0-2D61-7042-B810-81CB0B068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38A7964-A81E-C546-AAAF-B6F01CDF4120}"/>
              </a:ext>
            </a:extLst>
          </p:cNvPr>
          <p:cNvSpPr txBox="1">
            <a:spLocks/>
          </p:cNvSpPr>
          <p:nvPr/>
        </p:nvSpPr>
        <p:spPr>
          <a:xfrm>
            <a:off x="593841" y="354421"/>
            <a:ext cx="10798183" cy="863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2: Fundamental Algorithms I</a:t>
            </a:r>
          </a:p>
        </p:txBody>
      </p:sp>
    </p:spTree>
    <p:extLst>
      <p:ext uri="{BB962C8B-B14F-4D97-AF65-F5344CB8AC3E}">
        <p14:creationId xmlns:p14="http://schemas.microsoft.com/office/powerpoint/2010/main" val="18251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/>
            <a:r>
              <a:rPr lang="en-US" dirty="0"/>
              <a:t>Model Evaluation Metrics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84949"/>
            <a:ext cx="10798183" cy="950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33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4: Model Evaluation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5627F0-2D61-7042-B810-81CB0B068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/>
            <a:r>
              <a:rPr lang="en-US" dirty="0"/>
              <a:t>Feature Selection</a:t>
            </a:r>
          </a:p>
          <a:p>
            <a:pPr marL="609585" indent="-609585"/>
            <a:r>
              <a:rPr lang="en-US" dirty="0"/>
              <a:t>Cross Validation</a:t>
            </a:r>
          </a:p>
          <a:p>
            <a:pPr marL="609585" indent="-609585"/>
            <a:r>
              <a:rPr lang="en-US" dirty="0"/>
              <a:t>Model Selection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95458"/>
            <a:ext cx="10798183" cy="950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33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5: Model Optimization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5627F0-2D61-7042-B810-81CB0B068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9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/>
            <a:r>
              <a:rPr lang="en-US" dirty="0"/>
              <a:t>Text Document Process</a:t>
            </a:r>
          </a:p>
          <a:p>
            <a:pPr marL="609585" indent="-609585"/>
            <a:r>
              <a:rPr lang="en-US" dirty="0"/>
              <a:t>Text Classification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95459"/>
            <a:ext cx="10798183" cy="950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33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6: Introduction to Text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5627F0-2D61-7042-B810-81CB0B068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2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/>
            <a:r>
              <a:rPr lang="en-US" dirty="0"/>
              <a:t>Unsupervised Learning</a:t>
            </a:r>
          </a:p>
          <a:p>
            <a:pPr marL="609585" indent="-609585"/>
            <a:r>
              <a:rPr lang="en-US" dirty="0"/>
              <a:t>K-means</a:t>
            </a:r>
          </a:p>
          <a:p>
            <a:pPr marL="609585" indent="-609585"/>
            <a:r>
              <a:rPr lang="en-US" dirty="0"/>
              <a:t>DBSCAN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95459"/>
            <a:ext cx="10798183" cy="950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33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7: Introduction to Clustering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5627F0-2D61-7042-B810-81CB0B068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264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CRISP-DM</vt:lpstr>
      <vt:lpstr>CRISP-DM</vt:lpstr>
      <vt:lpstr>CRISP-DM</vt:lpstr>
      <vt:lpstr>Module 1: Introduction to Machine Learning</vt:lpstr>
      <vt:lpstr>Module 3: Fundamental Algorithms II</vt:lpstr>
      <vt:lpstr>Module 4: Model Evaluation</vt:lpstr>
      <vt:lpstr>Module 5: Model Optimization</vt:lpstr>
      <vt:lpstr>Module 6: Introduction to Text Analysis</vt:lpstr>
      <vt:lpstr>Module 7: Introduction to Clustering</vt:lpstr>
      <vt:lpstr>Module 8: Introduction to Time Series Data</vt:lpstr>
      <vt:lpstr>Course Platform: Jupyter Notebook</vt:lpstr>
      <vt:lpstr>CRISP-DM</vt:lpstr>
      <vt:lpstr>CRISP-DM</vt:lpstr>
      <vt:lpstr>CRISP-DM</vt:lpstr>
      <vt:lpstr>CRISP-DM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CRSIP-DM</dc:title>
  <dc:creator>Lu, Zhenzhong Linden</dc:creator>
  <cp:lastModifiedBy>Lu, Zhenzhong Linden</cp:lastModifiedBy>
  <cp:revision>8</cp:revision>
  <dcterms:created xsi:type="dcterms:W3CDTF">2020-01-12T23:10:03Z</dcterms:created>
  <dcterms:modified xsi:type="dcterms:W3CDTF">2020-01-15T18:15:19Z</dcterms:modified>
</cp:coreProperties>
</file>