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8"/>
  </p:handoutMasterIdLst>
  <p:sldIdLst>
    <p:sldId id="256" r:id="rId3"/>
    <p:sldId id="257" r:id="rId5"/>
    <p:sldId id="259" r:id="rId6"/>
    <p:sldId id="258" r:id="rId7"/>
  </p:sldIdLst>
  <p:sldSz cx="6858000" cy="12192635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28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C059"/>
    <a:srgbClr val="98E0D8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3828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81371" y="1279525"/>
            <a:ext cx="1942909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857250" y="2352164"/>
            <a:ext cx="5143500" cy="3888385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45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857250" y="6404254"/>
            <a:ext cx="5143500" cy="294386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471488" y="980617"/>
            <a:ext cx="5915025" cy="9883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4331" y="459503"/>
            <a:ext cx="5915025" cy="2356788"/>
          </a:xfrm>
        </p:spPr>
        <p:txBody>
          <a:bodyPr anchor="ctr" anchorCtr="0">
            <a:normAutofit/>
          </a:bodyPr>
          <a:lstStyle>
            <a:lvl1pPr>
              <a:defRPr sz="33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4331" y="3245875"/>
            <a:ext cx="5915025" cy="7736474"/>
          </a:xfrm>
        </p:spPr>
        <p:txBody>
          <a:bodyPr>
            <a:normAutofit/>
          </a:bodyPr>
          <a:lstStyle>
            <a:lvl1pPr>
              <a:defRPr sz="2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915" y="834086"/>
            <a:ext cx="5798209" cy="7277778"/>
          </a:xfrm>
        </p:spPr>
        <p:txBody>
          <a:bodyPr anchor="b">
            <a:normAutofit/>
          </a:bodyPr>
          <a:lstStyle>
            <a:lvl1pPr>
              <a:defRPr sz="45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7916" y="8196412"/>
            <a:ext cx="5798208" cy="1151322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4331" y="459503"/>
            <a:ext cx="5915025" cy="2356788"/>
          </a:xfrm>
        </p:spPr>
        <p:txBody>
          <a:bodyPr>
            <a:normAutofit/>
          </a:bodyPr>
          <a:lstStyle>
            <a:lvl1pPr>
              <a:defRPr sz="33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64331" y="3245875"/>
            <a:ext cx="2914650" cy="7736474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364706" y="3245875"/>
            <a:ext cx="2914650" cy="7736474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381" y="649175"/>
            <a:ext cx="5915025" cy="2356788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2381" y="3102458"/>
            <a:ext cx="2901255" cy="1464877"/>
          </a:xfrm>
        </p:spPr>
        <p:txBody>
          <a:bodyPr anchor="b">
            <a:norm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381" y="4650429"/>
            <a:ext cx="2901255" cy="635449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71863" y="3102458"/>
            <a:ext cx="2915543" cy="1464877"/>
          </a:xfrm>
        </p:spPr>
        <p:txBody>
          <a:bodyPr anchor="b">
            <a:norm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71863" y="4650429"/>
            <a:ext cx="2915543" cy="635449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488" y="4918207"/>
            <a:ext cx="5915025" cy="2356788"/>
          </a:xfrm>
        </p:spPr>
        <p:txBody>
          <a:bodyPr>
            <a:normAutofit/>
          </a:bodyPr>
          <a:lstStyle>
            <a:lvl1pPr algn="ctr">
              <a:defRPr sz="33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63795" y="225800"/>
            <a:ext cx="2342925" cy="2845080"/>
          </a:xfrm>
        </p:spPr>
        <p:txBody>
          <a:bodyPr anchor="ctr" anchorCtr="0">
            <a:normAutofit/>
          </a:bodyPr>
          <a:lstStyle>
            <a:lvl1pPr>
              <a:defRPr sz="24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2916000" y="1362541"/>
            <a:ext cx="3272273" cy="905768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66653" y="3657960"/>
            <a:ext cx="2342925" cy="677682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526272" y="649175"/>
            <a:ext cx="860240" cy="10333174"/>
          </a:xfrm>
        </p:spPr>
        <p:txBody>
          <a:bodyPr vert="eaVert">
            <a:normAutofit/>
          </a:bodyPr>
          <a:lstStyle>
            <a:lvl1pPr>
              <a:defRPr sz="33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649175"/>
            <a:ext cx="4994976" cy="10333174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71488" y="649175"/>
            <a:ext cx="5915025" cy="2356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1488" y="3245875"/>
            <a:ext cx="5915025" cy="7736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1488" y="11301291"/>
            <a:ext cx="1543050" cy="649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271713" y="11301291"/>
            <a:ext cx="2314575" cy="649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843463" y="11301291"/>
            <a:ext cx="1543050" cy="649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7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7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7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7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7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7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7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7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2" Type="http://schemas.openxmlformats.org/officeDocument/2006/relationships/notesSlide" Target="../notesSlides/notesSlide1.xml"/><Relationship Id="rId21" Type="http://schemas.openxmlformats.org/officeDocument/2006/relationships/slideLayout" Target="../slideLayouts/slideLayout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7" Type="http://schemas.openxmlformats.org/officeDocument/2006/relationships/slideLayout" Target="../slideLayouts/slideLayout7.xml"/><Relationship Id="rId26" Type="http://schemas.openxmlformats.org/officeDocument/2006/relationships/tags" Target="../tags/tag46.xml"/><Relationship Id="rId25" Type="http://schemas.openxmlformats.org/officeDocument/2006/relationships/tags" Target="../tags/tag45.xml"/><Relationship Id="rId24" Type="http://schemas.openxmlformats.org/officeDocument/2006/relationships/tags" Target="../tags/tag44.xml"/><Relationship Id="rId23" Type="http://schemas.openxmlformats.org/officeDocument/2006/relationships/tags" Target="../tags/tag43.xml"/><Relationship Id="rId22" Type="http://schemas.openxmlformats.org/officeDocument/2006/relationships/tags" Target="../tags/tag42.xml"/><Relationship Id="rId21" Type="http://schemas.openxmlformats.org/officeDocument/2006/relationships/tags" Target="../tags/tag41.xml"/><Relationship Id="rId20" Type="http://schemas.openxmlformats.org/officeDocument/2006/relationships/tags" Target="../tags/tag40.xml"/><Relationship Id="rId2" Type="http://schemas.openxmlformats.org/officeDocument/2006/relationships/tags" Target="../tags/tag22.xml"/><Relationship Id="rId19" Type="http://schemas.openxmlformats.org/officeDocument/2006/relationships/tags" Target="../tags/tag39.xml"/><Relationship Id="rId18" Type="http://schemas.openxmlformats.org/officeDocument/2006/relationships/tags" Target="../tags/tag38.xml"/><Relationship Id="rId17" Type="http://schemas.openxmlformats.org/officeDocument/2006/relationships/tags" Target="../tags/tag37.xml"/><Relationship Id="rId16" Type="http://schemas.openxmlformats.org/officeDocument/2006/relationships/tags" Target="../tags/tag36.xml"/><Relationship Id="rId15" Type="http://schemas.openxmlformats.org/officeDocument/2006/relationships/tags" Target="../tags/tag35.xml"/><Relationship Id="rId14" Type="http://schemas.openxmlformats.org/officeDocument/2006/relationships/tags" Target="../tags/tag34.xml"/><Relationship Id="rId13" Type="http://schemas.openxmlformats.org/officeDocument/2006/relationships/tags" Target="../tags/tag33.xml"/><Relationship Id="rId12" Type="http://schemas.openxmlformats.org/officeDocument/2006/relationships/tags" Target="../tags/tag32.xml"/><Relationship Id="rId11" Type="http://schemas.openxmlformats.org/officeDocument/2006/relationships/tags" Target="../tags/tag31.xml"/><Relationship Id="rId10" Type="http://schemas.openxmlformats.org/officeDocument/2006/relationships/tags" Target="../tags/tag30.xml"/><Relationship Id="rId1" Type="http://schemas.openxmlformats.org/officeDocument/2006/relationships/tags" Target="../tags/tag21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59.xml"/><Relationship Id="rId8" Type="http://schemas.openxmlformats.org/officeDocument/2006/relationships/tags" Target="../tags/tag58.xml"/><Relationship Id="rId7" Type="http://schemas.openxmlformats.org/officeDocument/2006/relationships/tags" Target="../tags/tag57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60.xml"/><Relationship Id="rId1" Type="http://schemas.openxmlformats.org/officeDocument/2006/relationships/tags" Target="../tags/tag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0" y="819150"/>
            <a:ext cx="6858000" cy="2852420"/>
            <a:chOff x="0" y="1065"/>
            <a:chExt cx="10800" cy="4492"/>
          </a:xfrm>
        </p:grpSpPr>
        <p:sp>
          <p:nvSpPr>
            <p:cNvPr id="3" name="矩形 2"/>
            <p:cNvSpPr/>
            <p:nvPr/>
          </p:nvSpPr>
          <p:spPr>
            <a:xfrm>
              <a:off x="0" y="1065"/>
              <a:ext cx="10800" cy="4493"/>
            </a:xfrm>
            <a:prstGeom prst="rect">
              <a:avLst/>
            </a:prstGeom>
          </p:spPr>
          <p:style>
            <a:lnRef idx="0">
              <a:srgbClr val="FFFFFF"/>
            </a:lnRef>
            <a:fillRef idx="3">
              <a:schemeClr val="accent5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91" y="1771"/>
              <a:ext cx="9073" cy="1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4400">
                  <a:latin typeface="方正粗倩简体" panose="03000509000000000000" charset="-122"/>
                  <a:ea typeface="方正粗倩简体" panose="03000509000000000000" charset="-122"/>
                </a:rPr>
                <a:t>湖北省红色校园遗产</a:t>
              </a:r>
              <a:endParaRPr lang="zh-CN" altLang="en-US" sz="4400">
                <a:latin typeface="方正粗倩简体" panose="03000509000000000000" charset="-122"/>
                <a:ea typeface="方正粗倩简体" panose="03000509000000000000" charset="-122"/>
              </a:endParaRPr>
            </a:p>
          </p:txBody>
        </p:sp>
        <p:sp>
          <p:nvSpPr>
            <p:cNvPr id="8" name="文本框 7"/>
            <p:cNvSpPr txBox="1"/>
            <p:nvPr>
              <p:custDataLst>
                <p:tags r:id="rId1"/>
              </p:custDataLst>
            </p:nvPr>
          </p:nvSpPr>
          <p:spPr>
            <a:xfrm>
              <a:off x="591" y="2884"/>
              <a:ext cx="8092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latin typeface="方正粗倩简体" panose="03000509000000000000" charset="-122"/>
                  <a:ea typeface="方正粗倩简体" panose="03000509000000000000" charset="-122"/>
                </a:rPr>
                <a:t>xxxxxxxx</a:t>
              </a:r>
              <a:endParaRPr lang="en-US" altLang="zh-CN" sz="2400">
                <a:latin typeface="方正粗倩简体" panose="03000509000000000000" charset="-122"/>
                <a:ea typeface="方正粗倩简体" panose="03000509000000000000" charset="-122"/>
              </a:endParaRPr>
            </a:p>
          </p:txBody>
        </p:sp>
        <p:sp>
          <p:nvSpPr>
            <p:cNvPr id="11" name="矩形 10"/>
            <p:cNvSpPr/>
            <p:nvPr>
              <p:custDataLst>
                <p:tags r:id="rId2"/>
              </p:custDataLst>
            </p:nvPr>
          </p:nvSpPr>
          <p:spPr>
            <a:xfrm>
              <a:off x="7473" y="4790"/>
              <a:ext cx="2873" cy="47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style>
            <a:lnRef idx="0">
              <a:srgbClr val="FFFFFF"/>
            </a:lnRef>
            <a:fillRef idx="3">
              <a:schemeClr val="accent5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alpha val="36000"/>
                  </a:schemeClr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191135" y="259080"/>
            <a:ext cx="6475730" cy="299720"/>
          </a:xfrm>
          <a:prstGeom prst="rect">
            <a:avLst/>
          </a:prstGeom>
        </p:spPr>
        <p:style>
          <a:lnRef idx="3">
            <a:schemeClr val="accent5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 rtlCol="0">
            <a:noAutofit/>
          </a:bodyPr>
          <a:p>
            <a:pPr algn="dist"/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</a:rPr>
              <a:t>目录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</a:rPr>
              <a:t>                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+mn-ea"/>
              </a:rPr>
              <a:t>                   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</a:rPr>
              <a:t>  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</a:rPr>
              <a:t>搜索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+mn-ea"/>
              </a:rPr>
              <a:t>                                     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</a:rPr>
              <a:t>个人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703020204020201" charset="-122"/>
              <a:ea typeface="微软雅黑" panose="020B0703020204020201" charset="-122"/>
              <a:cs typeface="微软雅黑" panose="020B0703020204020201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657448" y="4027805"/>
            <a:ext cx="5513320" cy="1435735"/>
            <a:chOff x="758" y="6232"/>
            <a:chExt cx="7473" cy="1946"/>
          </a:xfrm>
        </p:grpSpPr>
        <p:grpSp>
          <p:nvGrpSpPr>
            <p:cNvPr id="21" name="组合 20"/>
            <p:cNvGrpSpPr/>
            <p:nvPr/>
          </p:nvGrpSpPr>
          <p:grpSpPr>
            <a:xfrm>
              <a:off x="758" y="6232"/>
              <a:ext cx="7473" cy="1297"/>
              <a:chOff x="54" y="6110"/>
              <a:chExt cx="8483" cy="1472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54" y="6110"/>
                <a:ext cx="1472" cy="1472"/>
              </a:xfrm>
              <a:prstGeom prst="ellipse">
                <a:avLst/>
              </a:prstGeom>
              <a:solidFill>
                <a:srgbClr val="30C059">
                  <a:alpha val="44000"/>
                </a:srgbClr>
              </a:solidFill>
            </p:spPr>
            <p:style>
              <a:lnRef idx="0">
                <a:srgbClr val="FFFFFF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>
                <p:custDataLst>
                  <p:tags r:id="rId3"/>
                </p:custDataLst>
              </p:nvPr>
            </p:nvSpPr>
            <p:spPr>
              <a:xfrm>
                <a:off x="2391" y="6110"/>
                <a:ext cx="1472" cy="1472"/>
              </a:xfrm>
              <a:prstGeom prst="ellipse">
                <a:avLst/>
              </a:prstGeom>
              <a:solidFill>
                <a:srgbClr val="30C059">
                  <a:alpha val="44000"/>
                </a:srgbClr>
              </a:solidFill>
            </p:spPr>
            <p:style>
              <a:lnRef idx="0">
                <a:srgbClr val="FFFFFF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>
                <p:custDataLst>
                  <p:tags r:id="rId4"/>
                </p:custDataLst>
              </p:nvPr>
            </p:nvSpPr>
            <p:spPr>
              <a:xfrm>
                <a:off x="4728" y="6110"/>
                <a:ext cx="1472" cy="1472"/>
              </a:xfrm>
              <a:prstGeom prst="ellipse">
                <a:avLst/>
              </a:prstGeom>
              <a:solidFill>
                <a:srgbClr val="30C059">
                  <a:alpha val="44000"/>
                </a:srgbClr>
              </a:solidFill>
            </p:spPr>
            <p:style>
              <a:lnRef idx="0">
                <a:srgbClr val="FFFFFF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/>
              <p:nvPr>
                <p:custDataLst>
                  <p:tags r:id="rId5"/>
                </p:custDataLst>
              </p:nvPr>
            </p:nvSpPr>
            <p:spPr>
              <a:xfrm>
                <a:off x="7065" y="6110"/>
                <a:ext cx="1472" cy="1472"/>
              </a:xfrm>
              <a:prstGeom prst="ellipse">
                <a:avLst/>
              </a:prstGeom>
              <a:solidFill>
                <a:srgbClr val="30C059">
                  <a:alpha val="44000"/>
                </a:srgbClr>
              </a:solidFill>
            </p:spPr>
            <p:style>
              <a:lnRef idx="0">
                <a:srgbClr val="FFFFFF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22" name="文本框 21"/>
            <p:cNvSpPr txBox="1"/>
            <p:nvPr/>
          </p:nvSpPr>
          <p:spPr>
            <a:xfrm>
              <a:off x="7103" y="7706"/>
              <a:ext cx="969" cy="47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dist"/>
              <a:r>
                <a: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地域</a:t>
              </a:r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3" name="文本框 22"/>
            <p:cNvSpPr txBox="1"/>
            <p:nvPr>
              <p:custDataLst>
                <p:tags r:id="rId6"/>
              </p:custDataLst>
            </p:nvPr>
          </p:nvSpPr>
          <p:spPr>
            <a:xfrm>
              <a:off x="2977" y="7706"/>
              <a:ext cx="969" cy="47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dist"/>
              <a:r>
                <a: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等级</a:t>
              </a:r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4" name="文本框 23"/>
            <p:cNvSpPr txBox="1"/>
            <p:nvPr>
              <p:custDataLst>
                <p:tags r:id="rId7"/>
              </p:custDataLst>
            </p:nvPr>
          </p:nvSpPr>
          <p:spPr>
            <a:xfrm>
              <a:off x="5040" y="7706"/>
              <a:ext cx="969" cy="47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dist"/>
              <a:r>
                <a: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院校</a:t>
              </a:r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6" name="文本框 25"/>
            <p:cNvSpPr txBox="1"/>
            <p:nvPr>
              <p:custDataLst>
                <p:tags r:id="rId8"/>
              </p:custDataLst>
            </p:nvPr>
          </p:nvSpPr>
          <p:spPr>
            <a:xfrm>
              <a:off x="921" y="7706"/>
              <a:ext cx="969" cy="47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dist"/>
              <a:r>
                <a: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全部</a:t>
              </a:r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353060" y="6120765"/>
            <a:ext cx="25590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方正粗倩简体" panose="03000509000000000000" charset="-122"/>
                <a:ea typeface="方正粗倩简体" panose="03000509000000000000" charset="-122"/>
              </a:rPr>
              <a:t>红色校园遗产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435610" y="5789295"/>
            <a:ext cx="5998845" cy="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40" name="组合 39"/>
          <p:cNvGrpSpPr/>
          <p:nvPr/>
        </p:nvGrpSpPr>
        <p:grpSpPr>
          <a:xfrm>
            <a:off x="435610" y="6566535"/>
            <a:ext cx="5998210" cy="2114550"/>
            <a:chOff x="686" y="10341"/>
            <a:chExt cx="9446" cy="3330"/>
          </a:xfrm>
        </p:grpSpPr>
        <p:grpSp>
          <p:nvGrpSpPr>
            <p:cNvPr id="31" name="组合 30"/>
            <p:cNvGrpSpPr/>
            <p:nvPr/>
          </p:nvGrpSpPr>
          <p:grpSpPr>
            <a:xfrm>
              <a:off x="686" y="10341"/>
              <a:ext cx="9424" cy="1900"/>
              <a:chOff x="740" y="9826"/>
              <a:chExt cx="9424" cy="1900"/>
            </a:xfrm>
          </p:grpSpPr>
          <p:sp>
            <p:nvSpPr>
              <p:cNvPr id="28" name="单圆角矩形 27"/>
              <p:cNvSpPr/>
              <p:nvPr/>
            </p:nvSpPr>
            <p:spPr>
              <a:xfrm>
                <a:off x="740" y="9826"/>
                <a:ext cx="2954" cy="1901"/>
              </a:xfrm>
              <a:prstGeom prst="round1Rect">
                <a:avLst/>
              </a:prstGeom>
              <a:solidFill>
                <a:schemeClr val="bg1"/>
              </a:solidFill>
              <a:ln>
                <a:solidFill>
                  <a:srgbClr val="30C05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9" name="单圆角矩形 28"/>
              <p:cNvSpPr/>
              <p:nvPr>
                <p:custDataLst>
                  <p:tags r:id="rId9"/>
                </p:custDataLst>
              </p:nvPr>
            </p:nvSpPr>
            <p:spPr>
              <a:xfrm>
                <a:off x="3975" y="9826"/>
                <a:ext cx="2954" cy="1901"/>
              </a:xfrm>
              <a:prstGeom prst="round1Rect">
                <a:avLst/>
              </a:prstGeom>
              <a:solidFill>
                <a:schemeClr val="bg1"/>
              </a:solidFill>
              <a:ln>
                <a:solidFill>
                  <a:srgbClr val="30C05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0" name="单圆角矩形 29"/>
              <p:cNvSpPr/>
              <p:nvPr>
                <p:custDataLst>
                  <p:tags r:id="rId10"/>
                </p:custDataLst>
              </p:nvPr>
            </p:nvSpPr>
            <p:spPr>
              <a:xfrm>
                <a:off x="7210" y="9826"/>
                <a:ext cx="2954" cy="1901"/>
              </a:xfrm>
              <a:prstGeom prst="round1Rect">
                <a:avLst/>
              </a:prstGeom>
              <a:solidFill>
                <a:schemeClr val="bg1"/>
              </a:solidFill>
              <a:ln>
                <a:solidFill>
                  <a:srgbClr val="30C05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>
              <a:off x="686" y="12257"/>
              <a:ext cx="2954" cy="1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u="sng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</a:t>
              </a:r>
              <a:endParaRPr lang="en-US" altLang="zh-CN" u="sng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zh-CN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xxxxxx</a:t>
              </a:r>
              <a:endPara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遗产主要信息简介</a:t>
              </a:r>
              <a:endPara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7" name="文本框 36"/>
            <p:cNvSpPr txBox="1"/>
            <p:nvPr>
              <p:custDataLst>
                <p:tags r:id="rId11"/>
              </p:custDataLst>
            </p:nvPr>
          </p:nvSpPr>
          <p:spPr>
            <a:xfrm>
              <a:off x="3921" y="12275"/>
              <a:ext cx="2954" cy="1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u="sng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</a:t>
              </a:r>
              <a:endParaRPr lang="en-US" altLang="zh-CN" u="sng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zh-CN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xxxxxx</a:t>
              </a:r>
              <a:endPara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遗产主要信息简介</a:t>
              </a:r>
              <a:endPara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8" name="文本框 37"/>
            <p:cNvSpPr txBox="1"/>
            <p:nvPr>
              <p:custDataLst>
                <p:tags r:id="rId12"/>
              </p:custDataLst>
            </p:nvPr>
          </p:nvSpPr>
          <p:spPr>
            <a:xfrm>
              <a:off x="7156" y="12275"/>
              <a:ext cx="2954" cy="1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u="sng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</a:t>
              </a:r>
              <a:endParaRPr lang="en-US" altLang="zh-CN" u="sng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zh-CN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xxxxxx</a:t>
              </a:r>
              <a:endPara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遗产主要信息简介</a:t>
              </a:r>
              <a:endPara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39" name="直接连接符 38"/>
            <p:cNvCxnSpPr/>
            <p:nvPr>
              <p:custDataLst>
                <p:tags r:id="rId13"/>
              </p:custDataLst>
            </p:nvPr>
          </p:nvCxnSpPr>
          <p:spPr>
            <a:xfrm>
              <a:off x="686" y="13671"/>
              <a:ext cx="9447" cy="0"/>
            </a:xfrm>
            <a:prstGeom prst="line">
              <a:avLst/>
            </a:prstGeom>
            <a:ln w="158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435610" y="8912860"/>
            <a:ext cx="5998210" cy="2114550"/>
            <a:chOff x="686" y="10341"/>
            <a:chExt cx="9446" cy="3330"/>
          </a:xfrm>
        </p:grpSpPr>
        <p:grpSp>
          <p:nvGrpSpPr>
            <p:cNvPr id="42" name="组合 41"/>
            <p:cNvGrpSpPr/>
            <p:nvPr/>
          </p:nvGrpSpPr>
          <p:grpSpPr>
            <a:xfrm>
              <a:off x="686" y="10341"/>
              <a:ext cx="9424" cy="1900"/>
              <a:chOff x="740" y="9826"/>
              <a:chExt cx="9424" cy="1900"/>
            </a:xfrm>
          </p:grpSpPr>
          <p:sp>
            <p:nvSpPr>
              <p:cNvPr id="43" name="单圆角矩形 42"/>
              <p:cNvSpPr/>
              <p:nvPr>
                <p:custDataLst>
                  <p:tags r:id="rId14"/>
                </p:custDataLst>
              </p:nvPr>
            </p:nvSpPr>
            <p:spPr>
              <a:xfrm>
                <a:off x="740" y="9826"/>
                <a:ext cx="2954" cy="1901"/>
              </a:xfrm>
              <a:prstGeom prst="round1Rect">
                <a:avLst/>
              </a:prstGeom>
              <a:solidFill>
                <a:schemeClr val="bg1"/>
              </a:solidFill>
              <a:ln>
                <a:solidFill>
                  <a:srgbClr val="30C05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4" name="单圆角矩形 43"/>
              <p:cNvSpPr/>
              <p:nvPr>
                <p:custDataLst>
                  <p:tags r:id="rId15"/>
                </p:custDataLst>
              </p:nvPr>
            </p:nvSpPr>
            <p:spPr>
              <a:xfrm>
                <a:off x="3975" y="9826"/>
                <a:ext cx="2954" cy="1901"/>
              </a:xfrm>
              <a:prstGeom prst="round1Rect">
                <a:avLst/>
              </a:prstGeom>
              <a:solidFill>
                <a:schemeClr val="bg1"/>
              </a:solidFill>
              <a:ln>
                <a:solidFill>
                  <a:srgbClr val="30C05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5" name="单圆角矩形 44"/>
              <p:cNvSpPr/>
              <p:nvPr>
                <p:custDataLst>
                  <p:tags r:id="rId16"/>
                </p:custDataLst>
              </p:nvPr>
            </p:nvSpPr>
            <p:spPr>
              <a:xfrm>
                <a:off x="7210" y="9826"/>
                <a:ext cx="2954" cy="1901"/>
              </a:xfrm>
              <a:prstGeom prst="round1Rect">
                <a:avLst/>
              </a:prstGeom>
              <a:solidFill>
                <a:schemeClr val="bg1"/>
              </a:solidFill>
              <a:ln>
                <a:solidFill>
                  <a:srgbClr val="30C05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46" name="文本框 45"/>
            <p:cNvSpPr txBox="1"/>
            <p:nvPr>
              <p:custDataLst>
                <p:tags r:id="rId17"/>
              </p:custDataLst>
            </p:nvPr>
          </p:nvSpPr>
          <p:spPr>
            <a:xfrm>
              <a:off x="686" y="12257"/>
              <a:ext cx="2954" cy="1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u="sng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</a:t>
              </a:r>
              <a:endParaRPr lang="en-US" altLang="zh-CN" u="sng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zh-CN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xxxxxx</a:t>
              </a:r>
              <a:endPara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遗产主要信息简介</a:t>
              </a:r>
              <a:endPara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7" name="文本框 46"/>
            <p:cNvSpPr txBox="1"/>
            <p:nvPr>
              <p:custDataLst>
                <p:tags r:id="rId18"/>
              </p:custDataLst>
            </p:nvPr>
          </p:nvSpPr>
          <p:spPr>
            <a:xfrm>
              <a:off x="3921" y="12275"/>
              <a:ext cx="2954" cy="1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u="sng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</a:t>
              </a:r>
              <a:endParaRPr lang="en-US" altLang="zh-CN" u="sng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zh-CN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xxxxxx</a:t>
              </a:r>
              <a:endPara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遗产主要信息简介</a:t>
              </a:r>
              <a:endPara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8" name="文本框 47"/>
            <p:cNvSpPr txBox="1"/>
            <p:nvPr>
              <p:custDataLst>
                <p:tags r:id="rId19"/>
              </p:custDataLst>
            </p:nvPr>
          </p:nvSpPr>
          <p:spPr>
            <a:xfrm>
              <a:off x="7156" y="12275"/>
              <a:ext cx="2954" cy="1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u="sng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</a:t>
              </a:r>
              <a:endParaRPr lang="en-US" altLang="zh-CN" u="sng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zh-CN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xxxxxx</a:t>
              </a:r>
              <a:endPara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遗产主要信息简介</a:t>
              </a:r>
              <a:endPara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49" name="直接连接符 48"/>
            <p:cNvCxnSpPr/>
            <p:nvPr>
              <p:custDataLst>
                <p:tags r:id="rId20"/>
              </p:custDataLst>
            </p:nvPr>
          </p:nvCxnSpPr>
          <p:spPr>
            <a:xfrm>
              <a:off x="686" y="13671"/>
              <a:ext cx="9447" cy="0"/>
            </a:xfrm>
            <a:prstGeom prst="line">
              <a:avLst/>
            </a:prstGeom>
            <a:ln w="158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50" name="文本框 49"/>
          <p:cNvSpPr txBox="1"/>
          <p:nvPr/>
        </p:nvSpPr>
        <p:spPr>
          <a:xfrm>
            <a:off x="434975" y="11645265"/>
            <a:ext cx="59994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邮箱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：xxxxxxxx   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电话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：xxxxxxxx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   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地址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：xxxxxxxx</a:t>
            </a:r>
            <a:endParaRPr lang="en-US" altLang="zh-CN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0" y="819150"/>
            <a:ext cx="6858000" cy="1314450"/>
          </a:xfrm>
          <a:prstGeom prst="rect">
            <a:avLst/>
          </a:prstGeom>
        </p:spPr>
        <p:style>
          <a:lnRef idx="0">
            <a:srgbClr val="FFFFFF"/>
          </a:lnRef>
          <a:fillRef idx="3">
            <a:schemeClr val="accent5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>
            <p:custDataLst>
              <p:tags r:id="rId2"/>
            </p:custDataLst>
          </p:nvPr>
        </p:nvSpPr>
        <p:spPr>
          <a:xfrm>
            <a:off x="191135" y="259080"/>
            <a:ext cx="6475730" cy="299720"/>
          </a:xfrm>
          <a:prstGeom prst="rect">
            <a:avLst/>
          </a:prstGeom>
        </p:spPr>
        <p:style>
          <a:lnRef idx="3">
            <a:schemeClr val="accent5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 rtlCol="0">
            <a:noAutofit/>
          </a:bodyPr>
          <a:p>
            <a:pPr algn="dist"/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</a:rPr>
              <a:t>目录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</a:rPr>
              <a:t>                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+mn-ea"/>
              </a:rPr>
              <a:t>                   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</a:rPr>
              <a:t>  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</a:rPr>
              <a:t>搜索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+mn-ea"/>
              </a:rPr>
              <a:t>                                     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</a:rPr>
              <a:t>个人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703020204020201" charset="-122"/>
              <a:ea typeface="微软雅黑" panose="020B0703020204020201" charset="-122"/>
              <a:cs typeface="微软雅黑" panose="020B07030202040202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4810" y="1061085"/>
            <a:ext cx="2286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>
                <a:latin typeface="方正粗倩简体" panose="03000509000000000000" charset="-122"/>
                <a:ea typeface="方正粗倩简体" panose="03000509000000000000" charset="-122"/>
              </a:rPr>
              <a:t>地域</a:t>
            </a:r>
            <a:endParaRPr lang="zh-CN" altLang="en-US" sz="4800">
              <a:latin typeface="方正粗倩简体" panose="03000509000000000000" charset="-122"/>
              <a:ea typeface="方正粗倩简体" panose="03000509000000000000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319405" y="2420620"/>
            <a:ext cx="6221095" cy="1549400"/>
            <a:chOff x="503" y="4054"/>
            <a:chExt cx="9797" cy="2440"/>
          </a:xfrm>
        </p:grpSpPr>
        <p:grpSp>
          <p:nvGrpSpPr>
            <p:cNvPr id="22" name="组合 21"/>
            <p:cNvGrpSpPr/>
            <p:nvPr/>
          </p:nvGrpSpPr>
          <p:grpSpPr>
            <a:xfrm>
              <a:off x="503" y="4766"/>
              <a:ext cx="9797" cy="1728"/>
              <a:chOff x="301" y="5125"/>
              <a:chExt cx="9797" cy="1728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301" y="5125"/>
                <a:ext cx="2283" cy="17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>
                <p:custDataLst>
                  <p:tags r:id="rId3"/>
                </p:custDataLst>
              </p:nvPr>
            </p:nvSpPr>
            <p:spPr>
              <a:xfrm>
                <a:off x="2806" y="5125"/>
                <a:ext cx="2283" cy="17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" name="矩形 19"/>
              <p:cNvSpPr/>
              <p:nvPr>
                <p:custDataLst>
                  <p:tags r:id="rId4"/>
                </p:custDataLst>
              </p:nvPr>
            </p:nvSpPr>
            <p:spPr>
              <a:xfrm>
                <a:off x="5311" y="5125"/>
                <a:ext cx="2283" cy="17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>
                <p:custDataLst>
                  <p:tags r:id="rId5"/>
                </p:custDataLst>
              </p:nvPr>
            </p:nvSpPr>
            <p:spPr>
              <a:xfrm>
                <a:off x="7816" y="5125"/>
                <a:ext cx="2283" cy="17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23" name="文本框 22"/>
            <p:cNvSpPr txBox="1"/>
            <p:nvPr/>
          </p:nvSpPr>
          <p:spPr>
            <a:xfrm>
              <a:off x="503" y="4054"/>
              <a:ext cx="36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703020204020201" charset="-122"/>
                  <a:ea typeface="微软雅黑" panose="020B0703020204020201" charset="-122"/>
                </a:rPr>
                <a:t>·</a:t>
              </a:r>
              <a:r>
                <a: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703020204020201" charset="-122"/>
                  <a:ea typeface="微软雅黑" panose="020B0703020204020201" charset="-122"/>
                </a:rPr>
                <a:t>武汉市</a:t>
              </a:r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703020204020201" charset="-122"/>
                <a:ea typeface="微软雅黑" panose="020B0703020204020201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20675" y="4198620"/>
            <a:ext cx="6221095" cy="1549400"/>
            <a:chOff x="503" y="4054"/>
            <a:chExt cx="9797" cy="2440"/>
          </a:xfrm>
        </p:grpSpPr>
        <p:grpSp>
          <p:nvGrpSpPr>
            <p:cNvPr id="26" name="组合 25"/>
            <p:cNvGrpSpPr/>
            <p:nvPr/>
          </p:nvGrpSpPr>
          <p:grpSpPr>
            <a:xfrm>
              <a:off x="503" y="4766"/>
              <a:ext cx="9797" cy="1728"/>
              <a:chOff x="301" y="5125"/>
              <a:chExt cx="9797" cy="1728"/>
            </a:xfrm>
          </p:grpSpPr>
          <p:sp>
            <p:nvSpPr>
              <p:cNvPr id="27" name="矩形 26"/>
              <p:cNvSpPr/>
              <p:nvPr>
                <p:custDataLst>
                  <p:tags r:id="rId6"/>
                </p:custDataLst>
              </p:nvPr>
            </p:nvSpPr>
            <p:spPr>
              <a:xfrm>
                <a:off x="301" y="5125"/>
                <a:ext cx="2283" cy="17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>
                <p:custDataLst>
                  <p:tags r:id="rId7"/>
                </p:custDataLst>
              </p:nvPr>
            </p:nvSpPr>
            <p:spPr>
              <a:xfrm>
                <a:off x="2806" y="5125"/>
                <a:ext cx="2283" cy="17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9" name="矩形 28"/>
              <p:cNvSpPr/>
              <p:nvPr>
                <p:custDataLst>
                  <p:tags r:id="rId8"/>
                </p:custDataLst>
              </p:nvPr>
            </p:nvSpPr>
            <p:spPr>
              <a:xfrm>
                <a:off x="5311" y="5125"/>
                <a:ext cx="2283" cy="17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>
                <p:custDataLst>
                  <p:tags r:id="rId9"/>
                </p:custDataLst>
              </p:nvPr>
            </p:nvSpPr>
            <p:spPr>
              <a:xfrm>
                <a:off x="7816" y="5125"/>
                <a:ext cx="2283" cy="17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31" name="文本框 30"/>
            <p:cNvSpPr txBox="1"/>
            <p:nvPr>
              <p:custDataLst>
                <p:tags r:id="rId10"/>
              </p:custDataLst>
            </p:nvPr>
          </p:nvSpPr>
          <p:spPr>
            <a:xfrm>
              <a:off x="503" y="4054"/>
              <a:ext cx="36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703020204020201" charset="-122"/>
                  <a:ea typeface="微软雅黑" panose="020B0703020204020201" charset="-122"/>
                </a:rPr>
                <a:t>·</a:t>
              </a:r>
              <a:r>
                <a: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703020204020201" charset="-122"/>
                  <a:ea typeface="微软雅黑" panose="020B0703020204020201" charset="-122"/>
                </a:rPr>
                <a:t>黄石市</a:t>
              </a:r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703020204020201" charset="-122"/>
                <a:ea typeface="微软雅黑" panose="020B0703020204020201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28295" y="5976620"/>
            <a:ext cx="6221095" cy="1549400"/>
            <a:chOff x="503" y="4054"/>
            <a:chExt cx="9797" cy="2440"/>
          </a:xfrm>
        </p:grpSpPr>
        <p:grpSp>
          <p:nvGrpSpPr>
            <p:cNvPr id="33" name="组合 32"/>
            <p:cNvGrpSpPr/>
            <p:nvPr/>
          </p:nvGrpSpPr>
          <p:grpSpPr>
            <a:xfrm>
              <a:off x="503" y="4766"/>
              <a:ext cx="9797" cy="1728"/>
              <a:chOff x="301" y="5125"/>
              <a:chExt cx="9797" cy="1728"/>
            </a:xfrm>
          </p:grpSpPr>
          <p:sp>
            <p:nvSpPr>
              <p:cNvPr id="34" name="矩形 33"/>
              <p:cNvSpPr/>
              <p:nvPr>
                <p:custDataLst>
                  <p:tags r:id="rId11"/>
                </p:custDataLst>
              </p:nvPr>
            </p:nvSpPr>
            <p:spPr>
              <a:xfrm>
                <a:off x="301" y="5125"/>
                <a:ext cx="2283" cy="17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6" name="矩形 35"/>
              <p:cNvSpPr/>
              <p:nvPr>
                <p:custDataLst>
                  <p:tags r:id="rId12"/>
                </p:custDataLst>
              </p:nvPr>
            </p:nvSpPr>
            <p:spPr>
              <a:xfrm>
                <a:off x="2806" y="5125"/>
                <a:ext cx="2283" cy="17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7" name="矩形 36"/>
              <p:cNvSpPr/>
              <p:nvPr>
                <p:custDataLst>
                  <p:tags r:id="rId13"/>
                </p:custDataLst>
              </p:nvPr>
            </p:nvSpPr>
            <p:spPr>
              <a:xfrm>
                <a:off x="5311" y="5125"/>
                <a:ext cx="2283" cy="17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8" name="矩形 37"/>
              <p:cNvSpPr/>
              <p:nvPr>
                <p:custDataLst>
                  <p:tags r:id="rId14"/>
                </p:custDataLst>
              </p:nvPr>
            </p:nvSpPr>
            <p:spPr>
              <a:xfrm>
                <a:off x="7816" y="5125"/>
                <a:ext cx="2283" cy="17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39" name="文本框 38"/>
            <p:cNvSpPr txBox="1"/>
            <p:nvPr>
              <p:custDataLst>
                <p:tags r:id="rId15"/>
              </p:custDataLst>
            </p:nvPr>
          </p:nvSpPr>
          <p:spPr>
            <a:xfrm>
              <a:off x="503" y="4054"/>
              <a:ext cx="36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703020204020201" charset="-122"/>
                  <a:ea typeface="微软雅黑" panose="020B0703020204020201" charset="-122"/>
                </a:rPr>
                <a:t>·</a:t>
              </a:r>
              <a:r>
                <a: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703020204020201" charset="-122"/>
                  <a:ea typeface="微软雅黑" panose="020B0703020204020201" charset="-122"/>
                </a:rPr>
                <a:t>宜昌市</a:t>
              </a:r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703020204020201" charset="-122"/>
                <a:ea typeface="微软雅黑" panose="020B0703020204020201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321310" y="7754620"/>
            <a:ext cx="6221095" cy="1549400"/>
            <a:chOff x="503" y="4054"/>
            <a:chExt cx="9797" cy="2440"/>
          </a:xfrm>
        </p:grpSpPr>
        <p:grpSp>
          <p:nvGrpSpPr>
            <p:cNvPr id="41" name="组合 40"/>
            <p:cNvGrpSpPr/>
            <p:nvPr/>
          </p:nvGrpSpPr>
          <p:grpSpPr>
            <a:xfrm>
              <a:off x="503" y="4766"/>
              <a:ext cx="9797" cy="1728"/>
              <a:chOff x="301" y="5125"/>
              <a:chExt cx="9797" cy="1728"/>
            </a:xfrm>
          </p:grpSpPr>
          <p:sp>
            <p:nvSpPr>
              <p:cNvPr id="42" name="矩形 41"/>
              <p:cNvSpPr/>
              <p:nvPr>
                <p:custDataLst>
                  <p:tags r:id="rId16"/>
                </p:custDataLst>
              </p:nvPr>
            </p:nvSpPr>
            <p:spPr>
              <a:xfrm>
                <a:off x="301" y="5125"/>
                <a:ext cx="2283" cy="17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3" name="矩形 42"/>
              <p:cNvSpPr/>
              <p:nvPr>
                <p:custDataLst>
                  <p:tags r:id="rId17"/>
                </p:custDataLst>
              </p:nvPr>
            </p:nvSpPr>
            <p:spPr>
              <a:xfrm>
                <a:off x="2806" y="5125"/>
                <a:ext cx="2283" cy="17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4" name="矩形 43"/>
              <p:cNvSpPr/>
              <p:nvPr>
                <p:custDataLst>
                  <p:tags r:id="rId18"/>
                </p:custDataLst>
              </p:nvPr>
            </p:nvSpPr>
            <p:spPr>
              <a:xfrm>
                <a:off x="5311" y="5125"/>
                <a:ext cx="2283" cy="17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5" name="矩形 44"/>
              <p:cNvSpPr/>
              <p:nvPr>
                <p:custDataLst>
                  <p:tags r:id="rId19"/>
                </p:custDataLst>
              </p:nvPr>
            </p:nvSpPr>
            <p:spPr>
              <a:xfrm>
                <a:off x="7816" y="5125"/>
                <a:ext cx="2283" cy="17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46" name="文本框 45"/>
            <p:cNvSpPr txBox="1"/>
            <p:nvPr>
              <p:custDataLst>
                <p:tags r:id="rId20"/>
              </p:custDataLst>
            </p:nvPr>
          </p:nvSpPr>
          <p:spPr>
            <a:xfrm>
              <a:off x="503" y="4054"/>
              <a:ext cx="36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703020204020201" charset="-122"/>
                  <a:ea typeface="微软雅黑" panose="020B0703020204020201" charset="-122"/>
                </a:rPr>
                <a:t>·</a:t>
              </a:r>
              <a:r>
                <a: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703020204020201" charset="-122"/>
                  <a:ea typeface="微软雅黑" panose="020B0703020204020201" charset="-122"/>
                </a:rPr>
                <a:t>荆门市</a:t>
              </a:r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703020204020201" charset="-122"/>
                <a:ea typeface="微软雅黑" panose="020B0703020204020201" charset="-122"/>
              </a:endParaRPr>
            </a:p>
          </p:txBody>
        </p:sp>
      </p:grpSp>
      <p:sp>
        <p:nvSpPr>
          <p:cNvPr id="50" name="文本框 49"/>
          <p:cNvSpPr txBox="1"/>
          <p:nvPr>
            <p:custDataLst>
              <p:tags r:id="rId21"/>
            </p:custDataLst>
          </p:nvPr>
        </p:nvSpPr>
        <p:spPr>
          <a:xfrm>
            <a:off x="434975" y="11645265"/>
            <a:ext cx="59994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邮箱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：xxxxxxxx   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电话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：xxxxxxxx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   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地址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：xxxxxxxx</a:t>
            </a:r>
            <a:endParaRPr lang="en-US" altLang="zh-CN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551680" y="11300460"/>
            <a:ext cx="19983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1&gt;  &gt;&gt;  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共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页</a:t>
            </a:r>
            <a:endParaRPr lang="zh-CN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319405" y="9532620"/>
            <a:ext cx="6221095" cy="1549400"/>
            <a:chOff x="503" y="4054"/>
            <a:chExt cx="9797" cy="2440"/>
          </a:xfrm>
        </p:grpSpPr>
        <p:grpSp>
          <p:nvGrpSpPr>
            <p:cNvPr id="49" name="组合 48"/>
            <p:cNvGrpSpPr/>
            <p:nvPr/>
          </p:nvGrpSpPr>
          <p:grpSpPr>
            <a:xfrm>
              <a:off x="503" y="4766"/>
              <a:ext cx="9797" cy="1728"/>
              <a:chOff x="301" y="5125"/>
              <a:chExt cx="9797" cy="1728"/>
            </a:xfrm>
          </p:grpSpPr>
          <p:sp>
            <p:nvSpPr>
              <p:cNvPr id="51" name="矩形 50"/>
              <p:cNvSpPr/>
              <p:nvPr>
                <p:custDataLst>
                  <p:tags r:id="rId22"/>
                </p:custDataLst>
              </p:nvPr>
            </p:nvSpPr>
            <p:spPr>
              <a:xfrm>
                <a:off x="301" y="5125"/>
                <a:ext cx="2283" cy="17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2" name="矩形 51"/>
              <p:cNvSpPr/>
              <p:nvPr>
                <p:custDataLst>
                  <p:tags r:id="rId23"/>
                </p:custDataLst>
              </p:nvPr>
            </p:nvSpPr>
            <p:spPr>
              <a:xfrm>
                <a:off x="2806" y="5125"/>
                <a:ext cx="2283" cy="17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3" name="矩形 52"/>
              <p:cNvSpPr/>
              <p:nvPr>
                <p:custDataLst>
                  <p:tags r:id="rId24"/>
                </p:custDataLst>
              </p:nvPr>
            </p:nvSpPr>
            <p:spPr>
              <a:xfrm>
                <a:off x="5311" y="5125"/>
                <a:ext cx="2283" cy="17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4" name="矩形 53"/>
              <p:cNvSpPr/>
              <p:nvPr>
                <p:custDataLst>
                  <p:tags r:id="rId25"/>
                </p:custDataLst>
              </p:nvPr>
            </p:nvSpPr>
            <p:spPr>
              <a:xfrm>
                <a:off x="7816" y="5125"/>
                <a:ext cx="2283" cy="17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55" name="文本框 54"/>
            <p:cNvSpPr txBox="1"/>
            <p:nvPr>
              <p:custDataLst>
                <p:tags r:id="rId26"/>
              </p:custDataLst>
            </p:nvPr>
          </p:nvSpPr>
          <p:spPr>
            <a:xfrm>
              <a:off x="503" y="4054"/>
              <a:ext cx="36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703020204020201" charset="-122"/>
                  <a:ea typeface="微软雅黑" panose="020B0703020204020201" charset="-122"/>
                </a:rPr>
                <a:t>·</a:t>
              </a:r>
              <a:r>
                <a: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703020204020201" charset="-122"/>
                  <a:ea typeface="微软雅黑" panose="020B0703020204020201" charset="-122"/>
                </a:rPr>
                <a:t>十堰市</a:t>
              </a:r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703020204020201" charset="-122"/>
                <a:ea typeface="微软雅黑" panose="020B0703020204020201" charset="-122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0" y="819150"/>
            <a:ext cx="6858000" cy="1314450"/>
          </a:xfrm>
          <a:prstGeom prst="rect">
            <a:avLst/>
          </a:prstGeom>
        </p:spPr>
        <p:style>
          <a:lnRef idx="0">
            <a:srgbClr val="FFFFFF"/>
          </a:lnRef>
          <a:fillRef idx="3">
            <a:schemeClr val="accent5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>
            <p:custDataLst>
              <p:tags r:id="rId2"/>
            </p:custDataLst>
          </p:nvPr>
        </p:nvSpPr>
        <p:spPr>
          <a:xfrm>
            <a:off x="191135" y="259080"/>
            <a:ext cx="6475730" cy="299720"/>
          </a:xfrm>
          <a:prstGeom prst="rect">
            <a:avLst/>
          </a:prstGeom>
        </p:spPr>
        <p:style>
          <a:lnRef idx="3">
            <a:schemeClr val="accent5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 rtlCol="0">
            <a:noAutofit/>
          </a:bodyPr>
          <a:p>
            <a:pPr algn="dist"/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</a:rPr>
              <a:t>目录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</a:rPr>
              <a:t>                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+mn-ea"/>
              </a:rPr>
              <a:t>                   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</a:rPr>
              <a:t>  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</a:rPr>
              <a:t>搜索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+mn-ea"/>
              </a:rPr>
              <a:t>                                     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</a:rPr>
              <a:t>个人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703020204020201" charset="-122"/>
              <a:ea typeface="微软雅黑" panose="020B0703020204020201" charset="-122"/>
              <a:cs typeface="微软雅黑" panose="020B07030202040202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4810" y="1061085"/>
            <a:ext cx="40265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>
                <a:latin typeface="方正粗倩简体" panose="03000509000000000000" charset="-122"/>
                <a:ea typeface="方正粗倩简体" panose="03000509000000000000" charset="-122"/>
              </a:rPr>
              <a:t>武汉市</a:t>
            </a:r>
            <a:r>
              <a:rPr lang="en-US" altLang="zh-CN" sz="5400">
                <a:latin typeface="方正粗倩简体" panose="03000509000000000000" charset="-122"/>
                <a:ea typeface="方正粗倩简体" panose="03000509000000000000" charset="-122"/>
              </a:rPr>
              <a:t> </a:t>
            </a:r>
            <a:r>
              <a:rPr lang="en-US" altLang="zh-CN" sz="5400">
                <a:solidFill>
                  <a:schemeClr val="tx1">
                    <a:lumMod val="50000"/>
                    <a:lumOff val="50000"/>
                  </a:schemeClr>
                </a:solidFill>
                <a:latin typeface="方正粗倩简体" panose="03000509000000000000" charset="-122"/>
                <a:ea typeface="方正粗倩简体" panose="03000509000000000000" charset="-122"/>
              </a:rPr>
              <a:t>&gt;&gt;</a:t>
            </a:r>
            <a:endParaRPr lang="en-US" altLang="zh-CN" sz="5400">
              <a:solidFill>
                <a:schemeClr val="tx1">
                  <a:lumMod val="50000"/>
                  <a:lumOff val="50000"/>
                </a:schemeClr>
              </a:solidFill>
              <a:latin typeface="方正粗倩简体" panose="03000509000000000000" charset="-122"/>
              <a:ea typeface="方正粗倩简体" panose="03000509000000000000" charset="-122"/>
            </a:endParaRPr>
          </a:p>
        </p:txBody>
      </p:sp>
      <p:sp>
        <p:nvSpPr>
          <p:cNvPr id="50" name="文本框 49"/>
          <p:cNvSpPr txBox="1"/>
          <p:nvPr>
            <p:custDataLst>
              <p:tags r:id="rId3"/>
            </p:custDataLst>
          </p:nvPr>
        </p:nvSpPr>
        <p:spPr>
          <a:xfrm>
            <a:off x="434975" y="11645265"/>
            <a:ext cx="59994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邮箱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：xxxxxxxx   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电话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：xxxxxxxx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   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地址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：xxxxxxxx</a:t>
            </a:r>
            <a:endParaRPr lang="en-US" altLang="zh-CN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711200" y="2837180"/>
            <a:ext cx="5434965" cy="32397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zh-CN" altLang="en-US" sz="44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zh-CN" altLang="en-US" sz="3600">
                <a:solidFill>
                  <a:schemeClr val="tx1">
                    <a:lumMod val="50000"/>
                    <a:lumOff val="50000"/>
                  </a:schemeClr>
                </a:solidFill>
              </a:rPr>
              <a:t>照片</a:t>
            </a:r>
            <a:endParaRPr lang="zh-CN" altLang="en-US" sz="44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zh-CN" alt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zh-CN" alt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1/4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10565" y="6410960"/>
            <a:ext cx="5436235" cy="38798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600">
                <a:solidFill>
                  <a:schemeClr val="tx1"/>
                </a:solidFill>
              </a:rPr>
              <a:t>XXXXXX</a:t>
            </a:r>
            <a:endParaRPr lang="en-US" altLang="zh-CN" sz="36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地理位置</a:t>
            </a:r>
            <a:endParaRPr lang="en-US" altLang="zh-CN" sz="20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相关的信息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</a:rPr>
              <a:t>................................................</a:t>
            </a:r>
            <a:endParaRPr lang="zh-CN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相关的信息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................................................</a:t>
            </a:r>
            <a:endParaRPr lang="zh-CN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相关的信息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................................................</a:t>
            </a:r>
            <a:endParaRPr lang="zh-CN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相关的信息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................................................</a:t>
            </a:r>
            <a:endParaRPr lang="zh-CN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相关的信息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................................................</a:t>
            </a:r>
            <a:endParaRPr lang="zh-CN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相关的信息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................................................</a:t>
            </a:r>
            <a:endParaRPr lang="zh-CN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相关的信息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................................................</a:t>
            </a:r>
            <a:endParaRPr lang="zh-CN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0" y="260985"/>
            <a:ext cx="6858000" cy="1623695"/>
          </a:xfrm>
          <a:prstGeom prst="rect">
            <a:avLst/>
          </a:prstGeom>
        </p:spPr>
        <p:style>
          <a:lnRef idx="0">
            <a:srgbClr val="FFFFFF"/>
          </a:lnRef>
          <a:fillRef idx="3">
            <a:schemeClr val="accent5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769110" y="502920"/>
            <a:ext cx="4317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方正粗倩简体" panose="03000509000000000000" charset="-122"/>
                <a:ea typeface="方正粗倩简体" panose="03000509000000000000" charset="-122"/>
              </a:rPr>
              <a:t>账号</a:t>
            </a:r>
            <a:r>
              <a:rPr lang="en-US" altLang="zh-CN">
                <a:latin typeface="方正粗倩简体" panose="03000509000000000000" charset="-122"/>
                <a:ea typeface="方正粗倩简体" panose="03000509000000000000" charset="-122"/>
              </a:rPr>
              <a:t>：xxxxxxx</a:t>
            </a:r>
            <a:endParaRPr lang="en-US" altLang="zh-CN">
              <a:latin typeface="方正粗倩简体" panose="03000509000000000000" charset="-122"/>
              <a:ea typeface="方正粗倩简体" panose="03000509000000000000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319405" y="2189480"/>
            <a:ext cx="6221095" cy="1549400"/>
            <a:chOff x="503" y="4054"/>
            <a:chExt cx="9797" cy="2440"/>
          </a:xfrm>
        </p:grpSpPr>
        <p:grpSp>
          <p:nvGrpSpPr>
            <p:cNvPr id="22" name="组合 21"/>
            <p:cNvGrpSpPr/>
            <p:nvPr/>
          </p:nvGrpSpPr>
          <p:grpSpPr>
            <a:xfrm>
              <a:off x="503" y="4766"/>
              <a:ext cx="9797" cy="1728"/>
              <a:chOff x="301" y="5125"/>
              <a:chExt cx="9797" cy="1728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301" y="5125"/>
                <a:ext cx="2283" cy="17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>
                <p:custDataLst>
                  <p:tags r:id="rId2"/>
                </p:custDataLst>
              </p:nvPr>
            </p:nvSpPr>
            <p:spPr>
              <a:xfrm>
                <a:off x="2806" y="5125"/>
                <a:ext cx="2283" cy="17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" name="矩形 19"/>
              <p:cNvSpPr/>
              <p:nvPr>
                <p:custDataLst>
                  <p:tags r:id="rId3"/>
                </p:custDataLst>
              </p:nvPr>
            </p:nvSpPr>
            <p:spPr>
              <a:xfrm>
                <a:off x="5311" y="5125"/>
                <a:ext cx="2283" cy="17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>
                <p:custDataLst>
                  <p:tags r:id="rId4"/>
                </p:custDataLst>
              </p:nvPr>
            </p:nvSpPr>
            <p:spPr>
              <a:xfrm>
                <a:off x="7816" y="5125"/>
                <a:ext cx="2283" cy="17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23" name="文本框 22"/>
            <p:cNvSpPr txBox="1"/>
            <p:nvPr/>
          </p:nvSpPr>
          <p:spPr>
            <a:xfrm>
              <a:off x="503" y="4054"/>
              <a:ext cx="36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703020204020201" charset="-122"/>
                  <a:ea typeface="微软雅黑" panose="020B0703020204020201" charset="-122"/>
                </a:rPr>
                <a:t>收藏</a:t>
              </a:r>
              <a:r>
                <a: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703020204020201" charset="-122"/>
                  <a:ea typeface="微软雅黑" panose="020B0703020204020201" charset="-122"/>
                </a:rPr>
                <a:t>夹</a:t>
              </a:r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703020204020201" charset="-122"/>
                <a:ea typeface="微软雅黑" panose="020B0703020204020201" charset="-122"/>
              </a:endParaRPr>
            </a:p>
          </p:txBody>
        </p:sp>
      </p:grpSp>
      <p:sp>
        <p:nvSpPr>
          <p:cNvPr id="50" name="文本框 49"/>
          <p:cNvSpPr txBox="1"/>
          <p:nvPr>
            <p:custDataLst>
              <p:tags r:id="rId5"/>
            </p:custDataLst>
          </p:nvPr>
        </p:nvSpPr>
        <p:spPr>
          <a:xfrm>
            <a:off x="434975" y="11645265"/>
            <a:ext cx="59994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邮箱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：xxxxxxxx   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电话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：xxxxxxxx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   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地址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：xxxxxxxx</a:t>
            </a:r>
            <a:endParaRPr lang="en-US" altLang="zh-CN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319405" y="502920"/>
            <a:ext cx="1160780" cy="116078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20040" y="4214495"/>
            <a:ext cx="6221095" cy="1549400"/>
            <a:chOff x="503" y="4054"/>
            <a:chExt cx="9797" cy="2440"/>
          </a:xfrm>
        </p:grpSpPr>
        <p:grpSp>
          <p:nvGrpSpPr>
            <p:cNvPr id="7" name="组合 6"/>
            <p:cNvGrpSpPr/>
            <p:nvPr/>
          </p:nvGrpSpPr>
          <p:grpSpPr>
            <a:xfrm>
              <a:off x="503" y="4766"/>
              <a:ext cx="9797" cy="1728"/>
              <a:chOff x="301" y="5125"/>
              <a:chExt cx="9797" cy="1728"/>
            </a:xfrm>
          </p:grpSpPr>
          <p:sp>
            <p:nvSpPr>
              <p:cNvPr id="8" name="矩形 7"/>
              <p:cNvSpPr/>
              <p:nvPr>
                <p:custDataLst>
                  <p:tags r:id="rId6"/>
                </p:custDataLst>
              </p:nvPr>
            </p:nvSpPr>
            <p:spPr>
              <a:xfrm>
                <a:off x="301" y="5125"/>
                <a:ext cx="2283" cy="17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>
                <p:custDataLst>
                  <p:tags r:id="rId7"/>
                </p:custDataLst>
              </p:nvPr>
            </p:nvSpPr>
            <p:spPr>
              <a:xfrm>
                <a:off x="2806" y="5125"/>
                <a:ext cx="2283" cy="17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>
                <p:custDataLst>
                  <p:tags r:id="rId8"/>
                </p:custDataLst>
              </p:nvPr>
            </p:nvSpPr>
            <p:spPr>
              <a:xfrm>
                <a:off x="5311" y="5125"/>
                <a:ext cx="2283" cy="17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>
                <p:custDataLst>
                  <p:tags r:id="rId9"/>
                </p:custDataLst>
              </p:nvPr>
            </p:nvSpPr>
            <p:spPr>
              <a:xfrm>
                <a:off x="7816" y="5125"/>
                <a:ext cx="2283" cy="17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2" name="文本框 11"/>
            <p:cNvSpPr txBox="1"/>
            <p:nvPr>
              <p:custDataLst>
                <p:tags r:id="rId10"/>
              </p:custDataLst>
            </p:nvPr>
          </p:nvSpPr>
          <p:spPr>
            <a:xfrm>
              <a:off x="503" y="4054"/>
              <a:ext cx="36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703020204020201" charset="-122"/>
                  <a:ea typeface="微软雅黑" panose="020B0703020204020201" charset="-122"/>
                </a:rPr>
                <a:t>浏览记录</a:t>
              </a:r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703020204020201" charset="-122"/>
                <a:ea typeface="微软雅黑" panose="020B0703020204020201" charset="-122"/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999</Words>
  <Application>WPS 表格</Application>
  <PresentationFormat>宽屏</PresentationFormat>
  <Paragraphs>92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宋体</vt:lpstr>
      <vt:lpstr>Wingdings</vt:lpstr>
      <vt:lpstr>方正粗倩简体</vt:lpstr>
      <vt:lpstr>微软雅黑</vt:lpstr>
      <vt:lpstr>汉仪书宋二KW</vt:lpstr>
      <vt:lpstr>Calibri</vt:lpstr>
      <vt:lpstr>Helvetica Neue</vt:lpstr>
      <vt:lpstr>宋体</vt:lpstr>
      <vt:lpstr>Arial Unicode MS</vt:lpstr>
      <vt:lpstr>博洋柳体</vt:lpstr>
      <vt:lpstr>WPS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七米爸爸</cp:lastModifiedBy>
  <cp:revision>18</cp:revision>
  <dcterms:created xsi:type="dcterms:W3CDTF">2024-09-25T14:53:17Z</dcterms:created>
  <dcterms:modified xsi:type="dcterms:W3CDTF">2024-09-25T14:53:17Z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2052-6.11.0.8885</vt:lpwstr>
  </property>
  <property fmtid="{D5CDD505-2E9C-101B-9397-08002B2CF9AE}" pid="3" name="ICV">
    <vt:lpwstr>BA7805B9E7DB0E08DB17F46682119E10_41</vt:lpwstr>
  </property>
</Properties>
</file>