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BC1D-F74F-1F6D-9165-EF4E36A81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335C4-5E57-0E2B-4455-942565A5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D1273-46B4-9C3A-99F6-1C09BD4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FF48C-EAEC-9639-D908-A92C013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0FB3F-205B-4E63-99F0-475841F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1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DE61-75D1-BA1E-6588-EFFA2B8C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8E147B-931A-20B8-2591-442358F1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C288-BC15-62F3-4BE0-6899C01C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67AF-191A-7EEA-C548-64430480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FC26E-18EF-2BAD-EA21-67E3F5C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92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099B95-3658-3836-6C1B-DBEE086A6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F4991-C387-12D3-3BF9-78813A5C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46C81-A10D-F07C-3F25-617C6DAA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E470D-5EDD-F4A2-35A6-5E4989BD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42177-C1B2-66DB-6D58-F1E10F31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3A94-C0D9-7C99-BA28-5AA72569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F8BB5-5CB2-8F5D-30BE-7544EB6B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F47E7-8786-4933-4ECC-C75DF5FB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8ABC0-9D94-3116-8DFC-E86FE0FD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FD840-52D8-276F-74D7-B4255916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4320C-4F07-B52E-6964-44D156B3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231DE-EF1E-65FD-4D55-D7BAAFAB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74DFB-DE30-7717-9E34-24244B1D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8223D-7A9A-D01C-4497-04C4B59E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9F6A4-56D8-E0A8-7B92-7803381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5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5F7A-709D-E4A4-6DA5-A2E1A4EE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1AEE-2814-2717-F497-ECC0A32BB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1B36A-05B4-B8DB-9ACC-DB21519E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99613-CB5B-0195-25FD-A4BAB987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01E98-E7D3-18B8-2D12-3BF88D75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F7DBB-DC02-07F0-5444-F83250F7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1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7112-D500-576A-7A46-92895AC9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257F-8B82-66D5-05F5-CCD107B5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88DC0-6CCD-6F4B-4C93-C6F07F0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F825D4-D9DD-941B-9D12-7DD28B51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91C57C-A749-296A-1A74-4479B0CD9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893E8-249A-7339-32EB-4AAD92B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6D054-B7DF-EB9F-160D-5B9933B1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828DE7-8F93-2458-3829-6657BB28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8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DDE1E-06B5-EE3F-DAA8-CD0CAC70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2D2DE-1B57-E92B-0924-1E774D8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BF071-F7E4-DEEB-DA30-AF672B79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401AA-622C-5CF8-122D-7CB93AF9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7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0BE645-7F2F-CBC5-E8AB-8D8BAAA6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895796-34CF-3340-58EA-AD6D41D4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58775-668A-C41D-F757-EB97223E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72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2476-0280-9DDC-EF8C-B0D4423D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EC53E-8784-3EF3-C587-1CDBAD11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4EDC85-5BC3-2176-826D-51D204E3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F032-A145-3D3A-55DF-5CD37FE9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013DB-FAD3-8AEE-5133-B250CC00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4AF00-16F3-2729-1CE7-FDFE4A47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7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2FAAE-81B1-1042-898A-396DF104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DDAE8-E0A0-E7F6-7934-8EE5D816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EE0FF-C8FA-9304-8E4C-3172495F3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07ADD-5B9C-F005-F2A3-96EDBEF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BE3F5-B37C-7A64-FA20-6BA97BA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EEB09-9628-2F66-4657-66D20206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87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36202B-F7EB-BA3B-8173-EEF398AC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5B177-2517-FED2-0C37-8AE6B12C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5C6FF-D755-3505-316E-AA775C661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48C4-5557-8C43-84E2-19DF25DF4747}" type="datetimeFigureOut">
              <a:rPr kumimoji="1" lang="zh-CN" altLang="en-US" smtClean="0"/>
              <a:t>2024/6/26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7A75-337D-68CF-E3BE-62339021C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1D78E-3F3F-70AF-8FF1-C294E097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12C1-8980-1B45-9F0E-B1B1FCA40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4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0F5C26F-62A4-7C42-DD79-E1BA6E8CCB04}"/>
              </a:ext>
            </a:extLst>
          </p:cNvPr>
          <p:cNvGrpSpPr/>
          <p:nvPr/>
        </p:nvGrpSpPr>
        <p:grpSpPr>
          <a:xfrm>
            <a:off x="1203568" y="1808999"/>
            <a:ext cx="9784863" cy="3240001"/>
            <a:chOff x="313139" y="1462159"/>
            <a:chExt cx="9784863" cy="32400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32E2A1C-DCED-8E24-5142-B09389DCF847}"/>
                </a:ext>
              </a:extLst>
            </p:cNvPr>
            <p:cNvSpPr/>
            <p:nvPr/>
          </p:nvSpPr>
          <p:spPr>
            <a:xfrm>
              <a:off x="3255782" y="4084364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62F900D-4026-51AE-26AA-CFE5A851DCB3}"/>
                </a:ext>
              </a:extLst>
            </p:cNvPr>
            <p:cNvSpPr/>
            <p:nvPr/>
          </p:nvSpPr>
          <p:spPr>
            <a:xfrm>
              <a:off x="4437826" y="4156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C276A3-AA4F-83BF-7DB9-8A98FFD6620C}"/>
                </a:ext>
              </a:extLst>
            </p:cNvPr>
            <p:cNvSpPr/>
            <p:nvPr/>
          </p:nvSpPr>
          <p:spPr>
            <a:xfrm>
              <a:off x="3201782" y="2939667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837E16-39B6-EC64-B65F-4CF76AA27433}"/>
                </a:ext>
              </a:extLst>
            </p:cNvPr>
            <p:cNvSpPr/>
            <p:nvPr/>
          </p:nvSpPr>
          <p:spPr>
            <a:xfrm>
              <a:off x="4125738" y="3016941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任意形状 97">
              <a:extLst>
                <a:ext uri="{FF2B5EF4-FFF2-40B4-BE49-F238E27FC236}">
                  <a16:creationId xmlns:a16="http://schemas.microsoft.com/office/drawing/2014/main" id="{8AF8044A-C17C-0F5B-8585-E9FFBC17CBCE}"/>
                </a:ext>
              </a:extLst>
            </p:cNvPr>
            <p:cNvSpPr/>
            <p:nvPr/>
          </p:nvSpPr>
          <p:spPr>
            <a:xfrm>
              <a:off x="2331827" y="2050821"/>
              <a:ext cx="2659413" cy="2651339"/>
            </a:xfrm>
            <a:custGeom>
              <a:avLst/>
              <a:gdLst>
                <a:gd name="connsiteX0" fmla="*/ 2160000 w 2659413"/>
                <a:gd name="connsiteY0" fmla="*/ 0 h 2651339"/>
                <a:gd name="connsiteX1" fmla="*/ 2542356 w 2659413"/>
                <a:gd name="connsiteY1" fmla="*/ 33737 h 2651339"/>
                <a:gd name="connsiteX2" fmla="*/ 2659413 w 2659413"/>
                <a:gd name="connsiteY2" fmla="*/ 59974 h 2651339"/>
                <a:gd name="connsiteX3" fmla="*/ 2659413 w 2659413"/>
                <a:gd name="connsiteY3" fmla="*/ 2651339 h 2651339"/>
                <a:gd name="connsiteX4" fmla="*/ 56266 w 2659413"/>
                <a:gd name="connsiteY4" fmla="*/ 2651339 h 2651339"/>
                <a:gd name="connsiteX5" fmla="*/ 55311 w 2659413"/>
                <a:gd name="connsiteY5" fmla="*/ 2647808 h 2651339"/>
                <a:gd name="connsiteX6" fmla="*/ 0 w 2659413"/>
                <a:gd name="connsiteY6" fmla="*/ 2160000 h 2651339"/>
                <a:gd name="connsiteX7" fmla="*/ 2160000 w 2659413"/>
                <a:gd name="connsiteY7" fmla="*/ 0 h 26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9413" h="2651339">
                  <a:moveTo>
                    <a:pt x="2160000" y="0"/>
                  </a:moveTo>
                  <a:cubicBezTo>
                    <a:pt x="2290477" y="0"/>
                    <a:pt x="2418253" y="11569"/>
                    <a:pt x="2542356" y="33737"/>
                  </a:cubicBezTo>
                  <a:lnTo>
                    <a:pt x="2659413" y="59974"/>
                  </a:lnTo>
                  <a:lnTo>
                    <a:pt x="2659413" y="2651339"/>
                  </a:lnTo>
                  <a:lnTo>
                    <a:pt x="56266" y="2651339"/>
                  </a:lnTo>
                  <a:lnTo>
                    <a:pt x="55311" y="2647808"/>
                  </a:lnTo>
                  <a:cubicBezTo>
                    <a:pt x="19125" y="2491046"/>
                    <a:pt x="0" y="2327756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rgbClr val="FF0000">
                <a:alpha val="9804"/>
              </a:srgbClr>
            </a:solidFill>
            <a:ln w="1905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>
              <a:extLst>
                <a:ext uri="{FF2B5EF4-FFF2-40B4-BE49-F238E27FC236}">
                  <a16:creationId xmlns:a16="http://schemas.microsoft.com/office/drawing/2014/main" id="{06753E48-E73B-287C-0939-76F71EEF78F2}"/>
                </a:ext>
              </a:extLst>
            </p:cNvPr>
            <p:cNvSpPr/>
            <p:nvPr/>
          </p:nvSpPr>
          <p:spPr>
            <a:xfrm>
              <a:off x="7438589" y="2050821"/>
              <a:ext cx="2659413" cy="2651339"/>
            </a:xfrm>
            <a:custGeom>
              <a:avLst/>
              <a:gdLst>
                <a:gd name="connsiteX0" fmla="*/ 2160000 w 2659413"/>
                <a:gd name="connsiteY0" fmla="*/ 0 h 2651339"/>
                <a:gd name="connsiteX1" fmla="*/ 2542356 w 2659413"/>
                <a:gd name="connsiteY1" fmla="*/ 33737 h 2651339"/>
                <a:gd name="connsiteX2" fmla="*/ 2659413 w 2659413"/>
                <a:gd name="connsiteY2" fmla="*/ 59974 h 2651339"/>
                <a:gd name="connsiteX3" fmla="*/ 2659413 w 2659413"/>
                <a:gd name="connsiteY3" fmla="*/ 2651339 h 2651339"/>
                <a:gd name="connsiteX4" fmla="*/ 56266 w 2659413"/>
                <a:gd name="connsiteY4" fmla="*/ 2651339 h 2651339"/>
                <a:gd name="connsiteX5" fmla="*/ 55311 w 2659413"/>
                <a:gd name="connsiteY5" fmla="*/ 2647808 h 2651339"/>
                <a:gd name="connsiteX6" fmla="*/ 0 w 2659413"/>
                <a:gd name="connsiteY6" fmla="*/ 2160000 h 2651339"/>
                <a:gd name="connsiteX7" fmla="*/ 2160000 w 2659413"/>
                <a:gd name="connsiteY7" fmla="*/ 0 h 26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9413" h="2651339">
                  <a:moveTo>
                    <a:pt x="2160000" y="0"/>
                  </a:moveTo>
                  <a:cubicBezTo>
                    <a:pt x="2290477" y="0"/>
                    <a:pt x="2418252" y="11569"/>
                    <a:pt x="2542356" y="33737"/>
                  </a:cubicBezTo>
                  <a:lnTo>
                    <a:pt x="2659413" y="59974"/>
                  </a:lnTo>
                  <a:lnTo>
                    <a:pt x="2659413" y="2651339"/>
                  </a:lnTo>
                  <a:lnTo>
                    <a:pt x="56266" y="2651339"/>
                  </a:lnTo>
                  <a:lnTo>
                    <a:pt x="55311" y="2647808"/>
                  </a:lnTo>
                  <a:cubicBezTo>
                    <a:pt x="19124" y="2491046"/>
                    <a:pt x="0" y="2327756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rgbClr val="FF0000">
                <a:alpha val="9804"/>
              </a:srgbClr>
            </a:solidFill>
            <a:ln w="1905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597C717-4536-271B-BBF8-94EC218595C5}"/>
                </a:ext>
              </a:extLst>
            </p:cNvPr>
            <p:cNvSpPr/>
            <p:nvPr/>
          </p:nvSpPr>
          <p:spPr>
            <a:xfrm>
              <a:off x="8362544" y="4084364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D1C93F-B91C-894F-0F1D-E846A5FFCAFC}"/>
                </a:ext>
              </a:extLst>
            </p:cNvPr>
            <p:cNvSpPr/>
            <p:nvPr/>
          </p:nvSpPr>
          <p:spPr>
            <a:xfrm>
              <a:off x="9544588" y="4156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77F0E5-C442-89D6-D1BD-9550F07BA98C}"/>
                </a:ext>
              </a:extLst>
            </p:cNvPr>
            <p:cNvSpPr/>
            <p:nvPr/>
          </p:nvSpPr>
          <p:spPr>
            <a:xfrm>
              <a:off x="8308544" y="2939667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38867EF-8ABD-51DC-3D46-3E6295EA7468}"/>
                </a:ext>
              </a:extLst>
            </p:cNvPr>
            <p:cNvSpPr/>
            <p:nvPr/>
          </p:nvSpPr>
          <p:spPr>
            <a:xfrm>
              <a:off x="9232500" y="3016941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7FED58-128D-C9B3-2452-F60E526B3668}"/>
                </a:ext>
              </a:extLst>
            </p:cNvPr>
            <p:cNvCxnSpPr>
              <a:cxnSpLocks/>
              <a:stCxn id="4" idx="2"/>
              <a:endCxn id="6" idx="5"/>
            </p:cNvCxnSpPr>
            <p:nvPr/>
          </p:nvCxnSpPr>
          <p:spPr>
            <a:xfrm flipH="1" flipV="1">
              <a:off x="3347966" y="4176548"/>
              <a:ext cx="1089860" cy="3427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D3ABF7F4-68DD-90AA-EA73-F0B49CDFAA0E}"/>
                </a:ext>
              </a:extLst>
            </p:cNvPr>
            <p:cNvCxnSpPr>
              <a:cxnSpLocks/>
              <a:stCxn id="4" idx="1"/>
              <a:endCxn id="7" idx="5"/>
            </p:cNvCxnSpPr>
            <p:nvPr/>
          </p:nvCxnSpPr>
          <p:spPr>
            <a:xfrm flipH="1" flipV="1">
              <a:off x="3293966" y="3031851"/>
              <a:ext cx="1159676" cy="114078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7604213F-0FBE-227D-5762-BEE83DF5E08D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4179738" y="3124941"/>
              <a:ext cx="312088" cy="1031879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F082B28B-4C29-7D5D-1865-9D5ADDFEB3AE}"/>
                </a:ext>
              </a:extLst>
            </p:cNvPr>
            <p:cNvCxnSpPr>
              <a:cxnSpLocks/>
              <a:stCxn id="6" idx="4"/>
              <a:endCxn id="4" idx="3"/>
            </p:cNvCxnSpPr>
            <p:nvPr/>
          </p:nvCxnSpPr>
          <p:spPr>
            <a:xfrm rot="16200000" flipH="1">
              <a:off x="3853392" y="3648754"/>
              <a:ext cx="56640" cy="1143860"/>
            </a:xfrm>
            <a:prstGeom prst="curvedConnector3">
              <a:avLst>
                <a:gd name="adj1" fmla="val 531525"/>
              </a:avLst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线连接符 43">
              <a:extLst>
                <a:ext uri="{FF2B5EF4-FFF2-40B4-BE49-F238E27FC236}">
                  <a16:creationId xmlns:a16="http://schemas.microsoft.com/office/drawing/2014/main" id="{AB05F5BB-DE5C-1E99-36A5-51FEC28F9D6B}"/>
                </a:ext>
              </a:extLst>
            </p:cNvPr>
            <p:cNvCxnSpPr>
              <a:cxnSpLocks/>
              <a:stCxn id="7" idx="5"/>
              <a:endCxn id="4" idx="2"/>
            </p:cNvCxnSpPr>
            <p:nvPr/>
          </p:nvCxnSpPr>
          <p:spPr>
            <a:xfrm rot="16200000" flipH="1">
              <a:off x="3276412" y="3049405"/>
              <a:ext cx="1178969" cy="1143860"/>
            </a:xfrm>
            <a:prstGeom prst="curvedConnector2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>
              <a:extLst>
                <a:ext uri="{FF2B5EF4-FFF2-40B4-BE49-F238E27FC236}">
                  <a16:creationId xmlns:a16="http://schemas.microsoft.com/office/drawing/2014/main" id="{FA69B200-6C6C-6C3B-9769-BF8A84BBC4AF}"/>
                </a:ext>
              </a:extLst>
            </p:cNvPr>
            <p:cNvCxnSpPr>
              <a:cxnSpLocks/>
              <a:stCxn id="8" idx="6"/>
              <a:endCxn id="4" idx="6"/>
            </p:cNvCxnSpPr>
            <p:nvPr/>
          </p:nvCxnSpPr>
          <p:spPr>
            <a:xfrm>
              <a:off x="4233738" y="3070941"/>
              <a:ext cx="312088" cy="1139879"/>
            </a:xfrm>
            <a:prstGeom prst="curvedConnector3">
              <a:avLst>
                <a:gd name="adj1" fmla="val 109261"/>
              </a:avLst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72075FC3-DF97-BF41-9FEC-70A9F54D67E4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 flipV="1">
              <a:off x="8470544" y="4138364"/>
              <a:ext cx="1074044" cy="72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22206EF6-5323-4A67-924D-973FD9519E60}"/>
                </a:ext>
              </a:extLst>
            </p:cNvPr>
            <p:cNvCxnSpPr>
              <a:cxnSpLocks/>
              <a:stCxn id="14" idx="0"/>
              <a:endCxn id="16" idx="4"/>
            </p:cNvCxnSpPr>
            <p:nvPr/>
          </p:nvCxnSpPr>
          <p:spPr>
            <a:xfrm flipH="1" flipV="1">
              <a:off x="8362544" y="3047667"/>
              <a:ext cx="54000" cy="1036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DFDDA21-C5B3-A916-1402-B096085B37AF}"/>
                </a:ext>
              </a:extLst>
            </p:cNvPr>
            <p:cNvCxnSpPr>
              <a:cxnSpLocks/>
              <a:stCxn id="16" idx="6"/>
              <a:endCxn id="17" idx="1"/>
            </p:cNvCxnSpPr>
            <p:nvPr/>
          </p:nvCxnSpPr>
          <p:spPr>
            <a:xfrm>
              <a:off x="8416544" y="2993667"/>
              <a:ext cx="831772" cy="39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A79937F6-99D9-04BF-EA26-748C1505BDF7}"/>
                </a:ext>
              </a:extLst>
            </p:cNvPr>
            <p:cNvCxnSpPr>
              <a:cxnSpLocks/>
              <a:stCxn id="17" idx="4"/>
              <a:endCxn id="15" idx="2"/>
            </p:cNvCxnSpPr>
            <p:nvPr/>
          </p:nvCxnSpPr>
          <p:spPr>
            <a:xfrm>
              <a:off x="9286500" y="3124941"/>
              <a:ext cx="258088" cy="1085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A71E4F0-B483-196F-7D28-929285323C87}"/>
                </a:ext>
              </a:extLst>
            </p:cNvPr>
            <p:cNvSpPr txBox="1"/>
            <p:nvPr/>
          </p:nvSpPr>
          <p:spPr>
            <a:xfrm>
              <a:off x="4476488" y="41568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AC8639C-45A2-63AC-2AF5-BAB588BCDD21}"/>
                </a:ext>
              </a:extLst>
            </p:cNvPr>
            <p:cNvSpPr txBox="1"/>
            <p:nvPr/>
          </p:nvSpPr>
          <p:spPr>
            <a:xfrm>
              <a:off x="2916500" y="3926266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FB5AEC6-672E-8CD6-ABA3-119B60826B10}"/>
                </a:ext>
              </a:extLst>
            </p:cNvPr>
            <p:cNvSpPr txBox="1"/>
            <p:nvPr/>
          </p:nvSpPr>
          <p:spPr>
            <a:xfrm>
              <a:off x="2891485" y="270911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7338FD8-7095-F15A-F223-EDE59B787666}"/>
                </a:ext>
              </a:extLst>
            </p:cNvPr>
            <p:cNvSpPr txBox="1"/>
            <p:nvPr/>
          </p:nvSpPr>
          <p:spPr>
            <a:xfrm>
              <a:off x="3909500" y="270538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EDEDE61-77FE-74A4-2F8F-C1C2363F58B7}"/>
                </a:ext>
              </a:extLst>
            </p:cNvPr>
            <p:cNvSpPr txBox="1"/>
            <p:nvPr/>
          </p:nvSpPr>
          <p:spPr>
            <a:xfrm>
              <a:off x="9597844" y="41568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82FACCF-D96E-9BC0-D47A-EE49F6F4B3B9}"/>
                </a:ext>
              </a:extLst>
            </p:cNvPr>
            <p:cNvSpPr txBox="1"/>
            <p:nvPr/>
          </p:nvSpPr>
          <p:spPr>
            <a:xfrm>
              <a:off x="8037856" y="3926266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3035A5E-0194-46AC-A1B4-531B496979EA}"/>
                </a:ext>
              </a:extLst>
            </p:cNvPr>
            <p:cNvSpPr txBox="1"/>
            <p:nvPr/>
          </p:nvSpPr>
          <p:spPr>
            <a:xfrm>
              <a:off x="8012841" y="270911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505BB23-BD32-DC53-71A5-63AEBA7632CF}"/>
                </a:ext>
              </a:extLst>
            </p:cNvPr>
            <p:cNvSpPr txBox="1"/>
            <p:nvPr/>
          </p:nvSpPr>
          <p:spPr>
            <a:xfrm>
              <a:off x="9030856" y="270538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2D5C32E-BA17-52CD-5508-46E2E9E87418}"/>
                </a:ext>
              </a:extLst>
            </p:cNvPr>
            <p:cNvSpPr txBox="1"/>
            <p:nvPr/>
          </p:nvSpPr>
          <p:spPr>
            <a:xfrm>
              <a:off x="447874" y="1619813"/>
              <a:ext cx="298671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2OA+2OB+2OC</a:t>
              </a:r>
            </a:p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=OA+OC+(OA+OB)+(OB+OC)</a:t>
              </a:r>
            </a:p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1600" b="1" dirty="0">
                  <a:solidFill>
                    <a:srgbClr val="2A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OA+OC+AB+AC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59C3BCE-2C01-0CAC-9100-B1E6FA415203}"/>
                </a:ext>
              </a:extLst>
            </p:cNvPr>
            <p:cNvSpPr txBox="1"/>
            <p:nvPr/>
          </p:nvSpPr>
          <p:spPr>
            <a:xfrm>
              <a:off x="5554636" y="1619813"/>
              <a:ext cx="1718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2A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OA+AB+BC+OC</a:t>
              </a:r>
              <a:endParaRPr kumimoji="1" lang="zh-CN" altLang="en-US" sz="16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9042558-2D02-3889-969E-4A25D112EE50}"/>
                </a:ext>
              </a:extLst>
            </p:cNvPr>
            <p:cNvSpPr/>
            <p:nvPr/>
          </p:nvSpPr>
          <p:spPr>
            <a:xfrm>
              <a:off x="313139" y="1462159"/>
              <a:ext cx="4680000" cy="32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A618E6C-E46A-5B0D-2466-59A918D877E3}"/>
                </a:ext>
              </a:extLst>
            </p:cNvPr>
            <p:cNvSpPr/>
            <p:nvPr/>
          </p:nvSpPr>
          <p:spPr>
            <a:xfrm>
              <a:off x="5418002" y="1462159"/>
              <a:ext cx="4680000" cy="32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4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6EED34B-07FE-7A26-F84C-887D4D8213DD}"/>
              </a:ext>
            </a:extLst>
          </p:cNvPr>
          <p:cNvGrpSpPr/>
          <p:nvPr/>
        </p:nvGrpSpPr>
        <p:grpSpPr>
          <a:xfrm>
            <a:off x="1203568" y="1808999"/>
            <a:ext cx="9784863" cy="3240001"/>
            <a:chOff x="1203568" y="1808999"/>
            <a:chExt cx="9784863" cy="3240001"/>
          </a:xfrm>
        </p:grpSpPr>
        <p:sp>
          <p:nvSpPr>
            <p:cNvPr id="98" name="任意形状 97">
              <a:extLst>
                <a:ext uri="{FF2B5EF4-FFF2-40B4-BE49-F238E27FC236}">
                  <a16:creationId xmlns:a16="http://schemas.microsoft.com/office/drawing/2014/main" id="{8AF8044A-C17C-0F5B-8585-E9FFBC17CBCE}"/>
                </a:ext>
              </a:extLst>
            </p:cNvPr>
            <p:cNvSpPr/>
            <p:nvPr/>
          </p:nvSpPr>
          <p:spPr>
            <a:xfrm>
              <a:off x="3222256" y="2397661"/>
              <a:ext cx="2659413" cy="2651339"/>
            </a:xfrm>
            <a:custGeom>
              <a:avLst/>
              <a:gdLst>
                <a:gd name="connsiteX0" fmla="*/ 2160000 w 2659413"/>
                <a:gd name="connsiteY0" fmla="*/ 0 h 2651339"/>
                <a:gd name="connsiteX1" fmla="*/ 2542356 w 2659413"/>
                <a:gd name="connsiteY1" fmla="*/ 33737 h 2651339"/>
                <a:gd name="connsiteX2" fmla="*/ 2659413 w 2659413"/>
                <a:gd name="connsiteY2" fmla="*/ 59974 h 2651339"/>
                <a:gd name="connsiteX3" fmla="*/ 2659413 w 2659413"/>
                <a:gd name="connsiteY3" fmla="*/ 2651339 h 2651339"/>
                <a:gd name="connsiteX4" fmla="*/ 56266 w 2659413"/>
                <a:gd name="connsiteY4" fmla="*/ 2651339 h 2651339"/>
                <a:gd name="connsiteX5" fmla="*/ 55311 w 2659413"/>
                <a:gd name="connsiteY5" fmla="*/ 2647808 h 2651339"/>
                <a:gd name="connsiteX6" fmla="*/ 0 w 2659413"/>
                <a:gd name="connsiteY6" fmla="*/ 2160000 h 2651339"/>
                <a:gd name="connsiteX7" fmla="*/ 2160000 w 2659413"/>
                <a:gd name="connsiteY7" fmla="*/ 0 h 26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9413" h="2651339">
                  <a:moveTo>
                    <a:pt x="2160000" y="0"/>
                  </a:moveTo>
                  <a:cubicBezTo>
                    <a:pt x="2290477" y="0"/>
                    <a:pt x="2418253" y="11569"/>
                    <a:pt x="2542356" y="33737"/>
                  </a:cubicBezTo>
                  <a:lnTo>
                    <a:pt x="2659413" y="59974"/>
                  </a:lnTo>
                  <a:lnTo>
                    <a:pt x="2659413" y="2651339"/>
                  </a:lnTo>
                  <a:lnTo>
                    <a:pt x="56266" y="2651339"/>
                  </a:lnTo>
                  <a:lnTo>
                    <a:pt x="55311" y="2647808"/>
                  </a:lnTo>
                  <a:cubicBezTo>
                    <a:pt x="19125" y="2491046"/>
                    <a:pt x="0" y="2327756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rgbClr val="FF0000">
                <a:alpha val="9804"/>
              </a:srgbClr>
            </a:solidFill>
            <a:ln w="1905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32E2A1C-DCED-8E24-5142-B09389DCF847}"/>
                </a:ext>
              </a:extLst>
            </p:cNvPr>
            <p:cNvSpPr/>
            <p:nvPr/>
          </p:nvSpPr>
          <p:spPr>
            <a:xfrm>
              <a:off x="4146211" y="4431204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62F900D-4026-51AE-26AA-CFE5A851DCB3}"/>
                </a:ext>
              </a:extLst>
            </p:cNvPr>
            <p:cNvSpPr/>
            <p:nvPr/>
          </p:nvSpPr>
          <p:spPr>
            <a:xfrm>
              <a:off x="5328255" y="45036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C276A3-AA4F-83BF-7DB9-8A98FFD6620C}"/>
                </a:ext>
              </a:extLst>
            </p:cNvPr>
            <p:cNvSpPr/>
            <p:nvPr/>
          </p:nvSpPr>
          <p:spPr>
            <a:xfrm>
              <a:off x="4092211" y="3286507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837E16-39B6-EC64-B65F-4CF76AA27433}"/>
                </a:ext>
              </a:extLst>
            </p:cNvPr>
            <p:cNvSpPr/>
            <p:nvPr/>
          </p:nvSpPr>
          <p:spPr>
            <a:xfrm>
              <a:off x="5016167" y="3363781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>
              <a:extLst>
                <a:ext uri="{FF2B5EF4-FFF2-40B4-BE49-F238E27FC236}">
                  <a16:creationId xmlns:a16="http://schemas.microsoft.com/office/drawing/2014/main" id="{06753E48-E73B-287C-0939-76F71EEF78F2}"/>
                </a:ext>
              </a:extLst>
            </p:cNvPr>
            <p:cNvSpPr/>
            <p:nvPr/>
          </p:nvSpPr>
          <p:spPr>
            <a:xfrm>
              <a:off x="8329018" y="2397661"/>
              <a:ext cx="2659413" cy="2651339"/>
            </a:xfrm>
            <a:custGeom>
              <a:avLst/>
              <a:gdLst>
                <a:gd name="connsiteX0" fmla="*/ 2160000 w 2659413"/>
                <a:gd name="connsiteY0" fmla="*/ 0 h 2651339"/>
                <a:gd name="connsiteX1" fmla="*/ 2542356 w 2659413"/>
                <a:gd name="connsiteY1" fmla="*/ 33737 h 2651339"/>
                <a:gd name="connsiteX2" fmla="*/ 2659413 w 2659413"/>
                <a:gd name="connsiteY2" fmla="*/ 59974 h 2651339"/>
                <a:gd name="connsiteX3" fmla="*/ 2659413 w 2659413"/>
                <a:gd name="connsiteY3" fmla="*/ 2651339 h 2651339"/>
                <a:gd name="connsiteX4" fmla="*/ 56266 w 2659413"/>
                <a:gd name="connsiteY4" fmla="*/ 2651339 h 2651339"/>
                <a:gd name="connsiteX5" fmla="*/ 55311 w 2659413"/>
                <a:gd name="connsiteY5" fmla="*/ 2647808 h 2651339"/>
                <a:gd name="connsiteX6" fmla="*/ 0 w 2659413"/>
                <a:gd name="connsiteY6" fmla="*/ 2160000 h 2651339"/>
                <a:gd name="connsiteX7" fmla="*/ 2160000 w 2659413"/>
                <a:gd name="connsiteY7" fmla="*/ 0 h 26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9413" h="2651339">
                  <a:moveTo>
                    <a:pt x="2160000" y="0"/>
                  </a:moveTo>
                  <a:cubicBezTo>
                    <a:pt x="2290477" y="0"/>
                    <a:pt x="2418252" y="11569"/>
                    <a:pt x="2542356" y="33737"/>
                  </a:cubicBezTo>
                  <a:lnTo>
                    <a:pt x="2659413" y="59974"/>
                  </a:lnTo>
                  <a:lnTo>
                    <a:pt x="2659413" y="2651339"/>
                  </a:lnTo>
                  <a:lnTo>
                    <a:pt x="56266" y="2651339"/>
                  </a:lnTo>
                  <a:lnTo>
                    <a:pt x="55311" y="2647808"/>
                  </a:lnTo>
                  <a:cubicBezTo>
                    <a:pt x="19124" y="2491046"/>
                    <a:pt x="0" y="2327756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rgbClr val="FF0000">
                <a:alpha val="9804"/>
              </a:srgbClr>
            </a:solidFill>
            <a:ln w="19050"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597C717-4536-271B-BBF8-94EC218595C5}"/>
                </a:ext>
              </a:extLst>
            </p:cNvPr>
            <p:cNvSpPr/>
            <p:nvPr/>
          </p:nvSpPr>
          <p:spPr>
            <a:xfrm>
              <a:off x="9252973" y="4431204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D1C93F-B91C-894F-0F1D-E846A5FFCAFC}"/>
                </a:ext>
              </a:extLst>
            </p:cNvPr>
            <p:cNvSpPr/>
            <p:nvPr/>
          </p:nvSpPr>
          <p:spPr>
            <a:xfrm>
              <a:off x="10435017" y="45036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B77F0E5-C442-89D6-D1BD-9550F07BA98C}"/>
                </a:ext>
              </a:extLst>
            </p:cNvPr>
            <p:cNvSpPr/>
            <p:nvPr/>
          </p:nvSpPr>
          <p:spPr>
            <a:xfrm>
              <a:off x="9198973" y="3286507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38867EF-8ABD-51DC-3D46-3E6295EA7468}"/>
                </a:ext>
              </a:extLst>
            </p:cNvPr>
            <p:cNvSpPr/>
            <p:nvPr/>
          </p:nvSpPr>
          <p:spPr>
            <a:xfrm>
              <a:off x="10122929" y="3363781"/>
              <a:ext cx="108000" cy="108000"/>
            </a:xfrm>
            <a:prstGeom prst="ellipse">
              <a:avLst/>
            </a:prstGeom>
            <a:solidFill>
              <a:srgbClr val="2A00FF"/>
            </a:solidFill>
            <a:ln>
              <a:solidFill>
                <a:srgbClr val="2A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7FED58-128D-C9B3-2452-F60E526B3668}"/>
                </a:ext>
              </a:extLst>
            </p:cNvPr>
            <p:cNvCxnSpPr>
              <a:cxnSpLocks/>
              <a:stCxn id="4" idx="2"/>
              <a:endCxn id="6" idx="5"/>
            </p:cNvCxnSpPr>
            <p:nvPr/>
          </p:nvCxnSpPr>
          <p:spPr>
            <a:xfrm flipH="1" flipV="1">
              <a:off x="4238395" y="4523388"/>
              <a:ext cx="1089860" cy="3427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D3ABF7F4-68DD-90AA-EA73-F0B49CDFAA0E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4146211" y="3394507"/>
              <a:ext cx="54000" cy="103669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7604213F-0FBE-227D-5762-BEE83DF5E08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200211" y="3340507"/>
              <a:ext cx="815956" cy="7727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72075FC3-DF97-BF41-9FEC-70A9F54D67E4}"/>
                </a:ext>
              </a:extLst>
            </p:cNvPr>
            <p:cNvCxnSpPr>
              <a:cxnSpLocks/>
              <a:stCxn id="15" idx="2"/>
              <a:endCxn id="16" idx="5"/>
            </p:cNvCxnSpPr>
            <p:nvPr/>
          </p:nvCxnSpPr>
          <p:spPr>
            <a:xfrm flipH="1" flipV="1">
              <a:off x="9291157" y="3378691"/>
              <a:ext cx="1143860" cy="1178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22206EF6-5323-4A67-924D-973FD9519E60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9345157" y="3455965"/>
              <a:ext cx="793588" cy="991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DFDDA21-C5B3-A916-1402-B096085B37AF}"/>
                </a:ext>
              </a:extLst>
            </p:cNvPr>
            <p:cNvCxnSpPr>
              <a:cxnSpLocks/>
              <a:stCxn id="16" idx="6"/>
              <a:endCxn id="17" idx="1"/>
            </p:cNvCxnSpPr>
            <p:nvPr/>
          </p:nvCxnSpPr>
          <p:spPr>
            <a:xfrm>
              <a:off x="9306973" y="3340507"/>
              <a:ext cx="831772" cy="39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A79937F6-99D9-04BF-EA26-748C1505BDF7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360973" y="4485204"/>
              <a:ext cx="1074044" cy="72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A71E4F0-B483-196F-7D28-929285323C87}"/>
                </a:ext>
              </a:extLst>
            </p:cNvPr>
            <p:cNvSpPr txBox="1"/>
            <p:nvPr/>
          </p:nvSpPr>
          <p:spPr>
            <a:xfrm>
              <a:off x="5366917" y="450366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AC8639C-45A2-63AC-2AF5-BAB588BCDD21}"/>
                </a:ext>
              </a:extLst>
            </p:cNvPr>
            <p:cNvSpPr txBox="1"/>
            <p:nvPr/>
          </p:nvSpPr>
          <p:spPr>
            <a:xfrm>
              <a:off x="3806929" y="4273106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FB5AEC6-672E-8CD6-ABA3-119B60826B10}"/>
                </a:ext>
              </a:extLst>
            </p:cNvPr>
            <p:cNvSpPr txBox="1"/>
            <p:nvPr/>
          </p:nvSpPr>
          <p:spPr>
            <a:xfrm>
              <a:off x="3781914" y="305595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7338FD8-7095-F15A-F223-EDE59B787666}"/>
                </a:ext>
              </a:extLst>
            </p:cNvPr>
            <p:cNvSpPr txBox="1"/>
            <p:nvPr/>
          </p:nvSpPr>
          <p:spPr>
            <a:xfrm>
              <a:off x="4799929" y="305222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EDEDE61-77FE-74A4-2F8F-C1C2363F58B7}"/>
                </a:ext>
              </a:extLst>
            </p:cNvPr>
            <p:cNvSpPr txBox="1"/>
            <p:nvPr/>
          </p:nvSpPr>
          <p:spPr>
            <a:xfrm>
              <a:off x="10488273" y="450366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82FACCF-D96E-9BC0-D47A-EE49F6F4B3B9}"/>
                </a:ext>
              </a:extLst>
            </p:cNvPr>
            <p:cNvSpPr txBox="1"/>
            <p:nvPr/>
          </p:nvSpPr>
          <p:spPr>
            <a:xfrm>
              <a:off x="8928285" y="4273106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3035A5E-0194-46AC-A1B4-531B496979EA}"/>
                </a:ext>
              </a:extLst>
            </p:cNvPr>
            <p:cNvSpPr txBox="1"/>
            <p:nvPr/>
          </p:nvSpPr>
          <p:spPr>
            <a:xfrm>
              <a:off x="8903270" y="305595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505BB23-BD32-DC53-71A5-63AEBA7632CF}"/>
                </a:ext>
              </a:extLst>
            </p:cNvPr>
            <p:cNvSpPr txBox="1"/>
            <p:nvPr/>
          </p:nvSpPr>
          <p:spPr>
            <a:xfrm>
              <a:off x="9921285" y="305222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2D5C32E-BA17-52CD-5508-46E2E9E87418}"/>
                </a:ext>
              </a:extLst>
            </p:cNvPr>
            <p:cNvSpPr txBox="1"/>
            <p:nvPr/>
          </p:nvSpPr>
          <p:spPr>
            <a:xfrm>
              <a:off x="1338303" y="1966653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OA+AB+BC+OC?</a:t>
              </a:r>
              <a:endParaRPr kumimoji="1" lang="en-US" altLang="zh-CN" sz="16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59C3BCE-2C01-0CAC-9100-B1E6FA415203}"/>
                </a:ext>
              </a:extLst>
            </p:cNvPr>
            <p:cNvSpPr txBox="1"/>
            <p:nvPr/>
          </p:nvSpPr>
          <p:spPr>
            <a:xfrm>
              <a:off x="6445065" y="1966653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2A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OB+BC+CA+OA?</a:t>
              </a:r>
              <a:endParaRPr kumimoji="1" lang="zh-CN" altLang="en-US" sz="1600" b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9042558-2D02-3889-969E-4A25D112EE50}"/>
                </a:ext>
              </a:extLst>
            </p:cNvPr>
            <p:cNvSpPr/>
            <p:nvPr/>
          </p:nvSpPr>
          <p:spPr>
            <a:xfrm>
              <a:off x="1203568" y="1808999"/>
              <a:ext cx="4680000" cy="32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A618E6C-E46A-5B0D-2466-59A918D877E3}"/>
                </a:ext>
              </a:extLst>
            </p:cNvPr>
            <p:cNvSpPr/>
            <p:nvPr/>
          </p:nvSpPr>
          <p:spPr>
            <a:xfrm>
              <a:off x="6308431" y="1808999"/>
              <a:ext cx="4680000" cy="32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BF2712D8-E884-AFDD-B87A-09B42A80A0E4}"/>
                </a:ext>
              </a:extLst>
            </p:cNvPr>
            <p:cNvCxnSpPr>
              <a:cxnSpLocks/>
              <a:stCxn id="8" idx="4"/>
              <a:endCxn id="4" idx="2"/>
            </p:cNvCxnSpPr>
            <p:nvPr/>
          </p:nvCxnSpPr>
          <p:spPr>
            <a:xfrm>
              <a:off x="5070167" y="3471781"/>
              <a:ext cx="258088" cy="1085879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4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路路</dc:creator>
  <cp:lastModifiedBy>赵 路路</cp:lastModifiedBy>
  <cp:revision>17</cp:revision>
  <dcterms:created xsi:type="dcterms:W3CDTF">2024-06-26T12:16:54Z</dcterms:created>
  <dcterms:modified xsi:type="dcterms:W3CDTF">2024-06-26T14:05:03Z</dcterms:modified>
</cp:coreProperties>
</file>