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1322-4D81-4090-8020-8C5C7B8E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D574F-2BA0-47A3-B6B8-4AF594919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F182C-3025-4120-88D0-3BBB89F6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5025E-262D-46E3-BFC5-7FDCA6C2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1846-08F7-4C30-AC30-958C3063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0A3B-C95C-4F0C-BE5A-C8CE5C4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5C149-6E0D-4B20-9482-F1E5102A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158A4-A59C-4E4E-B950-D4A07DD7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09F86-0FA5-4CD8-B12F-BAA7AE39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B1582-DF28-4C30-BA4A-4AC831E0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222A0-6F28-4C15-82E2-6F26AB37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32033-5836-4761-A8BC-5201F28B0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422AA-1F01-4726-BBE2-7ECBD94C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21FC5-0E39-42D8-AD16-1866A51B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2E198-5987-4D4D-9173-64B26703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54834-3187-4FCC-B1A2-91AC979F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F005-764D-40DE-A2B1-B1BF0E6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DE297-CF11-4F36-BC91-BA3B307F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C1D83-576B-49CF-AF85-A3FEA126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088D6-8811-4521-A21E-6A5DB35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A4A75-0CCD-4115-95DB-1CA039B6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372A4-67B7-46AC-9EA1-C9EE4183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B6FBF-5504-4598-912B-F26B8F62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90758-11B4-4EF2-95D0-C91CDEF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89E75-D7AE-4258-8A98-8750C30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A71A-9824-4997-9439-58DBC1E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A8178-DC0A-4BC0-A5FF-CE38AF63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75211-2F6B-41FF-9AED-10087285B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048BE-5B99-47ED-B80B-5630BAB9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5C31-CAF1-4549-BE44-F0FEE3D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0FEBFD-B21A-41FD-9860-E24633A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9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4EF98-C641-4603-9325-7D39D1E7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2FAB7-87FA-4013-89C1-6FB5D960A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F89A4-F31E-4121-948E-193608F3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9F3727-4EC7-459E-B6CD-C495AB0EC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682D0-C243-4F02-9FC1-841B8D14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377C0-7E31-4BD6-8622-C202BBAF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3FBDC-194B-49D2-B5F6-5DB237E6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AEF0A-E8F9-4949-99AF-19B790B1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807A4-719D-4253-92A7-4A187B4E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D237B-14E5-41E7-9DCC-CD2F08BB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D5E1B-D633-4EE8-95C6-6B6F3AB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D2066-00D2-4997-B019-ABC530E2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B48D7E-2685-484C-9F13-12E0A8D8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75219-A7E0-4BE5-A14E-B086F93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96302-5D8B-4B94-80C7-E1B9C7BF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C391-037B-4569-A5AB-D4BFF8D1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1B25E-6CB5-4AB4-9D8E-BBA6DA6A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AF5795-2961-407D-AD17-80C0E482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9FE573-95E1-49D4-81B5-32B2372F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FFCC2-C245-45BF-8775-29AA80C7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EA465-EF5C-4C58-8F11-7326E951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8EF6A-6512-4744-8B8C-38777894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D1E91-11E9-47A6-8480-76A905ED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889B6-B368-4B43-9E53-82A20F159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6D41B-BC64-45C8-971A-9F39D648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7C295-38E8-44CF-BC2A-A46BE714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11803-525B-431C-8572-2F937F32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3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6B814-370C-45FE-9C18-5C09E68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D9642-7E60-45FD-A042-CA14FE95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9E2A1-5269-45AB-B4DF-7C1B3D5FF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E7C2-A499-418E-B1EC-5E53A1FB9F88}" type="datetimeFigureOut">
              <a:rPr lang="zh-CN" altLang="en-US" smtClean="0"/>
              <a:t>2019-03-27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7DE8E-5969-4EFE-8DFC-4D82731CD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EF676-7217-4DDC-B6B9-561E0DF6C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73B7-6500-44DE-848D-FA643C9F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D9E85C5-561E-43A2-8700-E1DEBF4C5B3E}"/>
              </a:ext>
            </a:extLst>
          </p:cNvPr>
          <p:cNvSpPr/>
          <p:nvPr/>
        </p:nvSpPr>
        <p:spPr>
          <a:xfrm>
            <a:off x="573287" y="1253543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DDF5CE-18DB-43D5-882E-E30AB212BBB6}"/>
              </a:ext>
            </a:extLst>
          </p:cNvPr>
          <p:cNvSpPr/>
          <p:nvPr/>
        </p:nvSpPr>
        <p:spPr>
          <a:xfrm>
            <a:off x="4011457" y="1250311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91D11-D099-4B7D-8C48-CC5EF69B34B4}"/>
              </a:ext>
            </a:extLst>
          </p:cNvPr>
          <p:cNvSpPr/>
          <p:nvPr/>
        </p:nvSpPr>
        <p:spPr>
          <a:xfrm>
            <a:off x="2957457" y="2143033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3CE02-60CC-441E-BB3A-1096A97BAC1F}"/>
              </a:ext>
            </a:extLst>
          </p:cNvPr>
          <p:cNvSpPr/>
          <p:nvPr/>
        </p:nvSpPr>
        <p:spPr>
          <a:xfrm>
            <a:off x="620590" y="2945454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8E1258-9101-4C1E-A0E2-E13C55F2500B}"/>
              </a:ext>
            </a:extLst>
          </p:cNvPr>
          <p:cNvSpPr/>
          <p:nvPr/>
        </p:nvSpPr>
        <p:spPr>
          <a:xfrm>
            <a:off x="5441061" y="2921209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839674-524F-4FE0-A801-BC82069A25C4}"/>
              </a:ext>
            </a:extLst>
          </p:cNvPr>
          <p:cNvSpPr/>
          <p:nvPr/>
        </p:nvSpPr>
        <p:spPr>
          <a:xfrm>
            <a:off x="7323338" y="2921209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6B819B-6490-480B-B440-414CFCAB6A3F}"/>
              </a:ext>
            </a:extLst>
          </p:cNvPr>
          <p:cNvSpPr/>
          <p:nvPr/>
        </p:nvSpPr>
        <p:spPr>
          <a:xfrm>
            <a:off x="3684170" y="2945456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86688F-B174-4716-B634-B281028BE893}"/>
              </a:ext>
            </a:extLst>
          </p:cNvPr>
          <p:cNvSpPr/>
          <p:nvPr/>
        </p:nvSpPr>
        <p:spPr>
          <a:xfrm>
            <a:off x="3398234" y="3734334"/>
            <a:ext cx="1330171" cy="619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教室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空闲教室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54B3F2-0530-4797-B87F-2DAEEA61BCAC}"/>
              </a:ext>
            </a:extLst>
          </p:cNvPr>
          <p:cNvSpPr/>
          <p:nvPr/>
        </p:nvSpPr>
        <p:spPr>
          <a:xfrm>
            <a:off x="1229185" y="3734332"/>
            <a:ext cx="1330171" cy="619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  <a:r>
              <a:rPr lang="en-US" altLang="zh-CN" dirty="0"/>
              <a:t>-</a:t>
            </a:r>
            <a:r>
              <a:rPr lang="zh-CN" altLang="en-US" dirty="0"/>
              <a:t>时间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空闲时间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E8A5D2-C909-48BD-914A-1A140CEDA4B2}"/>
              </a:ext>
            </a:extLst>
          </p:cNvPr>
          <p:cNvSpPr/>
          <p:nvPr/>
        </p:nvSpPr>
        <p:spPr>
          <a:xfrm>
            <a:off x="2226813" y="2945455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3106667-8501-4E16-A9CA-79A43372824A}"/>
              </a:ext>
            </a:extLst>
          </p:cNvPr>
          <p:cNvSpPr/>
          <p:nvPr/>
        </p:nvSpPr>
        <p:spPr>
          <a:xfrm>
            <a:off x="7323338" y="3804081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  <a:r>
              <a:rPr lang="en-US" altLang="zh-CN" dirty="0"/>
              <a:t>-</a:t>
            </a:r>
            <a:r>
              <a:rPr lang="zh-CN" altLang="en-US" dirty="0"/>
              <a:t>学生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8BDB9C-2587-4723-B6AB-0A278F3EE618}"/>
              </a:ext>
            </a:extLst>
          </p:cNvPr>
          <p:cNvSpPr/>
          <p:nvPr/>
        </p:nvSpPr>
        <p:spPr>
          <a:xfrm>
            <a:off x="2891898" y="5191919"/>
            <a:ext cx="4431439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  <a:r>
              <a:rPr lang="en-US" altLang="zh-CN" dirty="0"/>
              <a:t>-</a:t>
            </a:r>
            <a:r>
              <a:rPr lang="zh-CN" altLang="en-US" dirty="0"/>
              <a:t>课程</a:t>
            </a:r>
            <a:r>
              <a:rPr lang="en-US" altLang="zh-CN" dirty="0"/>
              <a:t>-</a:t>
            </a:r>
            <a:r>
              <a:rPr lang="zh-CN" altLang="en-US" dirty="0"/>
              <a:t>时间</a:t>
            </a:r>
            <a:r>
              <a:rPr lang="en-US" altLang="zh-CN" dirty="0"/>
              <a:t>-</a:t>
            </a:r>
            <a:r>
              <a:rPr lang="zh-CN" altLang="en-US" dirty="0"/>
              <a:t>教室</a:t>
            </a:r>
            <a:r>
              <a:rPr lang="en-US" altLang="zh-CN" dirty="0"/>
              <a:t>-</a:t>
            </a:r>
            <a:r>
              <a:rPr lang="zh-CN" altLang="en-US" dirty="0"/>
              <a:t>班级</a:t>
            </a:r>
            <a:r>
              <a:rPr lang="en-US" altLang="zh-CN" dirty="0"/>
              <a:t>-</a:t>
            </a:r>
            <a:r>
              <a:rPr lang="zh-CN" altLang="en-US" dirty="0"/>
              <a:t>开始结束周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0B5E05A-1C9F-4CC7-AA9C-98772E96D7B8}"/>
              </a:ext>
            </a:extLst>
          </p:cNvPr>
          <p:cNvSpPr/>
          <p:nvPr/>
        </p:nvSpPr>
        <p:spPr>
          <a:xfrm>
            <a:off x="2292372" y="1250313"/>
            <a:ext cx="1330171" cy="415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院系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2662FEA-7C4F-40A9-AE4C-1934FD66E85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238373" y="1669312"/>
            <a:ext cx="2384170" cy="47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55AC1E8-C3FB-4295-A8AE-AD4C1F18BBE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622543" y="1666080"/>
            <a:ext cx="1054000" cy="47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3A0C827-972E-438B-B4CB-CC9069CA7B98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1285676" y="3361223"/>
            <a:ext cx="608595" cy="3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0A48D16-D06E-4266-B94C-50D2009A0D86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flipH="1">
            <a:off x="1894271" y="3361224"/>
            <a:ext cx="997628" cy="37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5423724-2C10-478C-884B-D745284FF9E1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2891899" y="3361224"/>
            <a:ext cx="1171421" cy="37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A55CAF8-CDEE-47DB-AB46-E48ADFF024B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063320" y="3361225"/>
            <a:ext cx="285936" cy="373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920DF76-F0C3-44F2-A5E8-ADFF1344F765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6106147" y="3336978"/>
            <a:ext cx="1882277" cy="46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ABB20D1-3C93-4FB2-9DD7-1CE592B679A0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7988424" y="3336978"/>
            <a:ext cx="0" cy="46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4931364-008B-47A5-807F-3C3B430BDC39}"/>
              </a:ext>
            </a:extLst>
          </p:cNvPr>
          <p:cNvCxnSpPr>
            <a:stCxn id="28" idx="3"/>
            <a:endCxn id="6" idx="1"/>
          </p:cNvCxnSpPr>
          <p:nvPr/>
        </p:nvCxnSpPr>
        <p:spPr>
          <a:xfrm flipV="1">
            <a:off x="3622543" y="1458196"/>
            <a:ext cx="388914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B714FDA-BAA5-417B-8C8F-F1F6A81D9958}"/>
              </a:ext>
            </a:extLst>
          </p:cNvPr>
          <p:cNvCxnSpPr>
            <a:stCxn id="28" idx="2"/>
            <a:endCxn id="14" idx="0"/>
          </p:cNvCxnSpPr>
          <p:nvPr/>
        </p:nvCxnSpPr>
        <p:spPr>
          <a:xfrm flipH="1">
            <a:off x="1285676" y="1666082"/>
            <a:ext cx="1671782" cy="12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C80161B-2B51-4306-AB8B-317F84D3E790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676543" y="1666080"/>
            <a:ext cx="1429604" cy="125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0E3F23-AD42-43D8-9B79-6159CF2728C0}"/>
              </a:ext>
            </a:extLst>
          </p:cNvPr>
          <p:cNvSpPr/>
          <p:nvPr/>
        </p:nvSpPr>
        <p:spPr>
          <a:xfrm>
            <a:off x="907600" y="1333506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62C718-0A29-4B75-8971-49F3328A1E63}"/>
              </a:ext>
            </a:extLst>
          </p:cNvPr>
          <p:cNvSpPr/>
          <p:nvPr/>
        </p:nvSpPr>
        <p:spPr>
          <a:xfrm>
            <a:off x="2116690" y="1333506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4298E9-A520-4DF9-A0AA-446C5CAE0FC8}"/>
              </a:ext>
            </a:extLst>
          </p:cNvPr>
          <p:cNvSpPr/>
          <p:nvPr/>
        </p:nvSpPr>
        <p:spPr>
          <a:xfrm>
            <a:off x="3325780" y="1330751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9BCCB6-DCA0-453A-A12A-B7BC162B63C2}"/>
              </a:ext>
            </a:extLst>
          </p:cNvPr>
          <p:cNvSpPr/>
          <p:nvPr/>
        </p:nvSpPr>
        <p:spPr>
          <a:xfrm>
            <a:off x="2846515" y="2356312"/>
            <a:ext cx="1881808" cy="7818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排课处理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879BB1-0880-4C8E-A054-6D81C2EEE7CD}"/>
              </a:ext>
            </a:extLst>
          </p:cNvPr>
          <p:cNvSpPr/>
          <p:nvPr/>
        </p:nvSpPr>
        <p:spPr>
          <a:xfrm>
            <a:off x="5475774" y="2194763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9DA29D-1D37-4720-A16D-C2C75E770881}"/>
              </a:ext>
            </a:extLst>
          </p:cNvPr>
          <p:cNvSpPr/>
          <p:nvPr/>
        </p:nvSpPr>
        <p:spPr>
          <a:xfrm>
            <a:off x="1172439" y="4755534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F512EC-EC94-477E-8E05-13EE6B93F054}"/>
              </a:ext>
            </a:extLst>
          </p:cNvPr>
          <p:cNvSpPr/>
          <p:nvPr/>
        </p:nvSpPr>
        <p:spPr>
          <a:xfrm>
            <a:off x="907600" y="2556380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班级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6CC6B87-22F7-45BF-AC82-2E552308B2FE}"/>
              </a:ext>
            </a:extLst>
          </p:cNvPr>
          <p:cNvSpPr/>
          <p:nvPr/>
        </p:nvSpPr>
        <p:spPr>
          <a:xfrm>
            <a:off x="815241" y="3646757"/>
            <a:ext cx="1637674" cy="591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分析教室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6F7C5A-03D0-4E70-A0A7-C3C03E20F9DC}"/>
              </a:ext>
            </a:extLst>
          </p:cNvPr>
          <p:cNvSpPr txBox="1"/>
          <p:nvPr/>
        </p:nvSpPr>
        <p:spPr>
          <a:xfrm>
            <a:off x="807956" y="313819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人数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D438B3-6A9F-4608-BC79-4D2EC5C4A9B3}"/>
              </a:ext>
            </a:extLst>
          </p:cNvPr>
          <p:cNvSpPr txBox="1"/>
          <p:nvPr/>
        </p:nvSpPr>
        <p:spPr>
          <a:xfrm>
            <a:off x="2326910" y="337032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可用教室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2AABF07-928F-45C6-98C6-DE4C72AE0F8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30878" y="1524376"/>
            <a:ext cx="285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151D7BC-6A1A-4674-B596-438EAE8EEC8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039968" y="1521621"/>
            <a:ext cx="285812" cy="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F7BAFC9-45F2-4BCE-AB29-4BC14CEDA467}"/>
              </a:ext>
            </a:extLst>
          </p:cNvPr>
          <p:cNvCxnSpPr>
            <a:stCxn id="10" idx="3"/>
            <a:endCxn id="7" idx="2"/>
          </p:cNvCxnSpPr>
          <p:nvPr/>
        </p:nvCxnSpPr>
        <p:spPr>
          <a:xfrm>
            <a:off x="1830878" y="2747250"/>
            <a:ext cx="1015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3FC2AEB-FA03-4474-9D35-044683BCD54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787419" y="1712490"/>
            <a:ext cx="0" cy="64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B2AE394-8179-49F2-B12E-774A0E781033}"/>
              </a:ext>
            </a:extLst>
          </p:cNvPr>
          <p:cNvSpPr/>
          <p:nvPr/>
        </p:nvSpPr>
        <p:spPr>
          <a:xfrm>
            <a:off x="3004503" y="4853980"/>
            <a:ext cx="1565831" cy="58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生成课表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5379C1E-9B1E-425D-B653-53FD9FC54BD9}"/>
              </a:ext>
            </a:extLst>
          </p:cNvPr>
          <p:cNvCxnSpPr>
            <a:stCxn id="7" idx="4"/>
            <a:endCxn id="43" idx="0"/>
          </p:cNvCxnSpPr>
          <p:nvPr/>
        </p:nvCxnSpPr>
        <p:spPr>
          <a:xfrm>
            <a:off x="3787419" y="3138190"/>
            <a:ext cx="0" cy="171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37E4A4-A5B9-40DC-9D30-41AAE677B173}"/>
              </a:ext>
            </a:extLst>
          </p:cNvPr>
          <p:cNvCxnSpPr>
            <a:stCxn id="12" idx="0"/>
            <a:endCxn id="7" idx="3"/>
          </p:cNvCxnSpPr>
          <p:nvPr/>
        </p:nvCxnSpPr>
        <p:spPr>
          <a:xfrm flipV="1">
            <a:off x="1634078" y="3023687"/>
            <a:ext cx="1488021" cy="6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9B708EA-A162-40E2-A1A7-5B3D778DCE0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1369239" y="2938119"/>
            <a:ext cx="264839" cy="70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0FBFAC1-9065-45F1-A0B0-8E6879BA719E}"/>
              </a:ext>
            </a:extLst>
          </p:cNvPr>
          <p:cNvCxnSpPr>
            <a:stCxn id="9" idx="0"/>
            <a:endCxn id="12" idx="4"/>
          </p:cNvCxnSpPr>
          <p:nvPr/>
        </p:nvCxnSpPr>
        <p:spPr>
          <a:xfrm flipV="1">
            <a:off x="1634078" y="4237766"/>
            <a:ext cx="0" cy="51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1AEEE76-CE3D-4DC3-B306-4EB74AA7542D}"/>
              </a:ext>
            </a:extLst>
          </p:cNvPr>
          <p:cNvSpPr/>
          <p:nvPr/>
        </p:nvSpPr>
        <p:spPr>
          <a:xfrm>
            <a:off x="5475774" y="1330751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院系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541A48A-28E5-4CD5-880E-A720530CE027}"/>
              </a:ext>
            </a:extLst>
          </p:cNvPr>
          <p:cNvCxnSpPr>
            <a:stCxn id="54" idx="2"/>
            <a:endCxn id="8" idx="0"/>
          </p:cNvCxnSpPr>
          <p:nvPr/>
        </p:nvCxnSpPr>
        <p:spPr>
          <a:xfrm>
            <a:off x="5937413" y="1712490"/>
            <a:ext cx="0" cy="48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43E0AA-B5F9-4EE8-87D4-D81FE588790A}"/>
              </a:ext>
            </a:extLst>
          </p:cNvPr>
          <p:cNvSpPr/>
          <p:nvPr/>
        </p:nvSpPr>
        <p:spPr>
          <a:xfrm>
            <a:off x="5475774" y="4114911"/>
            <a:ext cx="923278" cy="381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时间点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48DB331-A200-43A5-ADE5-605615B09E72}"/>
              </a:ext>
            </a:extLst>
          </p:cNvPr>
          <p:cNvSpPr/>
          <p:nvPr/>
        </p:nvSpPr>
        <p:spPr>
          <a:xfrm>
            <a:off x="5118576" y="3117866"/>
            <a:ext cx="1637674" cy="5910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分析教师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47E7D10-B051-4090-921F-2CBBDD9FF213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5937413" y="2576502"/>
            <a:ext cx="0" cy="54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A381A5-D0E9-4415-B589-0FCDA2298C15}"/>
              </a:ext>
            </a:extLst>
          </p:cNvPr>
          <p:cNvSpPr txBox="1"/>
          <p:nvPr/>
        </p:nvSpPr>
        <p:spPr>
          <a:xfrm>
            <a:off x="4573429" y="2901500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可排教师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98BBEC-7FCC-4DAF-809A-215EB7A848DA}"/>
              </a:ext>
            </a:extLst>
          </p:cNvPr>
          <p:cNvCxnSpPr>
            <a:stCxn id="26" idx="0"/>
            <a:endCxn id="32" idx="4"/>
          </p:cNvCxnSpPr>
          <p:nvPr/>
        </p:nvCxnSpPr>
        <p:spPr>
          <a:xfrm flipV="1">
            <a:off x="5937413" y="3708875"/>
            <a:ext cx="0" cy="40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F2A7CF-5232-4F79-8133-162C0E24F20F}"/>
              </a:ext>
            </a:extLst>
          </p:cNvPr>
          <p:cNvCxnSpPr>
            <a:stCxn id="26" idx="1"/>
            <a:endCxn id="7" idx="4"/>
          </p:cNvCxnSpPr>
          <p:nvPr/>
        </p:nvCxnSpPr>
        <p:spPr>
          <a:xfrm flipH="1" flipV="1">
            <a:off x="3787419" y="3138190"/>
            <a:ext cx="1688355" cy="11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5DA286-3D0C-4975-8662-6A870AD97724}"/>
              </a:ext>
            </a:extLst>
          </p:cNvPr>
          <p:cNvCxnSpPr>
            <a:stCxn id="32" idx="2"/>
            <a:endCxn id="7" idx="5"/>
          </p:cNvCxnSpPr>
          <p:nvPr/>
        </p:nvCxnSpPr>
        <p:spPr>
          <a:xfrm flipH="1" flipV="1">
            <a:off x="4452739" y="3023687"/>
            <a:ext cx="665837" cy="38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4ACB265F-B094-45C2-AD09-00C23B04CB10}"/>
              </a:ext>
            </a:extLst>
          </p:cNvPr>
          <p:cNvSpPr/>
          <p:nvPr/>
        </p:nvSpPr>
        <p:spPr>
          <a:xfrm>
            <a:off x="4163432" y="752804"/>
            <a:ext cx="1049433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院系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C81637B-B127-4F23-81C6-48F27826F94A}"/>
              </a:ext>
            </a:extLst>
          </p:cNvPr>
          <p:cNvSpPr/>
          <p:nvPr/>
        </p:nvSpPr>
        <p:spPr>
          <a:xfrm>
            <a:off x="4253044" y="1491449"/>
            <a:ext cx="870207" cy="443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增删改查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F5CB0F2-3D09-4E20-8F00-CB24C3188F18}"/>
              </a:ext>
            </a:extLst>
          </p:cNvPr>
          <p:cNvSpPr/>
          <p:nvPr/>
        </p:nvSpPr>
        <p:spPr>
          <a:xfrm>
            <a:off x="5549085" y="752804"/>
            <a:ext cx="1049433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专业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D512CDD-1C5A-4745-B832-F0BBA23A752B}"/>
              </a:ext>
            </a:extLst>
          </p:cNvPr>
          <p:cNvSpPr/>
          <p:nvPr/>
        </p:nvSpPr>
        <p:spPr>
          <a:xfrm>
            <a:off x="5638699" y="1491449"/>
            <a:ext cx="870207" cy="443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增删改查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1495FD1-0458-452C-A788-75D727E03C90}"/>
              </a:ext>
            </a:extLst>
          </p:cNvPr>
          <p:cNvSpPr/>
          <p:nvPr/>
        </p:nvSpPr>
        <p:spPr>
          <a:xfrm>
            <a:off x="6934738" y="751456"/>
            <a:ext cx="1049433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9416A3C-C60D-4404-8B7D-01A6ECB71166}"/>
              </a:ext>
            </a:extLst>
          </p:cNvPr>
          <p:cNvSpPr/>
          <p:nvPr/>
        </p:nvSpPr>
        <p:spPr>
          <a:xfrm>
            <a:off x="7024350" y="1491449"/>
            <a:ext cx="870207" cy="443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增删改查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A60F71-68CA-448B-A382-D1A5524D4837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5212865" y="939685"/>
            <a:ext cx="336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FE510F-BF80-413D-8474-E1CDEBE16FEB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 flipV="1">
            <a:off x="6598518" y="938337"/>
            <a:ext cx="336220" cy="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2B53BE4-A852-4FCD-91DF-701FAE9FFD92}"/>
              </a:ext>
            </a:extLst>
          </p:cNvPr>
          <p:cNvCxnSpPr>
            <a:stCxn id="34" idx="2"/>
            <a:endCxn id="2" idx="0"/>
          </p:cNvCxnSpPr>
          <p:nvPr/>
        </p:nvCxnSpPr>
        <p:spPr>
          <a:xfrm flipH="1">
            <a:off x="4688148" y="1126565"/>
            <a:ext cx="1" cy="36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CC8DE8-3536-492D-AFF0-E2736BA59E54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6073802" y="1126565"/>
            <a:ext cx="1" cy="36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AE62E25-110A-4429-A159-4EA813AF5918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7459454" y="1125217"/>
            <a:ext cx="1" cy="36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33ADAE9-761A-4DFA-9BEE-106059FD53F3}"/>
              </a:ext>
            </a:extLst>
          </p:cNvPr>
          <p:cNvSpPr txBox="1"/>
          <p:nvPr/>
        </p:nvSpPr>
        <p:spPr>
          <a:xfrm>
            <a:off x="7984171" y="1233098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设置了学期、学分、开始结束周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6B63758-495F-46B9-8940-D62471E88EE9}"/>
              </a:ext>
            </a:extLst>
          </p:cNvPr>
          <p:cNvSpPr/>
          <p:nvPr/>
        </p:nvSpPr>
        <p:spPr>
          <a:xfrm>
            <a:off x="938523" y="644923"/>
            <a:ext cx="1228465" cy="586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学院信息管理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0D0D1EB-C2DB-4BA9-BD3C-D47ACE042A5B}"/>
              </a:ext>
            </a:extLst>
          </p:cNvPr>
          <p:cNvSpPr/>
          <p:nvPr/>
        </p:nvSpPr>
        <p:spPr>
          <a:xfrm>
            <a:off x="2602645" y="751456"/>
            <a:ext cx="1049433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院系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8D583D0-AC38-4666-A25E-826A5482D285}"/>
              </a:ext>
            </a:extLst>
          </p:cNvPr>
          <p:cNvCxnSpPr>
            <a:stCxn id="56" idx="3"/>
            <a:endCxn id="34" idx="1"/>
          </p:cNvCxnSpPr>
          <p:nvPr/>
        </p:nvCxnSpPr>
        <p:spPr>
          <a:xfrm>
            <a:off x="3652078" y="938337"/>
            <a:ext cx="511354" cy="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46AA93D-FCCC-49D1-A377-4F60D10EEB4C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>
            <a:off x="2166988" y="938336"/>
            <a:ext cx="435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0A93E06-FE40-47B4-9AE3-90400128E65B}"/>
              </a:ext>
            </a:extLst>
          </p:cNvPr>
          <p:cNvSpPr/>
          <p:nvPr/>
        </p:nvSpPr>
        <p:spPr>
          <a:xfrm>
            <a:off x="938620" y="2467224"/>
            <a:ext cx="1228465" cy="586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课程管理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FDDB840-FC93-4892-9849-B1D8A4D08011}"/>
              </a:ext>
            </a:extLst>
          </p:cNvPr>
          <p:cNvSpPr/>
          <p:nvPr/>
        </p:nvSpPr>
        <p:spPr>
          <a:xfrm>
            <a:off x="2556280" y="2573756"/>
            <a:ext cx="1142161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所有课程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1A03ADF-34C6-475E-AF87-1905AF9263B9}"/>
              </a:ext>
            </a:extLst>
          </p:cNvPr>
          <p:cNvSpPr/>
          <p:nvPr/>
        </p:nvSpPr>
        <p:spPr>
          <a:xfrm>
            <a:off x="4087636" y="2538694"/>
            <a:ext cx="870207" cy="443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增删改查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2F9CF8-8858-4AFA-9196-E2B37970DA3B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2167085" y="2760637"/>
            <a:ext cx="389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35580A9-DC65-4691-BD2B-1FB79E9A5B29}"/>
              </a:ext>
            </a:extLst>
          </p:cNvPr>
          <p:cNvCxnSpPr>
            <a:stCxn id="61" idx="3"/>
            <a:endCxn id="62" idx="2"/>
          </p:cNvCxnSpPr>
          <p:nvPr/>
        </p:nvCxnSpPr>
        <p:spPr>
          <a:xfrm flipV="1">
            <a:off x="3698441" y="2760636"/>
            <a:ext cx="38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4A35905-343A-42AB-987A-25C19949E3B5}"/>
              </a:ext>
            </a:extLst>
          </p:cNvPr>
          <p:cNvSpPr/>
          <p:nvPr/>
        </p:nvSpPr>
        <p:spPr>
          <a:xfrm>
            <a:off x="6811286" y="362296"/>
            <a:ext cx="1228465" cy="17389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30716F0-CFE3-4A06-88A1-A3121A4FE423}"/>
              </a:ext>
            </a:extLst>
          </p:cNvPr>
          <p:cNvSpPr/>
          <p:nvPr/>
        </p:nvSpPr>
        <p:spPr>
          <a:xfrm>
            <a:off x="2423613" y="2467224"/>
            <a:ext cx="2699638" cy="5841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C157832-330E-4909-9F54-284AD2C727D8}"/>
              </a:ext>
            </a:extLst>
          </p:cNvPr>
          <p:cNvCxnSpPr>
            <a:stCxn id="68" idx="3"/>
            <a:endCxn id="67" idx="2"/>
          </p:cNvCxnSpPr>
          <p:nvPr/>
        </p:nvCxnSpPr>
        <p:spPr>
          <a:xfrm flipV="1">
            <a:off x="5123251" y="2101202"/>
            <a:ext cx="2302268" cy="658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F53C658-D599-4554-A231-AE496D078994}"/>
              </a:ext>
            </a:extLst>
          </p:cNvPr>
          <p:cNvSpPr/>
          <p:nvPr/>
        </p:nvSpPr>
        <p:spPr>
          <a:xfrm>
            <a:off x="2556280" y="3681910"/>
            <a:ext cx="1142161" cy="373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课程安排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1F0B77B-91E4-4D48-AB91-E558FED3A9F0}"/>
              </a:ext>
            </a:extLst>
          </p:cNvPr>
          <p:cNvSpPr/>
          <p:nvPr/>
        </p:nvSpPr>
        <p:spPr>
          <a:xfrm>
            <a:off x="4087636" y="3539746"/>
            <a:ext cx="1294760" cy="658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学院</a:t>
            </a:r>
            <a:endParaRPr lang="en-US" altLang="zh-CN" sz="1400" dirty="0"/>
          </a:p>
          <a:p>
            <a:pPr algn="ctr"/>
            <a:r>
              <a:rPr lang="zh-CN" altLang="en-US" sz="1400" dirty="0"/>
              <a:t>专业</a:t>
            </a:r>
            <a:endParaRPr lang="en-US" altLang="zh-CN" sz="1400" dirty="0"/>
          </a:p>
          <a:p>
            <a:pPr algn="ctr"/>
            <a:r>
              <a:rPr lang="zh-CN" altLang="en-US" sz="1400" dirty="0"/>
              <a:t>学期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A7AC61-ED0C-4997-9D0B-F078494CFCB1}"/>
              </a:ext>
            </a:extLst>
          </p:cNvPr>
          <p:cNvSpPr txBox="1"/>
          <p:nvPr/>
        </p:nvSpPr>
        <p:spPr>
          <a:xfrm>
            <a:off x="6437281" y="3699512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老师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F594B21-953D-4D38-91AC-283123B33DBE}"/>
              </a:ext>
            </a:extLst>
          </p:cNvPr>
          <p:cNvSpPr txBox="1"/>
          <p:nvPr/>
        </p:nvSpPr>
        <p:spPr>
          <a:xfrm>
            <a:off x="7381058" y="3699512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课程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63DDDD1-E498-46AC-802E-824DF5168480}"/>
              </a:ext>
            </a:extLst>
          </p:cNvPr>
          <p:cNvSpPr txBox="1"/>
          <p:nvPr/>
        </p:nvSpPr>
        <p:spPr>
          <a:xfrm>
            <a:off x="8324832" y="3699512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班级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32D55B-C204-42F4-BBFA-B04B8C826B9F}"/>
              </a:ext>
            </a:extLst>
          </p:cNvPr>
          <p:cNvSpPr txBox="1"/>
          <p:nvPr/>
        </p:nvSpPr>
        <p:spPr>
          <a:xfrm>
            <a:off x="6437281" y="4411206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星期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FD9DA2-922D-4FDD-88B8-80B700B6A326}"/>
              </a:ext>
            </a:extLst>
          </p:cNvPr>
          <p:cNvSpPr txBox="1"/>
          <p:nvPr/>
        </p:nvSpPr>
        <p:spPr>
          <a:xfrm>
            <a:off x="7381057" y="4411206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节次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628D62D-873F-4D55-8819-89B241D46E97}"/>
              </a:ext>
            </a:extLst>
          </p:cNvPr>
          <p:cNvSpPr txBox="1"/>
          <p:nvPr/>
        </p:nvSpPr>
        <p:spPr>
          <a:xfrm>
            <a:off x="8324833" y="4409484"/>
            <a:ext cx="658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教室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261EC94-4BBB-492C-85BB-77AA30776AE5}"/>
              </a:ext>
            </a:extLst>
          </p:cNvPr>
          <p:cNvSpPr/>
          <p:nvPr/>
        </p:nvSpPr>
        <p:spPr>
          <a:xfrm>
            <a:off x="6508906" y="5121178"/>
            <a:ext cx="2495497" cy="138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课表</a:t>
            </a:r>
            <a:endParaRPr lang="en-US" altLang="zh-CN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显示老师的课表，切换老师会切换课表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889C460-5F74-4A3E-B724-F5A0ADF15ECE}"/>
              </a:ext>
            </a:extLst>
          </p:cNvPr>
          <p:cNvCxnSpPr>
            <a:stCxn id="75" idx="2"/>
            <a:endCxn id="78" idx="0"/>
          </p:cNvCxnSpPr>
          <p:nvPr/>
        </p:nvCxnSpPr>
        <p:spPr>
          <a:xfrm>
            <a:off x="6766628" y="4038066"/>
            <a:ext cx="0" cy="3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B1F7AC5-A452-417C-80AF-F53951D532FF}"/>
              </a:ext>
            </a:extLst>
          </p:cNvPr>
          <p:cNvCxnSpPr>
            <a:stCxn id="75" idx="2"/>
            <a:endCxn id="79" idx="0"/>
          </p:cNvCxnSpPr>
          <p:nvPr/>
        </p:nvCxnSpPr>
        <p:spPr>
          <a:xfrm>
            <a:off x="6766628" y="4038066"/>
            <a:ext cx="943776" cy="37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DA43DFDE-2919-4E57-93EA-EA8237E928E6}"/>
              </a:ext>
            </a:extLst>
          </p:cNvPr>
          <p:cNvCxnSpPr>
            <a:stCxn id="78" idx="2"/>
            <a:endCxn id="80" idx="2"/>
          </p:cNvCxnSpPr>
          <p:nvPr/>
        </p:nvCxnSpPr>
        <p:spPr>
          <a:xfrm rot="5400000" flipH="1" flipV="1">
            <a:off x="7709543" y="3805123"/>
            <a:ext cx="1722" cy="1887552"/>
          </a:xfrm>
          <a:prstGeom prst="bentConnector3">
            <a:avLst>
              <a:gd name="adj1" fmla="val -132752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2322C13A-3567-4156-8FC8-48EA5D3C3812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5400000" flipH="1" flipV="1">
            <a:off x="8181431" y="4277011"/>
            <a:ext cx="1722" cy="943776"/>
          </a:xfrm>
          <a:prstGeom prst="bentConnector3">
            <a:avLst>
              <a:gd name="adj1" fmla="val -132752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3A93BF1-5530-45AD-8E99-E252059CE317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8039751" y="3868789"/>
            <a:ext cx="285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C4D7A80A-4A6B-4E5F-99E2-D5E5944BC59C}"/>
              </a:ext>
            </a:extLst>
          </p:cNvPr>
          <p:cNvSpPr txBox="1"/>
          <p:nvPr/>
        </p:nvSpPr>
        <p:spPr>
          <a:xfrm>
            <a:off x="6934738" y="39023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空闲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60C502C-D20F-4F0C-894C-A35B64658DD5}"/>
              </a:ext>
            </a:extLst>
          </p:cNvPr>
          <p:cNvSpPr txBox="1"/>
          <p:nvPr/>
        </p:nvSpPr>
        <p:spPr>
          <a:xfrm>
            <a:off x="7932554" y="46620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空闲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05C9AE0-7ECD-4B58-AC33-846DE63598D2}"/>
              </a:ext>
            </a:extLst>
          </p:cNvPr>
          <p:cNvSpPr txBox="1"/>
          <p:nvPr/>
        </p:nvSpPr>
        <p:spPr>
          <a:xfrm>
            <a:off x="7804313" y="34956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学时未满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92B92D-9C6F-49D1-8E13-C0B4F64A9C66}"/>
              </a:ext>
            </a:extLst>
          </p:cNvPr>
          <p:cNvSpPr/>
          <p:nvPr/>
        </p:nvSpPr>
        <p:spPr>
          <a:xfrm>
            <a:off x="6096000" y="3253840"/>
            <a:ext cx="3252186" cy="34267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70A81E7-7C06-45CB-9628-3E7A5B7191B4}"/>
              </a:ext>
            </a:extLst>
          </p:cNvPr>
          <p:cNvCxnSpPr/>
          <p:nvPr/>
        </p:nvCxnSpPr>
        <p:spPr>
          <a:xfrm>
            <a:off x="5380975" y="3868789"/>
            <a:ext cx="6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487BE4D-8EDF-469A-8701-99C2791EBE35}"/>
              </a:ext>
            </a:extLst>
          </p:cNvPr>
          <p:cNvCxnSpPr>
            <a:stCxn id="72" idx="3"/>
            <a:endCxn id="73" idx="2"/>
          </p:cNvCxnSpPr>
          <p:nvPr/>
        </p:nvCxnSpPr>
        <p:spPr>
          <a:xfrm flipV="1">
            <a:off x="3698441" y="3868790"/>
            <a:ext cx="389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A0D79F1-D06A-4BB6-A474-8FBACFA9E652}"/>
              </a:ext>
            </a:extLst>
          </p:cNvPr>
          <p:cNvCxnSpPr>
            <a:stCxn id="60" idx="3"/>
            <a:endCxn id="72" idx="1"/>
          </p:cNvCxnSpPr>
          <p:nvPr/>
        </p:nvCxnSpPr>
        <p:spPr>
          <a:xfrm>
            <a:off x="2167085" y="2760637"/>
            <a:ext cx="389195" cy="110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127</Words>
  <Application>Microsoft Office PowerPoint</Application>
  <PresentationFormat>宽屏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沐雨 辰风</dc:creator>
  <cp:lastModifiedBy>沐雨 辰风</cp:lastModifiedBy>
  <cp:revision>26</cp:revision>
  <dcterms:created xsi:type="dcterms:W3CDTF">2019-03-09T06:42:01Z</dcterms:created>
  <dcterms:modified xsi:type="dcterms:W3CDTF">2019-03-27T03:09:47Z</dcterms:modified>
</cp:coreProperties>
</file>