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60CC-951D-7AAD-76A2-7BCA7A0B4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A4274-8727-0FB9-9297-27DBB9FDA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45DE2-8C85-E997-C527-21B69B97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20C84-3095-EA1B-5F8B-1671CCBE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E2BF0-114A-FC1B-E81D-40D8B7A5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5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09A16-97E1-7F7F-474B-E343EE21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074943-F4FF-0D7A-3D1E-2B264540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EC5E0-C62B-4E07-6083-44F9E0AE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AB38D-9450-261D-324B-CAC85947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1986D-CB8D-2B2A-6534-90497F3B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3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644F9-25F2-F3EC-E81D-868B5A27B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1132CB-3874-F5D5-8573-A9371462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7B96C-F814-CF9E-3624-4305DF7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F35ED-5D52-F697-CE65-23C770AC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2ACAF-0429-B845-44E0-E8A54326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8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AC980-56FC-C2C0-A7DD-18DF23AC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6FD69-BD78-CC6E-37E5-1EB31145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CC6B4-4E98-7999-1526-D782299C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6596-24BC-C07F-5406-3CD42150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36B57-2C76-46DB-1513-EC65AFE2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CDBEA-6636-AA43-CB66-FE1204F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1FC36-3A47-07F0-445C-57333387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0DA5B-2760-7436-489A-5B235D97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60D2F-477E-DAF5-BF5D-58F0A9C9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84830-40A3-0685-19FA-69DC949E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BFF6-953E-50BA-0A87-5579E337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01CFE-3F23-F218-7FC5-049C3506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E05A5-20AC-4F1F-2957-FA897C8CB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914CC-A73E-8730-ECCF-B7B72BD0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D3877-F3D1-A7AF-B83C-7245E609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621A5-7ADD-D43F-00EA-EA4617AA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6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BD3F-4D2E-2D6E-02E7-EDB09CE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5684-20D5-F9E4-9B89-06CE22B71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A5FBA-FC93-8DC5-BB63-F19B9051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0F09E7-DA76-9135-B83D-C80FC072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B0BC4E-1776-3B07-AC60-F128A6A70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F433FB-C783-45CA-05CC-8E9CFAC3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F8044D-EF93-C54C-BEF8-42065FA5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CF8BBC-5C6B-60F7-9740-C3CF5B73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75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E5A94-FBCF-457E-4907-128CAAD9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838D19-BB26-8B28-E78F-679E9173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C9053-A2E0-BDAC-520A-F379DB4B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BEA88C-FDDC-72B9-B869-2FCB75D7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75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3AB3F8-B16B-8AC7-8C75-92419B5E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D421FB-6945-7DA5-D818-D9244E1D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A7BAD-E114-32EE-8EDA-CD5692B9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2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BECCF-0787-3364-BE11-A5D84CD6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0062A-F7D9-6457-1007-95A39F81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7159F-9FEC-CAD9-33F6-6FB9BA764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2A4F5B-6FDF-561E-3A8F-52A97DDF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DE9C6-72E3-1A3F-88F3-63FE1D7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1BD96-5A6C-502E-8573-DAAC2F03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4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A618D-47EF-D921-17AB-2F4C37A2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E6DA9F-886E-ED7E-4833-D2D4FBBAB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AE4B4-48C3-8802-900A-9E63C63C3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75090-8368-C546-3511-F2D07196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67E573-9B15-72D9-67B7-22D89E30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6FCE4-3742-7CDB-6D45-7C90D79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9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10B7E-DDDA-4770-05B3-9AE66CA3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279E7-BE92-DCF3-5C5E-21C673997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BB51-4E4B-041B-054E-6043C4D16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F664-CD07-4AAC-A093-DE80E16CA75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5AC4-2D50-725D-2190-70CA67E1A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81047-29C2-FF65-6FB2-E042E583A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FA2D-C552-4469-8E11-ABFDACD3D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DAA73-F111-EE2D-1471-5EFEAC515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우주궤도역학</a:t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4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Term Project #2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1A2FB1-29E7-7693-3495-CF606F993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314" y="5071998"/>
            <a:ext cx="9144000" cy="903287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21013295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이진아</a:t>
            </a:r>
          </a:p>
        </p:txBody>
      </p:sp>
    </p:spTree>
    <p:extLst>
      <p:ext uri="{BB962C8B-B14F-4D97-AF65-F5344CB8AC3E}">
        <p14:creationId xmlns:p14="http://schemas.microsoft.com/office/powerpoint/2010/main" val="129756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38429-E271-C166-1990-C3E0748C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0" y="29048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/>
              <a:t>Transformation Step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690FF-2996-D72D-72F7-B1EB1C9E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8361B8-1803-E35B-DB6A-1648B18BC0A8}"/>
              </a:ext>
            </a:extLst>
          </p:cNvPr>
          <p:cNvSpPr/>
          <p:nvPr/>
        </p:nvSpPr>
        <p:spPr>
          <a:xfrm>
            <a:off x="737116" y="2937293"/>
            <a:ext cx="2183363" cy="13255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Perifocal</a:t>
            </a:r>
          </a:p>
          <a:p>
            <a:pPr algn="ctr"/>
            <a:r>
              <a:rPr lang="en-US" altLang="ko-KR" sz="2400" dirty="0"/>
              <a:t>(2D)</a:t>
            </a:r>
            <a:endParaRPr lang="ko-KR" altLang="en-US" sz="2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A32259-4C23-D04E-5FAB-783FDCF96133}"/>
              </a:ext>
            </a:extLst>
          </p:cNvPr>
          <p:cNvSpPr/>
          <p:nvPr/>
        </p:nvSpPr>
        <p:spPr>
          <a:xfrm>
            <a:off x="3632717" y="2937294"/>
            <a:ext cx="2183363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ECI </a:t>
            </a:r>
          </a:p>
          <a:p>
            <a:pPr algn="ctr"/>
            <a:r>
              <a:rPr lang="en-US" altLang="ko-KR" sz="2400" dirty="0"/>
              <a:t>(3D)</a:t>
            </a:r>
            <a:endParaRPr lang="ko-KR" altLang="en-US" sz="16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21C3B4-2E42-E669-3EF0-67895396658A}"/>
              </a:ext>
            </a:extLst>
          </p:cNvPr>
          <p:cNvSpPr/>
          <p:nvPr/>
        </p:nvSpPr>
        <p:spPr>
          <a:xfrm>
            <a:off x="6528318" y="2974618"/>
            <a:ext cx="2183363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ECEF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BCE71B-FDAA-44A2-12D3-CB53589183E4}"/>
              </a:ext>
            </a:extLst>
          </p:cNvPr>
          <p:cNvSpPr/>
          <p:nvPr/>
        </p:nvSpPr>
        <p:spPr>
          <a:xfrm>
            <a:off x="9423919" y="2937295"/>
            <a:ext cx="2183363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ENU</a:t>
            </a:r>
            <a:endParaRPr lang="ko-KR" altLang="en-US" sz="24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28CE372-6C39-AC9B-F8AF-BC5A7B072F4A}"/>
              </a:ext>
            </a:extLst>
          </p:cNvPr>
          <p:cNvSpPr/>
          <p:nvPr/>
        </p:nvSpPr>
        <p:spPr>
          <a:xfrm>
            <a:off x="3033224" y="3488106"/>
            <a:ext cx="486747" cy="2239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75F1150-77CF-E61D-7536-E6B7359428EE}"/>
              </a:ext>
            </a:extLst>
          </p:cNvPr>
          <p:cNvSpPr/>
          <p:nvPr/>
        </p:nvSpPr>
        <p:spPr>
          <a:xfrm>
            <a:off x="5928825" y="3488106"/>
            <a:ext cx="486747" cy="2239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B2EBA18-F499-E7BE-7628-F206D31E5FAB}"/>
              </a:ext>
            </a:extLst>
          </p:cNvPr>
          <p:cNvSpPr/>
          <p:nvPr/>
        </p:nvSpPr>
        <p:spPr>
          <a:xfrm>
            <a:off x="8824426" y="3488105"/>
            <a:ext cx="486747" cy="2239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6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E5B3796-41F7-97FB-9541-6F2DFEDEA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0" y="2034097"/>
            <a:ext cx="8306520" cy="3520745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84E48AB-8004-7C64-3D50-8391A3F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0" y="25315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/>
              <a:t>Matlab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5BD4D-3A50-A1D2-A4A3-53C032A032C9}"/>
              </a:ext>
            </a:extLst>
          </p:cNvPr>
          <p:cNvSpPr txBox="1"/>
          <p:nvPr/>
        </p:nvSpPr>
        <p:spPr>
          <a:xfrm>
            <a:off x="653140" y="1504076"/>
            <a:ext cx="50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Perifocal frame -&gt; ECI frame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9AAC015-F3FB-7161-736F-99C39D1D0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" t="-4005" b="4005"/>
          <a:stretch/>
        </p:blipFill>
        <p:spPr>
          <a:xfrm>
            <a:off x="698085" y="5484862"/>
            <a:ext cx="8216630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3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4E48AB-8004-7C64-3D50-8391A3F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0" y="296180"/>
            <a:ext cx="10515600" cy="128254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/>
              <a:t>Matlab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5BD4D-3A50-A1D2-A4A3-53C032A032C9}"/>
              </a:ext>
            </a:extLst>
          </p:cNvPr>
          <p:cNvSpPr txBox="1"/>
          <p:nvPr/>
        </p:nvSpPr>
        <p:spPr>
          <a:xfrm>
            <a:off x="653140" y="1394055"/>
            <a:ext cx="586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r</a:t>
            </a:r>
            <a:r>
              <a:rPr lang="ko-KR" altLang="en-US" dirty="0"/>
              <a:t> </a:t>
            </a:r>
            <a:r>
              <a:rPr lang="en-US" altLang="ko-KR" dirty="0"/>
              <a:t>and v  in perifocal frame from orbit parameters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1E4577D-76BD-3EC1-1B56-D433171AF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0" y="1841934"/>
            <a:ext cx="8276037" cy="236240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D5F498-9A01-FA9A-9242-BF86BD98A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0" y="4204339"/>
            <a:ext cx="8245555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0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4E48AB-8004-7C64-3D50-8391A3F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0" y="296180"/>
            <a:ext cx="10515600" cy="128254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/>
              <a:t>Matlab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5BD4D-3A50-A1D2-A4A3-53C032A032C9}"/>
              </a:ext>
            </a:extLst>
          </p:cNvPr>
          <p:cNvSpPr txBox="1"/>
          <p:nvPr/>
        </p:nvSpPr>
        <p:spPr>
          <a:xfrm>
            <a:off x="653140" y="1578721"/>
            <a:ext cx="586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ECI -&gt; ECEF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F136B2-5BDB-566B-1B48-282C66138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0" y="2114436"/>
            <a:ext cx="8245555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5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84E48AB-8004-7C64-3D50-8391A3F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0" y="258858"/>
            <a:ext cx="10515600" cy="128254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dirty="0" err="1"/>
              <a:t>Matlab</a:t>
            </a:r>
            <a:r>
              <a:rPr lang="en-US" altLang="ko-KR" dirty="0"/>
              <a:t> Code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5BD4D-3A50-A1D2-A4A3-53C032A032C9}"/>
              </a:ext>
            </a:extLst>
          </p:cNvPr>
          <p:cNvSpPr txBox="1"/>
          <p:nvPr/>
        </p:nvSpPr>
        <p:spPr>
          <a:xfrm>
            <a:off x="653140" y="1172067"/>
            <a:ext cx="586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Elevation, azimuth angle calculator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B5542-E225-770C-DFAA-57D398283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0" y="1541399"/>
            <a:ext cx="8283658" cy="26443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CCC467-7B19-E996-66CA-C3610F69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0" y="4228872"/>
            <a:ext cx="8291278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2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5797E79-174B-FE4D-0871-23725B98B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746" y="2050689"/>
            <a:ext cx="8300486" cy="3181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3171D0-681E-0AF9-992D-3B74631D73B2}"/>
              </a:ext>
            </a:extLst>
          </p:cNvPr>
          <p:cNvSpPr txBox="1"/>
          <p:nvPr/>
        </p:nvSpPr>
        <p:spPr>
          <a:xfrm>
            <a:off x="1592746" y="1626110"/>
            <a:ext cx="70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24661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60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우주궤도역학 Term Project #2</vt:lpstr>
      <vt:lpstr>Transformation Step</vt:lpstr>
      <vt:lpstr>Matlab Code</vt:lpstr>
      <vt:lpstr>Matlab Code</vt:lpstr>
      <vt:lpstr>Matlab Code</vt:lpstr>
      <vt:lpstr>Matlab Code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우주궤도역학 Term Project</dc:title>
  <dc:creator>이진아</dc:creator>
  <cp:lastModifiedBy>이진아</cp:lastModifiedBy>
  <cp:revision>20</cp:revision>
  <dcterms:created xsi:type="dcterms:W3CDTF">2023-06-21T18:21:25Z</dcterms:created>
  <dcterms:modified xsi:type="dcterms:W3CDTF">2023-06-22T13:55:20Z</dcterms:modified>
</cp:coreProperties>
</file>