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233150" y="1773550"/>
            <a:ext cx="5819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ru" sz="3600">
                <a:solidFill>
                  <a:srgbClr val="4C5D6E"/>
                </a:solidFill>
              </a:rPr>
              <a:t>Вглубь запросов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99999"/>
                </a:solidFill>
              </a:rPr>
              <a:t>Python/Django</a:t>
            </a:r>
          </a:p>
        </p:txBody>
      </p:sp>
      <p:sp>
        <p:nvSpPr>
          <p:cNvPr id="56" name="Shape 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2" name="Shape 6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ru" sz="2400">
                <a:solidFill>
                  <a:srgbClr val="4C5D6E"/>
                </a:solidFill>
              </a:rPr>
              <a:t>Урок 4</a:t>
            </a:r>
          </a:p>
        </p:txBody>
      </p:sp>
      <p:pic>
        <p:nvPicPr>
          <p:cNvPr descr="django-logo-square.png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75" y="811025"/>
            <a:ext cx="2739274" cy="2739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ny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200" y="644474"/>
            <a:ext cx="1826924" cy="14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" name="Shape 9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lan-d-people-man-person-cubes-word-32498661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585" y="476239"/>
            <a:ext cx="10382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1942175" y="1470850"/>
            <a:ext cx="68544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Почему мы НЕ будем пользоваться интерфейсом администратора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Выполнение запросов через командную строку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Объект QuerySet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Связывание моделей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Работа со связанными моделями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Продолжаем дополнять сайт "About me"</a:t>
            </a:r>
          </a:p>
        </p:txBody>
      </p:sp>
      <p:sp>
        <p:nvSpPr>
          <p:cNvPr id="103" name="Shape 103"/>
          <p:cNvSpPr txBox="1"/>
          <p:nvPr>
            <p:ph type="ctrTitle"/>
          </p:nvPr>
        </p:nvSpPr>
        <p:spPr>
          <a:xfrm>
            <a:off x="1932375" y="620975"/>
            <a:ext cx="285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План урока 4</a:t>
            </a:r>
          </a:p>
        </p:txBody>
      </p:sp>
      <p:sp>
        <p:nvSpPr>
          <p:cNvPr id="104" name="Shape 10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7" name="Shape 117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