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4" r:id="rId4"/>
    <p:sldId id="261" r:id="rId5"/>
    <p:sldId id="265" r:id="rId6"/>
    <p:sldId id="258" r:id="rId7"/>
    <p:sldId id="262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BBA"/>
    <a:srgbClr val="008000"/>
    <a:srgbClr val="3DD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41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378B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321271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  <p:sp>
        <p:nvSpPr>
          <p:cNvPr id="20" name="Trójkąt równoramienny 19">
            <a:extLst>
              <a:ext uri="{FF2B5EF4-FFF2-40B4-BE49-F238E27FC236}">
                <a16:creationId xmlns:a16="http://schemas.microsoft.com/office/drawing/2014/main" id="{625424D4-7E33-44B0-BBD4-42CAB59588E6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2F7E80BC-6590-4F1D-9F5D-427155216F58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853C52E8-7526-433F-8E4A-702110E07EF0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Trójkąt równoramienny 23">
              <a:extLst>
                <a:ext uri="{FF2B5EF4-FFF2-40B4-BE49-F238E27FC236}">
                  <a16:creationId xmlns:a16="http://schemas.microsoft.com/office/drawing/2014/main" id="{FAB01809-E356-4839-9961-C26B4F466A21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AD6F517C-CA47-4933-9B12-C5CBC3F5DD89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Trójkąt równoramienny 25">
            <a:extLst>
              <a:ext uri="{FF2B5EF4-FFF2-40B4-BE49-F238E27FC236}">
                <a16:creationId xmlns:a16="http://schemas.microsoft.com/office/drawing/2014/main" id="{3EFE80D9-44B0-449E-8841-DB66328997B4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Trójkąt równoramienny 31">
            <a:extLst>
              <a:ext uri="{FF2B5EF4-FFF2-40B4-BE49-F238E27FC236}">
                <a16:creationId xmlns:a16="http://schemas.microsoft.com/office/drawing/2014/main" id="{8DA202C9-A12C-457E-A2CB-5566965C0A65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Trójkąt równoramienny 32">
            <a:extLst>
              <a:ext uri="{FF2B5EF4-FFF2-40B4-BE49-F238E27FC236}">
                <a16:creationId xmlns:a16="http://schemas.microsoft.com/office/drawing/2014/main" id="{7DD2BD7C-1C2D-4F7E-BC75-A3B1F9D08765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11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95B75-3528-4979-901E-DEFBD0F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595144-850E-4956-A472-D97B00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07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5C6ABF-F2DA-4767-8D7E-12AE74815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7AB39C-10DC-4F4F-A167-079C332E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4939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378B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280242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</p:spTree>
    <p:extLst>
      <p:ext uri="{BB962C8B-B14F-4D97-AF65-F5344CB8AC3E}">
        <p14:creationId xmlns:p14="http://schemas.microsoft.com/office/powerpoint/2010/main" val="31004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75D2B-4470-4204-AEB3-69DE997A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0249D51-243C-490B-8651-87A734A4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453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525739D-0629-4BCC-8C39-C8CD4CB22238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77E7245F-B1E5-48EE-8B6C-70C8C6938422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F895B10-603F-4A98-B832-94933D9E0A88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933E367D-3B1E-477E-B710-E7DD0793236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190BBBE4-A5DA-49AD-9376-4D42B737F1B9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AD5E9958-C662-4000-AA85-28AE26225759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AF8B8B3-297B-4A60-99C9-55F8E8AD8D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B48BEA9D-0A13-4DB1-9130-D9F8DC16893F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3553AD5-1594-4530-AE7B-FC284D8E507A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DD9A3B83-F177-46CF-858E-9D73F85D70A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183D7B40-8BF3-4A7C-BB03-4F4F07DD378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8E5FD8C3-6300-496E-907B-61A4CC357E97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8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579FA-1A84-40D3-8EE9-EFC693C9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165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8E0676-11D8-4267-AB29-49122FB3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165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A96E5482-17C4-461A-9690-58B760B18C13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10A42C7-80C3-4ED1-9D67-2314D14BA97F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B28B5FB-E107-48E6-B138-6B0831D76724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Trójkąt równoramienny 9">
              <a:extLst>
                <a:ext uri="{FF2B5EF4-FFF2-40B4-BE49-F238E27FC236}">
                  <a16:creationId xmlns:a16="http://schemas.microsoft.com/office/drawing/2014/main" id="{03F000E5-8B54-447D-AA23-D41E79CC3C7C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Trójkąt równoramienny 10">
              <a:extLst>
                <a:ext uri="{FF2B5EF4-FFF2-40B4-BE49-F238E27FC236}">
                  <a16:creationId xmlns:a16="http://schemas.microsoft.com/office/drawing/2014/main" id="{8CF21277-CE41-4B18-87B6-C0D0B3A50EF4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6D9B3AE8-7E13-4C99-B186-0F5DAE1450BD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E7E19343-B59D-4CF2-B848-CFABA80DC730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CDF32C30-B44E-4356-B9B0-B898B201E6C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Trójkąt równoramienny 14">
              <a:extLst>
                <a:ext uri="{FF2B5EF4-FFF2-40B4-BE49-F238E27FC236}">
                  <a16:creationId xmlns:a16="http://schemas.microsoft.com/office/drawing/2014/main" id="{6FFC2D19-117D-4E77-89EE-C06E0C1CDB96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Trójkąt równoramienny 15">
              <a:extLst>
                <a:ext uri="{FF2B5EF4-FFF2-40B4-BE49-F238E27FC236}">
                  <a16:creationId xmlns:a16="http://schemas.microsoft.com/office/drawing/2014/main" id="{3F5D42A3-8A01-4588-9A7C-EAD2C742367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1D93A78-F083-4DBA-BC07-54E957D8E4A8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264388BC-5A04-4024-BFDD-5D83F394C5C3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E24513E5-A54D-4DA4-945E-ADEA39EA593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rójkąt równoramienny 19">
              <a:extLst>
                <a:ext uri="{FF2B5EF4-FFF2-40B4-BE49-F238E27FC236}">
                  <a16:creationId xmlns:a16="http://schemas.microsoft.com/office/drawing/2014/main" id="{3BDE8BC6-137B-4DA9-ACD7-F79CFE4A5FCD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rójkąt równoramienny 20">
              <a:extLst>
                <a:ext uri="{FF2B5EF4-FFF2-40B4-BE49-F238E27FC236}">
                  <a16:creationId xmlns:a16="http://schemas.microsoft.com/office/drawing/2014/main" id="{952ABAFB-208A-40DF-8829-A989CE800851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D45EDF59-7D29-47EC-9ADA-0A5CF8164578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84C383F6-B649-43C9-90D4-C40FB41AE58D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3A112E23-A3DE-40E1-82AF-BEC79EFC1D15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8D41213B-6075-4589-B9F0-9102A36A7B45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rójkąt równoramienny 25">
              <a:extLst>
                <a:ext uri="{FF2B5EF4-FFF2-40B4-BE49-F238E27FC236}">
                  <a16:creationId xmlns:a16="http://schemas.microsoft.com/office/drawing/2014/main" id="{81262582-6CA0-4312-A3FB-2F7DC15C31C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2128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29F31-655A-4FD4-B699-BD2E9F8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25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CF463F-36B6-4E60-A5A4-D359B56C7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D2079F-8718-46DC-8F55-F29D2DDC7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9F6536AE-9654-4D25-A5C9-6FF5CB91650F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D2902CC-17DA-4261-931B-0FB947844D4C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B769411-1BFD-40BF-9F08-0F5B1347CCAD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54B1B88F-A38A-4880-89AA-63B42E4A8E32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EE8F056A-FA19-44F9-9EFC-6DA6E7BBAD83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9DDE18EF-29BB-450B-8C92-9E726766B11E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844BFF4-0B3B-42E5-A610-BFCBD5CC62EC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FD4D1B2F-ADA3-4243-A980-BDDB0E6DECF4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FC5F0D5D-D405-4A24-A1FD-6896CB2D9760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79FE1D23-D7C8-445F-AD43-59169ADB6EE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FA527870-8716-48C5-9025-C08C6E40D04B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59DADFF5-83E2-46A8-A54C-2556DA14D2CF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1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E6517-F47E-41D4-BA92-3570FE81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97A1FF-C451-4B14-9F23-5AE72E52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F6D4A-8B9F-43E0-8570-658AEECA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BA9449-629D-4F8D-B967-9F591A0C5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88FD6C-C018-4005-8F53-F6D431A1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947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708D0-A2EB-4E45-8969-E98A88B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4677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B79EBE0-C679-425D-96E1-4D97EDB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BA8B-1C55-4E4E-9B74-DA4CFE857DE7}" type="datetimeFigureOut">
              <a:rPr lang="pl-PL" smtClean="0"/>
              <a:t>01.06.2021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3C3DE7-08F6-4A70-8CBA-D1F1C6DD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522E15-48DC-4EB8-9994-C26704C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B77C-306A-45ED-9755-8B98F40B0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75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84490-3AB6-4457-86B4-C591B8F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466E6-10EE-4AEA-91E9-ACBE4A7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06A62F-1CB3-48B5-BC70-D49300BE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00AA811-B904-4239-A644-B4B02E4818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F2377109-D472-4063-A10D-95A1DA4B56FD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9A6A747F-1DF3-4929-BD65-574137F5EF21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E8E99EE8-3EE9-4DEC-9685-5F371255B703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98FE6A0A-049B-4D69-9D5B-9C64813B8B7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058D029F-0B18-47A4-813B-73E77DD3412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D92589F-E6B8-4026-9EFD-148DBBA7C9C5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167F5DE7-F959-4ABD-8375-5D59039F1A06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59E9E64-0315-4826-88D1-167676AF7C6E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62AD482-F53A-4756-8DA2-B47348216820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3BFE3173-8D66-447F-8003-BEF1F26FFF0E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EACA6B25-4597-4E76-B546-B6258125878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3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30C3F-4567-46E9-BF4F-98C735D2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91F335-4AB1-486F-B5EF-9399642F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BA0031-5877-4CDB-8383-1FA72EDC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783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8E17BA2-A682-4F52-9EC9-3F589E2A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342B-C6C1-449A-88B4-23F396B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0788DA-E56F-45EA-BC03-65BFFAA5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BA8B-1C55-4E4E-9B74-DA4CFE857DE7}" type="datetimeFigureOut">
              <a:rPr lang="pl-PL" smtClean="0"/>
              <a:t>01.06.2021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6EBF96-FA11-45CB-A5FB-925F7A42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765CA-BD8A-4ED5-BC12-8FB589D4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B77C-306A-45ED-9755-8B98F40B0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4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X8jsijhll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6D19A-C302-4943-91CD-17EF2BC2C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Korekcja błędów </a:t>
            </a:r>
            <a:br>
              <a:rPr lang="pl-PL" dirty="0"/>
            </a:br>
            <a:r>
              <a:rPr lang="pl-PL" dirty="0"/>
              <a:t>kodem </a:t>
            </a:r>
            <a:r>
              <a:rPr lang="pl-PL" dirty="0" err="1"/>
              <a:t>Hamminga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FE1BC4-E513-4E2B-9E42-DAC57C134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Weronika Kowalska</a:t>
            </a:r>
          </a:p>
          <a:p>
            <a:r>
              <a:rPr lang="pl-PL" dirty="0"/>
              <a:t>Marcin Złotek</a:t>
            </a:r>
          </a:p>
          <a:p>
            <a:endParaRPr lang="pl-PL" dirty="0"/>
          </a:p>
          <a:p>
            <a:r>
              <a:rPr lang="pl-PL" dirty="0"/>
              <a:t>Politechnika Poznańska, 2021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E92FCC-0534-476F-9A3F-4DAE134F2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86" y="321271"/>
            <a:ext cx="1766657" cy="45720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.NET F#</a:t>
            </a:r>
          </a:p>
        </p:txBody>
      </p:sp>
    </p:spTree>
    <p:extLst>
      <p:ext uri="{BB962C8B-B14F-4D97-AF65-F5344CB8AC3E}">
        <p14:creationId xmlns:p14="http://schemas.microsoft.com/office/powerpoint/2010/main" val="350037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04EF9EA-E52D-4D61-B46D-3E392B3E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0101110110010110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002BD73-FE58-47EC-BEDD-716213A3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242955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65CD56A-4B78-457E-A2F6-321719FF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Kod korekcyjny stworzony przez Richarda </a:t>
            </a:r>
            <a:r>
              <a:rPr lang="pl-PL" sz="2400" dirty="0" err="1"/>
              <a:t>Hamminga</a:t>
            </a:r>
            <a:r>
              <a:rPr lang="pl-PL" sz="2400" dirty="0"/>
              <a:t> w 1954 roku.</a:t>
            </a:r>
          </a:p>
          <a:p>
            <a:pPr marL="0" indent="0">
              <a:buNone/>
            </a:pPr>
            <a:r>
              <a:rPr lang="pl-PL" sz="2400" dirty="0"/>
              <a:t>Umożliwia wykrycie i naprawienie jednego bitu w bloku.</a:t>
            </a:r>
          </a:p>
          <a:p>
            <a:pPr marL="0" indent="0">
              <a:buNone/>
            </a:pPr>
            <a:r>
              <a:rPr lang="pl-PL" sz="2400" dirty="0"/>
              <a:t>Wersja rozszerzona umożliwia wykrycie 2 błędnych bitów, jednak bez możliwości ich poprawienia.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36D9880-2E2B-4BA9-BAE3-54C6CBB2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</a:t>
            </a:r>
            <a:r>
              <a:rPr lang="pl-PL" dirty="0" err="1"/>
              <a:t>Hamminga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33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79D852E-C922-487D-9553-168CF063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N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D</a:t>
            </a:r>
            <a:r>
              <a:rPr lang="pl-PL" sz="2400" dirty="0">
                <a:solidFill>
                  <a:schemeClr val="accent1"/>
                </a:solidFill>
              </a:rPr>
              <a:t>) </a:t>
            </a:r>
            <a:r>
              <a:rPr lang="pl-PL" sz="2400" dirty="0"/>
              <a:t>– N: długość bloku, D: liczba bitów danych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7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4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0,571</a:t>
            </a:r>
            <a:endParaRPr lang="pl-PL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15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11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0,733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31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26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0.839 </a:t>
            </a:r>
            <a:endParaRPr lang="pl-PL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63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57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0.905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65’535</a:t>
            </a:r>
            <a:r>
              <a:rPr lang="pl-PL" sz="2400" dirty="0">
                <a:solidFill>
                  <a:schemeClr val="accent1"/>
                </a:solidFill>
              </a:rPr>
              <a:t>, </a:t>
            </a:r>
            <a:r>
              <a:rPr lang="pl-PL" sz="2400" i="1" dirty="0"/>
              <a:t>65’519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>
                <a:solidFill>
                  <a:srgbClr val="3DDC97"/>
                </a:solidFill>
              </a:rPr>
              <a:t>0.999755 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3DDC97"/>
                </a:solidFill>
              </a:rPr>
              <a:t>			    </a:t>
            </a:r>
            <a:r>
              <a:rPr lang="pl-PL" sz="2400" dirty="0">
                <a:solidFill>
                  <a:schemeClr val="accent2"/>
                </a:solidFill>
              </a:rPr>
              <a:t>// blok 256x256, 16 bitów parzystości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85FCB59-F497-4026-B952-223E5E21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Skuteczność</a:t>
            </a:r>
          </a:p>
        </p:txBody>
      </p:sp>
    </p:spTree>
    <p:extLst>
      <p:ext uri="{BB962C8B-B14F-4D97-AF65-F5344CB8AC3E}">
        <p14:creationId xmlns:p14="http://schemas.microsoft.com/office/powerpoint/2010/main" val="33876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A5563-CCE2-4EA5-8250-D919553D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BABDA0-8149-458A-A4BA-594966934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4E71D35-E611-4333-BBAC-531CB417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Ciąg bitów: 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00101100101</a:t>
            </a: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latin typeface="Cambria Math" panose="02040503050406030204" pitchFamily="18" charset="0"/>
                <a:hlinkClick r:id="rId2"/>
              </a:rPr>
              <a:t>https://youtu.be/X8jsijhllIA</a:t>
            </a:r>
            <a:endParaRPr lang="pl-PL" sz="2400" dirty="0">
              <a:solidFill>
                <a:schemeClr val="accent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F0A378C-53B8-4CE7-9FBD-3B07C87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CDDAD5CE-081A-4F4D-8E09-DED6977FD3A9}"/>
                  </a:ext>
                </a:extLst>
              </p:cNvPr>
              <p:cNvSpPr txBox="1"/>
              <p:nvPr/>
            </p:nvSpPr>
            <p:spPr>
              <a:xfrm>
                <a:off x="838200" y="2725444"/>
                <a:ext cx="4234649" cy="241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rgbClr val="3DDC9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36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CDDAD5CE-081A-4F4D-8E09-DED6977F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5444"/>
                <a:ext cx="4234649" cy="241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4C70B735-5AAA-45E2-A22B-69BC40B2F3D6}"/>
              </a:ext>
            </a:extLst>
          </p:cNvPr>
          <p:cNvSpPr/>
          <p:nvPr/>
        </p:nvSpPr>
        <p:spPr>
          <a:xfrm>
            <a:off x="5135361" y="3599083"/>
            <a:ext cx="1597981" cy="466889"/>
          </a:xfrm>
          <a:prstGeom prst="rightArrow">
            <a:avLst>
              <a:gd name="adj1" fmla="val 41398"/>
              <a:gd name="adj2" fmla="val 82975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B650E76C-F26A-45AC-820B-4FD324934776}"/>
                  </a:ext>
                </a:extLst>
              </p:cNvPr>
              <p:cNvSpPr txBox="1"/>
              <p:nvPr/>
            </p:nvSpPr>
            <p:spPr>
              <a:xfrm>
                <a:off x="6795855" y="2725443"/>
                <a:ext cx="4234649" cy="241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rgbClr val="3DDC9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36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B650E76C-F26A-45AC-820B-4FD32493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855" y="2725443"/>
                <a:ext cx="4234649" cy="241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rostokąt 10">
            <a:extLst>
              <a:ext uri="{FF2B5EF4-FFF2-40B4-BE49-F238E27FC236}">
                <a16:creationId xmlns:a16="http://schemas.microsoft.com/office/drawing/2014/main" id="{AAF27FDB-FCD3-4AC6-940C-466151E38230}"/>
              </a:ext>
            </a:extLst>
          </p:cNvPr>
          <p:cNvSpPr/>
          <p:nvPr/>
        </p:nvSpPr>
        <p:spPr>
          <a:xfrm>
            <a:off x="2370337" y="2796464"/>
            <a:ext cx="541538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F6D5C-91A3-4AA5-8BD6-4700CB0B675A}"/>
              </a:ext>
            </a:extLst>
          </p:cNvPr>
          <p:cNvSpPr/>
          <p:nvPr/>
        </p:nvSpPr>
        <p:spPr>
          <a:xfrm>
            <a:off x="3716324" y="2796464"/>
            <a:ext cx="541538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296C2AC-3B9B-42B8-B321-0CE080D7195E}"/>
              </a:ext>
            </a:extLst>
          </p:cNvPr>
          <p:cNvSpPr/>
          <p:nvPr/>
        </p:nvSpPr>
        <p:spPr>
          <a:xfrm>
            <a:off x="3089429" y="2796464"/>
            <a:ext cx="1168433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5C614955-D55B-43F0-8D7F-22653A71C35F}"/>
              </a:ext>
            </a:extLst>
          </p:cNvPr>
          <p:cNvSpPr/>
          <p:nvPr/>
        </p:nvSpPr>
        <p:spPr>
          <a:xfrm rot="5400000">
            <a:off x="2502765" y="3006925"/>
            <a:ext cx="958831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9A2FE68-C54B-4EBD-86AB-FFCD3DE4218D}"/>
              </a:ext>
            </a:extLst>
          </p:cNvPr>
          <p:cNvSpPr/>
          <p:nvPr/>
        </p:nvSpPr>
        <p:spPr>
          <a:xfrm rot="5400000">
            <a:off x="2731906" y="2272676"/>
            <a:ext cx="514924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54CDFF34-F69B-4E77-A842-94483917EBEC}"/>
              </a:ext>
            </a:extLst>
          </p:cNvPr>
          <p:cNvSpPr/>
          <p:nvPr/>
        </p:nvSpPr>
        <p:spPr>
          <a:xfrm rot="5400000">
            <a:off x="2724719" y="3231507"/>
            <a:ext cx="514924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8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EBDB9CD-A118-45A3-B764-0269BF48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data </a:t>
            </a:r>
            <a:r>
              <a:rPr lang="pl-P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„0110010111010001”</a:t>
            </a:r>
            <a:endParaRPr lang="pl-PL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ComputeECC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l-PL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.ToCharArray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.map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.GetNumericValue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ArrayExtension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.filteri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&amp;&amp;&amp;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.fold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y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^^^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      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.fold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y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^^^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5730078B-954D-4DEE-BD76-258EC13D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17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10ED8-0931-4F9D-9D09-C8257708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i naprawa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5FC87B-C963-436F-805A-501E84CB6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04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B857CA0-017E-4F4D-B086-292F472C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Miejsce błędu: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400" dirty="0">
                <a:solidFill>
                  <a:srgbClr val="378BBA"/>
                </a:solidFill>
              </a:rPr>
              <a:t> 	     </a:t>
            </a:r>
            <a:r>
              <a:rPr lang="pl-PL" sz="2400" b="1" dirty="0">
                <a:solidFill>
                  <a:srgbClr val="378BBA"/>
                </a:solidFill>
              </a:rPr>
              <a:t>XOR</a:t>
            </a:r>
            <a:r>
              <a:rPr lang="pl-PL" dirty="0"/>
              <a:t> 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980CA09-B930-4DF5-A22D-81E619FE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B57C9AA-3063-440A-AB32-183985C5FC77}"/>
                  </a:ext>
                </a:extLst>
              </p:cNvPr>
              <p:cNvSpPr txBox="1"/>
              <p:nvPr/>
            </p:nvSpPr>
            <p:spPr>
              <a:xfrm>
                <a:off x="5743852" y="2344280"/>
                <a:ext cx="5609948" cy="216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pl-PL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solidFill>
                                              <a:srgbClr val="3DDC9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 smtClean="0">
                                            <a:solidFill>
                                              <a:srgbClr val="378BB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pl-PL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15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B57C9AA-3063-440A-AB32-183985C5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852" y="2344280"/>
                <a:ext cx="5609948" cy="2169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F333AAF-EFD7-48C9-A393-3B842D31917B}"/>
              </a:ext>
            </a:extLst>
          </p:cNvPr>
          <p:cNvCxnSpPr>
            <a:cxnSpLocks/>
          </p:cNvCxnSpPr>
          <p:nvPr/>
        </p:nvCxnSpPr>
        <p:spPr>
          <a:xfrm>
            <a:off x="2325950" y="5388746"/>
            <a:ext cx="3142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5A26508-1927-45E6-8360-78A88FD1F6A0}"/>
              </a:ext>
            </a:extLst>
          </p:cNvPr>
          <p:cNvSpPr txBox="1"/>
          <p:nvPr/>
        </p:nvSpPr>
        <p:spPr>
          <a:xfrm>
            <a:off x="3585864" y="2280203"/>
            <a:ext cx="22016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0001	   (1)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0010     (2)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0100     (4)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0110     (6)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1010   (10)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1101   (13)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1111   (15)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5300F03-ECBD-414D-9BAF-617C685841CA}"/>
              </a:ext>
            </a:extLst>
          </p:cNvPr>
          <p:cNvSpPr txBox="1"/>
          <p:nvPr/>
        </p:nvSpPr>
        <p:spPr>
          <a:xfrm>
            <a:off x="3585864" y="5409223"/>
            <a:ext cx="188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1001     (9)</a:t>
            </a:r>
          </a:p>
        </p:txBody>
      </p:sp>
    </p:spTree>
    <p:extLst>
      <p:ext uri="{BB962C8B-B14F-4D97-AF65-F5344CB8AC3E}">
        <p14:creationId xmlns:p14="http://schemas.microsoft.com/office/powerpoint/2010/main" val="196699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3395381-AE1F-4062-B147-B938549B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data </a:t>
            </a:r>
            <a:r>
              <a:rPr lang="pl-PL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pl-PL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„0110010111010001”</a:t>
            </a:r>
            <a:endParaRPr lang="pl-PL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pl-PL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ComputeXOR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b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.ToCharArray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ArrayExtension</a:t>
            </a:r>
            <a:r>
              <a:rPr lang="pl-PL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.filter_it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'1’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.fold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y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^^^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4F742EC5-CC29-40EB-931C-A2BC5A2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5910741"/>
      </p:ext>
    </p:extLst>
  </p:cSld>
  <p:clrMapOvr>
    <a:masterClrMapping/>
  </p:clrMapOvr>
</p:sld>
</file>

<file path=ppt/theme/theme1.xml><?xml version="1.0" encoding="utf-8"?>
<a:theme xmlns:a="http://schemas.openxmlformats.org/drawingml/2006/main" name="fsharp">
  <a:themeElements>
    <a:clrScheme name="fsharp_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78BBA"/>
      </a:accent1>
      <a:accent2>
        <a:srgbClr val="30B9DB"/>
      </a:accent2>
      <a:accent3>
        <a:srgbClr val="378BBA"/>
      </a:accent3>
      <a:accent4>
        <a:srgbClr val="30B9DB"/>
      </a:accent4>
      <a:accent5>
        <a:srgbClr val="378BBA"/>
      </a:accent5>
      <a:accent6>
        <a:srgbClr val="30B9DB"/>
      </a:accent6>
      <a:hlink>
        <a:srgbClr val="3DDC97"/>
      </a:hlink>
      <a:folHlink>
        <a:srgbClr val="3DDC9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harp" id="{C5559629-41FA-4041-AB93-F93DE4FE34C1}" vid="{FBFCF5E0-7AB1-42E8-A663-90433DF505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fsharp</Template>
  <TotalTime>143</TotalTime>
  <Words>487</Words>
  <Application>Microsoft Office PowerPoint</Application>
  <PresentationFormat>Panoramiczny</PresentationFormat>
  <Paragraphs>67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Consolas</vt:lpstr>
      <vt:lpstr>Verdana</vt:lpstr>
      <vt:lpstr>fsharp</vt:lpstr>
      <vt:lpstr>Korekcja błędów  kodem Hamminga</vt:lpstr>
      <vt:lpstr>Kod Hamminga</vt:lpstr>
      <vt:lpstr>Skuteczność</vt:lpstr>
      <vt:lpstr>Kodowanie</vt:lpstr>
      <vt:lpstr>Przykład</vt:lpstr>
      <vt:lpstr>Prezentacja programu PowerPoint</vt:lpstr>
      <vt:lpstr>Weryfikacja i naprawa</vt:lpstr>
      <vt:lpstr>Przykład</vt:lpstr>
      <vt:lpstr>Prezentacja programu PowerPoint</vt:lpstr>
      <vt:lpstr>0101110110010110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Korekcja błędów  kodem Hamminga</dc:title>
  <dc:creator>marcin złotek</dc:creator>
  <cp:lastModifiedBy>marcin złotek</cp:lastModifiedBy>
  <cp:revision>37</cp:revision>
  <dcterms:created xsi:type="dcterms:W3CDTF">2021-04-18T09:00:10Z</dcterms:created>
  <dcterms:modified xsi:type="dcterms:W3CDTF">2021-06-01T14:45:23Z</dcterms:modified>
</cp:coreProperties>
</file>