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ICTSKILLS ROBOTICS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Beni, Luca, Lara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346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Level I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677099" y="2097088"/>
            <a:ext cx="6654188" cy="3587616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4" descr="Bildergebnis fÃ¼r lego mindstorm tr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4583" y="2042040"/>
            <a:ext cx="1939618" cy="8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677099" y="2140636"/>
            <a:ext cx="461665" cy="70182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START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869622" y="4811475"/>
            <a:ext cx="461665" cy="83245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ENDE</a:t>
            </a:r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677099" y="2842465"/>
            <a:ext cx="5712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3512457" y="3454401"/>
            <a:ext cx="5818830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677099" y="4140213"/>
            <a:ext cx="619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3138764" y="4931242"/>
            <a:ext cx="619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6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Level II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2875402" y="1773714"/>
            <a:ext cx="6397375" cy="3789803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3427411" y="2078289"/>
            <a:ext cx="5311967" cy="3204071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8" name="Picture 4" descr="Bildergebnis fÃ¼r lego mindstorm tr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19" y="2542810"/>
            <a:ext cx="4018158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ildergebnis fÃ¼r lego mindstorm tr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2535" y="2634414"/>
            <a:ext cx="4131538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0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Level III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1893327" y="1850344"/>
            <a:ext cx="8237644" cy="3955369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5438">
            <a:off x="4683236" y="2111056"/>
            <a:ext cx="1108584" cy="110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218">
            <a:off x="3863164" y="2984961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218">
            <a:off x="5965551" y="2322110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218">
            <a:off x="8321883" y="3440579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9899">
            <a:off x="6860082" y="3950592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4555">
            <a:off x="5452983" y="3139199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4555">
            <a:off x="8033839" y="4382815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4555">
            <a:off x="4894078" y="4556373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ildergebnis fÃ¼r mars chocola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4555">
            <a:off x="8141538" y="2433640"/>
            <a:ext cx="853992" cy="8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ldergebnis fÃ¼r lego mindstorm tr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8491" y="4298577"/>
            <a:ext cx="3462302" cy="14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/>
          <p:cNvCxnSpPr/>
          <p:nvPr/>
        </p:nvCxnSpPr>
        <p:spPr>
          <a:xfrm>
            <a:off x="3736807" y="1864734"/>
            <a:ext cx="0" cy="394097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599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15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Schaltkreis</vt:lpstr>
      <vt:lpstr>ICTSKILLS ROBOTICS</vt:lpstr>
      <vt:lpstr>Level I</vt:lpstr>
      <vt:lpstr>Level II</vt:lpstr>
      <vt:lpstr>Level III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ICTSKILLS ROBOTICS</dc:title>
  <dc:creator>Windows-Benutzer</dc:creator>
  <cp:lastModifiedBy>Windows-Benutzer</cp:lastModifiedBy>
  <cp:revision>4</cp:revision>
  <dcterms:created xsi:type="dcterms:W3CDTF">2018-06-14T06:53:02Z</dcterms:created>
  <dcterms:modified xsi:type="dcterms:W3CDTF">2018-06-14T11:06:08Z</dcterms:modified>
</cp:coreProperties>
</file>