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75" r:id="rId14"/>
    <p:sldId id="267" r:id="rId15"/>
    <p:sldId id="268" r:id="rId16"/>
    <p:sldId id="269" r:id="rId17"/>
    <p:sldId id="270" r:id="rId18"/>
    <p:sldId id="271" r:id="rId19"/>
    <p:sldId id="276" r:id="rId20"/>
    <p:sldId id="272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F1836-AFF9-4D63-858D-D945F40575EE}" v="1615" dt="2022-02-17T12:42:24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05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2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3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85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1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37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4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15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1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4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6582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1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1744" y="1437783"/>
            <a:ext cx="7908513" cy="98034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6600">
                <a:cs typeface="Calibri Light"/>
              </a:rPr>
              <a:t>Lutalice Info</a:t>
            </a:r>
            <a:endParaRPr lang="en-US" sz="6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6133" y="5674243"/>
            <a:ext cx="5357600" cy="537604"/>
          </a:xfrm>
        </p:spPr>
        <p:txBody>
          <a:bodyPr anchor="t">
            <a:normAutofit/>
          </a:bodyPr>
          <a:lstStyle/>
          <a:p>
            <a:pPr algn="ctr"/>
            <a:r>
              <a:rPr lang="en-US" sz="2800" dirty="0">
                <a:cs typeface="Arial"/>
              </a:rPr>
              <a:t>PIS Projekt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A3D0D-4E66-444D-A905-7913F21C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499719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dirty="0" err="1">
                <a:cs typeface="Arial"/>
              </a:rPr>
              <a:t>Slikovit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prikaz</a:t>
            </a:r>
            <a:r>
              <a:rPr lang="en-US" sz="1800" dirty="0">
                <a:cs typeface="Arial"/>
              </a:rPr>
              <a:t> CRUD Use Case </a:t>
            </a:r>
            <a:r>
              <a:rPr lang="en-US" sz="1800" dirty="0" err="1">
                <a:cs typeface="Arial"/>
              </a:rPr>
              <a:t>dijagrma</a:t>
            </a:r>
            <a:r>
              <a:rPr lang="en-US" sz="1800" dirty="0">
                <a:cs typeface="Arial"/>
              </a:rPr>
              <a:t> u </a:t>
            </a:r>
            <a:r>
              <a:rPr lang="en-US" sz="1800" dirty="0" err="1">
                <a:cs typeface="Arial"/>
              </a:rPr>
              <a:t>aplikaciji</a:t>
            </a:r>
            <a:r>
              <a:rPr lang="en-US" sz="1800" dirty="0">
                <a:cs typeface="Arial"/>
              </a:rPr>
              <a:t> (za </a:t>
            </a:r>
            <a:r>
              <a:rPr lang="en-US" sz="1800" dirty="0" err="1">
                <a:cs typeface="Arial"/>
              </a:rPr>
              <a:t>upravljanje</a:t>
            </a:r>
            <a:r>
              <a:rPr lang="en-US" sz="1800" dirty="0">
                <a:cs typeface="Arial"/>
              </a:rPr>
              <a:t> </a:t>
            </a:r>
            <a:r>
              <a:rPr lang="en-US" sz="1800" dirty="0" err="1">
                <a:cs typeface="Arial"/>
              </a:rPr>
              <a:t>zaposlenicima</a:t>
            </a:r>
            <a:r>
              <a:rPr lang="en-US" sz="1800" dirty="0">
                <a:cs typeface="Arial"/>
              </a:rPr>
              <a:t>)</a:t>
            </a:r>
            <a:endParaRPr lang="en-US" sz="1800" dirty="0" err="1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187442D-8FB7-4BAC-946D-2C7743518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972" y="1715464"/>
            <a:ext cx="8856457" cy="369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9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A3D0D-4E66-444D-A905-7913F21C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499719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dirty="0" err="1">
                <a:cs typeface="Arial"/>
              </a:rPr>
              <a:t>Slikovit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prikaz</a:t>
            </a:r>
            <a:r>
              <a:rPr lang="en-US" sz="1800" dirty="0">
                <a:cs typeface="Arial"/>
              </a:rPr>
              <a:t> CRUD Use Case </a:t>
            </a:r>
            <a:r>
              <a:rPr lang="en-US" sz="1800" dirty="0" err="1">
                <a:cs typeface="Arial"/>
              </a:rPr>
              <a:t>dijagrma</a:t>
            </a:r>
            <a:r>
              <a:rPr lang="en-US" sz="1800" dirty="0">
                <a:cs typeface="Arial"/>
              </a:rPr>
              <a:t> u </a:t>
            </a:r>
            <a:r>
              <a:rPr lang="en-US" sz="1800" dirty="0" err="1">
                <a:cs typeface="Arial"/>
              </a:rPr>
              <a:t>aplikaciji</a:t>
            </a:r>
            <a:r>
              <a:rPr lang="en-US" sz="1800" dirty="0">
                <a:cs typeface="Arial"/>
              </a:rPr>
              <a:t> (za </a:t>
            </a:r>
            <a:r>
              <a:rPr lang="en-US" sz="1800" dirty="0" err="1">
                <a:cs typeface="Arial"/>
              </a:rPr>
              <a:t>upravljanje</a:t>
            </a:r>
            <a:r>
              <a:rPr lang="en-US" sz="1800" dirty="0">
                <a:cs typeface="Arial"/>
              </a:rPr>
              <a:t> </a:t>
            </a:r>
            <a:r>
              <a:rPr lang="en-US" sz="1800" dirty="0" err="1">
                <a:cs typeface="Arial"/>
              </a:rPr>
              <a:t>skloništima</a:t>
            </a:r>
            <a:r>
              <a:rPr lang="en-US" sz="1800" dirty="0">
                <a:cs typeface="Arial"/>
              </a:rPr>
              <a:t>)</a:t>
            </a:r>
            <a:endParaRPr lang="en-US" sz="1800" dirty="0" err="1"/>
          </a:p>
        </p:txBody>
      </p:sp>
      <p:pic>
        <p:nvPicPr>
          <p:cNvPr id="3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7BC4789-F545-48EF-B72E-52B9C1D7D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571" y="1525714"/>
            <a:ext cx="8049320" cy="43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0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A3D0D-4E66-444D-A905-7913F21C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90793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err="1">
                <a:cs typeface="Arial"/>
              </a:rPr>
              <a:t>Slikoviti</a:t>
            </a:r>
            <a:r>
              <a:rPr lang="en-US" sz="3600" dirty="0">
                <a:cs typeface="Arial"/>
              </a:rPr>
              <a:t> </a:t>
            </a:r>
            <a:r>
              <a:rPr lang="en-US" sz="3600" dirty="0" err="1">
                <a:cs typeface="Arial"/>
              </a:rPr>
              <a:t>prikaz</a:t>
            </a:r>
            <a:r>
              <a:rPr lang="en-US" sz="3600" dirty="0">
                <a:cs typeface="Arial"/>
              </a:rPr>
              <a:t> </a:t>
            </a:r>
            <a:r>
              <a:rPr lang="en-US" sz="3600" dirty="0" err="1">
                <a:cs typeface="Arial"/>
              </a:rPr>
              <a:t>dodavanja</a:t>
            </a:r>
            <a:r>
              <a:rPr lang="en-US" sz="3600" dirty="0">
                <a:cs typeface="Arial"/>
              </a:rPr>
              <a:t> </a:t>
            </a:r>
            <a:r>
              <a:rPr lang="en-US" sz="3600" dirty="0" err="1">
                <a:cs typeface="Arial"/>
              </a:rPr>
              <a:t>skloništa</a:t>
            </a:r>
            <a:r>
              <a:rPr lang="en-US" sz="3600" dirty="0">
                <a:cs typeface="Arial"/>
              </a:rPr>
              <a:t> Use Case </a:t>
            </a:r>
            <a:r>
              <a:rPr lang="en-US" sz="3600" dirty="0" err="1">
                <a:cs typeface="Arial"/>
              </a:rPr>
              <a:t>dijagrama</a:t>
            </a:r>
            <a:r>
              <a:rPr lang="en-US" sz="3600" dirty="0">
                <a:cs typeface="Arial"/>
              </a:rPr>
              <a:t> u </a:t>
            </a:r>
            <a:r>
              <a:rPr lang="en-US" sz="3600" dirty="0" err="1">
                <a:cs typeface="Arial"/>
              </a:rPr>
              <a:t>aplikaciji</a:t>
            </a:r>
            <a:endParaRPr lang="en-US" sz="3600" dirty="0">
              <a:cs typeface="Arial"/>
            </a:endParaRPr>
          </a:p>
        </p:txBody>
      </p:sp>
      <p:pic>
        <p:nvPicPr>
          <p:cNvPr id="4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691554A7-0BAA-4B9F-BB95-A1A085900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351" y="1940522"/>
            <a:ext cx="3663175" cy="468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67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A3D0D-4E66-444D-A905-7913F21C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90793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err="1">
                <a:cs typeface="Arial"/>
              </a:rPr>
              <a:t>Slikoviti</a:t>
            </a:r>
            <a:r>
              <a:rPr lang="en-US" sz="3600" dirty="0">
                <a:cs typeface="Arial"/>
              </a:rPr>
              <a:t> </a:t>
            </a:r>
            <a:r>
              <a:rPr lang="en-US" sz="3600" dirty="0" err="1">
                <a:cs typeface="Arial"/>
              </a:rPr>
              <a:t>prikaz</a:t>
            </a:r>
            <a:r>
              <a:rPr lang="en-US" sz="3600" dirty="0">
                <a:cs typeface="Arial"/>
              </a:rPr>
              <a:t> </a:t>
            </a:r>
            <a:r>
              <a:rPr lang="en-US" sz="3600" dirty="0" err="1">
                <a:cs typeface="Arial"/>
              </a:rPr>
              <a:t>dodavanja</a:t>
            </a:r>
            <a:r>
              <a:rPr lang="en-US" sz="3600" dirty="0">
                <a:cs typeface="Arial"/>
              </a:rPr>
              <a:t> </a:t>
            </a:r>
            <a:r>
              <a:rPr lang="en-US" sz="3600" dirty="0" err="1">
                <a:cs typeface="Arial"/>
              </a:rPr>
              <a:t>radnika</a:t>
            </a:r>
            <a:r>
              <a:rPr lang="en-US" sz="3600" dirty="0">
                <a:cs typeface="Arial"/>
              </a:rPr>
              <a:t> Use Case </a:t>
            </a:r>
            <a:r>
              <a:rPr lang="en-US" sz="3600" dirty="0" err="1">
                <a:cs typeface="Arial"/>
              </a:rPr>
              <a:t>dijagrama</a:t>
            </a:r>
            <a:r>
              <a:rPr lang="en-US" sz="3600" dirty="0">
                <a:cs typeface="Arial"/>
              </a:rPr>
              <a:t> u </a:t>
            </a:r>
            <a:r>
              <a:rPr lang="en-US" sz="3600" dirty="0" err="1">
                <a:cs typeface="Arial"/>
              </a:rPr>
              <a:t>aplikaciji</a:t>
            </a:r>
            <a:endParaRPr lang="en-US" sz="3600" dirty="0">
              <a:cs typeface="Arial"/>
            </a:endParaRPr>
          </a:p>
        </p:txBody>
      </p:sp>
      <p:pic>
        <p:nvPicPr>
          <p:cNvPr id="3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050D148-2C08-4C2E-A927-E9FFCAA8F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107" y="1933320"/>
            <a:ext cx="3607419" cy="428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4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A3D0D-4E66-444D-A905-7913F21C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907933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cs typeface="Arial"/>
              </a:rPr>
              <a:t>INFORMACIJE O LUTALICI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B6A8AE7-E26A-489C-BA0A-EA475090E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229" y="1853276"/>
            <a:ext cx="8365273" cy="321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8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A3D0D-4E66-444D-A905-7913F21C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90793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cs typeface="Arial"/>
              </a:rPr>
              <a:t>INFORMACIJE O LUTALICI AD DIJAGRAM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2A8DE-2158-4F93-A847-EC0C76D8BB98}"/>
              </a:ext>
            </a:extLst>
          </p:cNvPr>
          <p:cNvSpPr txBox="1"/>
          <p:nvPr/>
        </p:nvSpPr>
        <p:spPr>
          <a:xfrm>
            <a:off x="2614961" y="2642839"/>
            <a:ext cx="788205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- </a:t>
            </a:r>
            <a:r>
              <a:rPr lang="en-US" sz="2000" dirty="0" err="1"/>
              <a:t>Upravlja</a:t>
            </a:r>
            <a:r>
              <a:rPr lang="en-US" sz="2000" dirty="0"/>
              <a:t> </a:t>
            </a:r>
            <a:r>
              <a:rPr lang="en-US" sz="2000" dirty="0" err="1"/>
              <a:t>zaposlenik</a:t>
            </a:r>
            <a:r>
              <a:rPr lang="en-US" sz="2000" dirty="0"/>
              <a:t> </a:t>
            </a:r>
            <a:r>
              <a:rPr lang="en-US" sz="2000" dirty="0" err="1"/>
              <a:t>skloništa</a:t>
            </a:r>
            <a:endParaRPr lang="en-US" sz="2000" dirty="0">
              <a:cs typeface="Arial"/>
            </a:endParaRPr>
          </a:p>
          <a:p>
            <a:r>
              <a:rPr lang="en-US" sz="2000" dirty="0">
                <a:cs typeface="Arial"/>
              </a:rPr>
              <a:t>- </a:t>
            </a:r>
            <a:r>
              <a:rPr lang="en-US" sz="2000" err="1">
                <a:cs typeface="Arial"/>
              </a:rPr>
              <a:t>Promjena</a:t>
            </a:r>
            <a:r>
              <a:rPr lang="en-US" sz="2000" dirty="0">
                <a:cs typeface="Arial"/>
              </a:rPr>
              <a:t> </a:t>
            </a:r>
            <a:r>
              <a:rPr lang="en-US" sz="2000" err="1">
                <a:cs typeface="Arial"/>
              </a:rPr>
              <a:t>statusa</a:t>
            </a:r>
            <a:r>
              <a:rPr lang="en-US" sz="2000" dirty="0">
                <a:cs typeface="Arial"/>
              </a:rPr>
              <a:t> </a:t>
            </a:r>
            <a:r>
              <a:rPr lang="en-US" sz="2000" err="1">
                <a:cs typeface="Arial"/>
              </a:rPr>
              <a:t>lutalice</a:t>
            </a:r>
            <a:r>
              <a:rPr lang="en-US" sz="2000" dirty="0">
                <a:cs typeface="Arial"/>
              </a:rPr>
              <a:t> (</a:t>
            </a:r>
            <a:r>
              <a:rPr lang="en-US" sz="2000" err="1">
                <a:cs typeface="Arial"/>
              </a:rPr>
              <a:t>Pronađen</a:t>
            </a:r>
            <a:r>
              <a:rPr lang="en-US" sz="2000" dirty="0">
                <a:cs typeface="Arial"/>
              </a:rPr>
              <a:t>, </a:t>
            </a:r>
            <a:r>
              <a:rPr lang="en-US" sz="2000" err="1">
                <a:cs typeface="Arial"/>
              </a:rPr>
              <a:t>Nestao</a:t>
            </a:r>
            <a:r>
              <a:rPr lang="en-US" sz="2000" dirty="0">
                <a:cs typeface="Arial"/>
              </a:rPr>
              <a:t>, </a:t>
            </a:r>
            <a:r>
              <a:rPr lang="en-US" sz="2000" err="1">
                <a:cs typeface="Arial"/>
              </a:rPr>
              <a:t>Udomljavanje</a:t>
            </a:r>
            <a:r>
              <a:rPr lang="en-US" sz="2000" dirty="0"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189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A3D0D-4E66-444D-A905-7913F21C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90793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cs typeface="Arial"/>
              </a:rPr>
              <a:t>INFORMACIJE O LUTALICI AD DIJAGRAM 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328E5E6A-B446-4D0B-9B3B-C9B0AF8E9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771" y="1938454"/>
            <a:ext cx="273753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41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A3D0D-4E66-444D-A905-7913F21C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150" y="808056"/>
            <a:ext cx="8264989" cy="907933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>
                <a:cs typeface="Arial"/>
              </a:rPr>
              <a:t>Slikovit</a:t>
            </a:r>
            <a:r>
              <a:rPr lang="en-US" sz="2400" dirty="0">
                <a:cs typeface="Arial"/>
              </a:rPr>
              <a:t> </a:t>
            </a:r>
            <a:r>
              <a:rPr lang="en-US" sz="2400" dirty="0" err="1">
                <a:cs typeface="Arial"/>
              </a:rPr>
              <a:t>prikaz</a:t>
            </a:r>
            <a:r>
              <a:rPr lang="en-US" sz="2400" dirty="0">
                <a:cs typeface="Arial"/>
              </a:rPr>
              <a:t> </a:t>
            </a:r>
            <a:r>
              <a:rPr lang="en-US" sz="2400" dirty="0" err="1">
                <a:cs typeface="Arial"/>
              </a:rPr>
              <a:t>Informacije</a:t>
            </a:r>
            <a:r>
              <a:rPr lang="en-US" sz="2400" dirty="0">
                <a:cs typeface="Arial"/>
              </a:rPr>
              <a:t> o </a:t>
            </a:r>
            <a:r>
              <a:rPr lang="en-US" sz="2400" dirty="0" err="1">
                <a:cs typeface="Arial"/>
              </a:rPr>
              <a:t>lutalici</a:t>
            </a:r>
            <a:r>
              <a:rPr lang="en-US" sz="2400" dirty="0">
                <a:cs typeface="Arial"/>
              </a:rPr>
              <a:t> Use Case </a:t>
            </a:r>
            <a:r>
              <a:rPr lang="en-US" sz="2400" dirty="0" err="1">
                <a:cs typeface="Arial"/>
              </a:rPr>
              <a:t>dijagrama</a:t>
            </a:r>
            <a:r>
              <a:rPr lang="en-US" sz="2400" dirty="0">
                <a:cs typeface="Arial"/>
              </a:rPr>
              <a:t> u </a:t>
            </a:r>
            <a:r>
              <a:rPr lang="en-US" sz="2400" dirty="0" err="1">
                <a:cs typeface="Arial"/>
              </a:rPr>
              <a:t>aplikaciji</a:t>
            </a:r>
            <a:endParaRPr lang="en-US">
              <a:cs typeface="Arial" panose="020B0604020202020204"/>
            </a:endParaRP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56C3466-8108-453A-B9D7-C037B692D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972" y="1734295"/>
            <a:ext cx="8047993" cy="370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55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A3D0D-4E66-444D-A905-7913F21C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907933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cs typeface="Arial"/>
              </a:rPr>
              <a:t>DIJAGRAM KLASA</a:t>
            </a:r>
            <a:endParaRPr lang="en-US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B70DA4C-FE59-4198-ADDD-040C88F2C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424" y="1370329"/>
            <a:ext cx="5884126" cy="5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15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A3D0D-4E66-444D-A905-7913F21C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907933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cs typeface="Arial"/>
              </a:rPr>
              <a:t>DIJAGRAM RASPOREDA</a:t>
            </a:r>
            <a:endParaRPr lang="en-US" dirty="0"/>
          </a:p>
        </p:txBody>
      </p:sp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A139747D-4B25-42F6-A4E9-71024CA6E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424" y="1615365"/>
            <a:ext cx="6999248" cy="426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7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A3D0D-4E66-444D-A905-7913F21C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cs typeface="Arial"/>
              </a:rPr>
              <a:t>LOGIN USE CASE</a:t>
            </a:r>
            <a:endParaRPr lang="en-US" sz="480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7337BC7-1FC9-44E6-83B7-F02E62A11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962" y="2009052"/>
            <a:ext cx="7501052" cy="253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63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A3D0D-4E66-444D-A905-7913F21C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8264989" cy="90793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cs typeface="Arial"/>
              </a:rPr>
              <a:t>TEHNOLOGIJE KORIŠTENE ZA PROJEKT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1CEFB5-0BE8-476E-8CA3-13BF0064B934}"/>
              </a:ext>
            </a:extLst>
          </p:cNvPr>
          <p:cNvSpPr txBox="1"/>
          <p:nvPr/>
        </p:nvSpPr>
        <p:spPr>
          <a:xfrm>
            <a:off x="2614961" y="2271132"/>
            <a:ext cx="330076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C#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ASP.NET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SQL Server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Bootstrap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Custom HTML/CSS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JS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JSON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E46E7-E418-4320-BC05-C167471F8C97}"/>
              </a:ext>
            </a:extLst>
          </p:cNvPr>
          <p:cNvSpPr txBox="1"/>
          <p:nvPr/>
        </p:nvSpPr>
        <p:spPr>
          <a:xfrm>
            <a:off x="6610814" y="223396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>
                <a:cs typeface="Arial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75401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A3D0D-4E66-444D-A905-7913F21C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8264989" cy="907933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cs typeface="Arial"/>
              </a:rPr>
              <a:t>ALATI KORIŠTENI ZA PROJEKT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1CEFB5-0BE8-476E-8CA3-13BF0064B934}"/>
              </a:ext>
            </a:extLst>
          </p:cNvPr>
          <p:cNvSpPr txBox="1"/>
          <p:nvPr/>
        </p:nvSpPr>
        <p:spPr>
          <a:xfrm>
            <a:off x="2614961" y="2271132"/>
            <a:ext cx="386761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Visual Studio 2019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Visual Studio Code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SQL Server Management Studio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Google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cs typeface="Arial"/>
              </a:rPr>
              <a:t>Github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650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A3D0D-4E66-444D-A905-7913F21C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8264989" cy="90793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cs typeface="Arial"/>
              </a:rPr>
              <a:t>PREPORUKE ZA DALJNI RAZVOJ APLIKACIJE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1CEFB5-0BE8-476E-8CA3-13BF0064B934}"/>
              </a:ext>
            </a:extLst>
          </p:cNvPr>
          <p:cNvSpPr txBox="1"/>
          <p:nvPr/>
        </p:nvSpPr>
        <p:spPr>
          <a:xfrm>
            <a:off x="2614961" y="2271132"/>
            <a:ext cx="539161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>
                <a:cs typeface="Arial"/>
              </a:rPr>
              <a:t>Graficku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mapu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lokacije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uočene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lutalice</a:t>
            </a: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GPS </a:t>
            </a:r>
            <a:r>
              <a:rPr lang="en-US" dirty="0" err="1">
                <a:cs typeface="Arial"/>
              </a:rPr>
              <a:t>lokaciju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korisnika</a:t>
            </a: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cs typeface="Arial"/>
              </a:rPr>
              <a:t>Statistika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npr</a:t>
            </a:r>
            <a:r>
              <a:rPr lang="en-US" dirty="0">
                <a:cs typeface="Arial"/>
              </a:rPr>
              <a:t>. </a:t>
            </a:r>
            <a:r>
              <a:rPr lang="en-US" dirty="0" err="1">
                <a:cs typeface="Arial"/>
              </a:rPr>
              <a:t>Broj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spasenih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lutalica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danas</a:t>
            </a:r>
            <a:r>
              <a:rPr lang="en-US" dirty="0">
                <a:cs typeface="Arial"/>
              </a:rPr>
              <a:t>, </a:t>
            </a:r>
            <a:r>
              <a:rPr lang="en-US" dirty="0" err="1">
                <a:cs typeface="Arial"/>
              </a:rPr>
              <a:t>mjesečni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broj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udomljenih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životinja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cs typeface="Arial"/>
              </a:rPr>
              <a:t>Proširenje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na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mobilne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aplikacije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1785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A3D0D-4E66-444D-A905-7913F21C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8264989" cy="90793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cs typeface="Arial"/>
              </a:rPr>
              <a:t>ČLANOVI TIMA:</a:t>
            </a:r>
            <a:br>
              <a:rPr lang="en-US" sz="3600" dirty="0">
                <a:cs typeface="Arial"/>
              </a:rPr>
            </a:br>
            <a:endParaRPr lang="en-US" sz="3600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1CEFB5-0BE8-476E-8CA3-13BF0064B934}"/>
              </a:ext>
            </a:extLst>
          </p:cNvPr>
          <p:cNvSpPr txBox="1"/>
          <p:nvPr/>
        </p:nvSpPr>
        <p:spPr>
          <a:xfrm>
            <a:off x="2614961" y="2271132"/>
            <a:ext cx="38676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Vinko-Tino Zlopaša</a:t>
            </a:r>
          </a:p>
          <a:p>
            <a:r>
              <a:rPr lang="en-US" dirty="0">
                <a:cs typeface="Arial"/>
              </a:rPr>
              <a:t>Jure Bakula</a:t>
            </a:r>
          </a:p>
          <a:p>
            <a:r>
              <a:rPr lang="en-US" dirty="0">
                <a:cs typeface="Arial"/>
              </a:rPr>
              <a:t>Andro </a:t>
            </a:r>
            <a:r>
              <a:rPr lang="en-US" dirty="0" err="1">
                <a:cs typeface="Arial"/>
              </a:rPr>
              <a:t>Raspudić</a:t>
            </a:r>
          </a:p>
        </p:txBody>
      </p:sp>
    </p:spTree>
    <p:extLst>
      <p:ext uri="{BB962C8B-B14F-4D97-AF65-F5344CB8AC3E}">
        <p14:creationId xmlns:p14="http://schemas.microsoft.com/office/powerpoint/2010/main" val="182692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A3D0D-4E66-444D-A905-7913F21C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907933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cs typeface="Arial"/>
              </a:rPr>
              <a:t>LOGIN UML AD DIJAGRAM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8249C-6994-4012-9991-2008E3920AC1}"/>
              </a:ext>
            </a:extLst>
          </p:cNvPr>
          <p:cNvSpPr txBox="1"/>
          <p:nvPr/>
        </p:nvSpPr>
        <p:spPr>
          <a:xfrm>
            <a:off x="2698596" y="1964474"/>
            <a:ext cx="743600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Login UML AD </a:t>
            </a:r>
            <a:r>
              <a:rPr lang="en-US" b="1" dirty="0" err="1">
                <a:ea typeface="+mn-lt"/>
                <a:cs typeface="+mn-lt"/>
              </a:rPr>
              <a:t>dijagram</a:t>
            </a:r>
            <a:endParaRPr lang="en-US" b="1">
              <a:ea typeface="+mn-lt"/>
              <a:cs typeface="+mn-lt"/>
            </a:endParaRPr>
          </a:p>
          <a:p>
            <a:endParaRPr lang="en-US" b="1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DA: </a:t>
            </a:r>
          </a:p>
          <a:p>
            <a:pPr marL="285750" indent="-285750">
              <a:buFont typeface="Symbol"/>
              <a:buChar char="•"/>
            </a:pPr>
            <a:r>
              <a:rPr lang="en-US" dirty="0" err="1">
                <a:ea typeface="+mn-lt"/>
                <a:cs typeface="+mn-lt"/>
              </a:rPr>
              <a:t>Unos</a:t>
            </a:r>
            <a:r>
              <a:rPr lang="en-US" dirty="0">
                <a:ea typeface="+mn-lt"/>
                <a:cs typeface="+mn-lt"/>
              </a:rPr>
              <a:t> login </a:t>
            </a:r>
            <a:r>
              <a:rPr lang="en-US" dirty="0" err="1">
                <a:ea typeface="+mn-lt"/>
                <a:cs typeface="+mn-lt"/>
              </a:rPr>
              <a:t>podataka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Symbol"/>
              <a:buChar char="•"/>
            </a:pPr>
            <a:r>
              <a:rPr lang="en-US" dirty="0" err="1">
                <a:ea typeface="+mn-lt"/>
                <a:cs typeface="+mn-lt"/>
              </a:rPr>
              <a:t>Provjera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unesenih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podataka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Symbol"/>
              <a:buChar char="•"/>
            </a:pPr>
            <a:r>
              <a:rPr lang="en-US" dirty="0" err="1">
                <a:ea typeface="+mn-lt"/>
                <a:cs typeface="+mn-lt"/>
              </a:rPr>
              <a:t>Ukoliko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podaci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ispravni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uspješna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prijava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NE:</a:t>
            </a:r>
          </a:p>
          <a:p>
            <a:pPr marL="285750" indent="-285750">
              <a:buFont typeface="Symbol"/>
              <a:buChar char="•"/>
            </a:pPr>
            <a:r>
              <a:rPr lang="en-US" dirty="0" err="1">
                <a:ea typeface="+mn-lt"/>
                <a:cs typeface="+mn-lt"/>
              </a:rPr>
              <a:t>Ponovni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podataka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5891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A3D0D-4E66-444D-A905-7913F21C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907933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cs typeface="Arial"/>
              </a:rPr>
              <a:t>LOGIN UML AD DIJAGRAM</a:t>
            </a:r>
            <a:endParaRPr lang="en-US" sz="4800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D5ED072-9D70-40EB-B5A7-643EDC432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828" y="1565982"/>
            <a:ext cx="6580414" cy="501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4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A3D0D-4E66-444D-A905-7913F21C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907933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>
                <a:cs typeface="Arial"/>
              </a:rPr>
              <a:t>Slikoviti</a:t>
            </a:r>
            <a:r>
              <a:rPr lang="en-US" sz="2400" dirty="0">
                <a:cs typeface="Arial"/>
              </a:rPr>
              <a:t> </a:t>
            </a:r>
            <a:r>
              <a:rPr lang="en-US" sz="2400" dirty="0" err="1">
                <a:cs typeface="Arial"/>
              </a:rPr>
              <a:t>prikaz</a:t>
            </a:r>
            <a:r>
              <a:rPr lang="en-US" sz="2400" dirty="0">
                <a:cs typeface="Arial"/>
              </a:rPr>
              <a:t> Login Use Case </a:t>
            </a:r>
            <a:r>
              <a:rPr lang="en-US" sz="2400" dirty="0" err="1">
                <a:cs typeface="Arial"/>
              </a:rPr>
              <a:t>dijagrama</a:t>
            </a:r>
            <a:r>
              <a:rPr lang="en-US" sz="2400" dirty="0">
                <a:cs typeface="Arial"/>
              </a:rPr>
              <a:t> u </a:t>
            </a:r>
            <a:r>
              <a:rPr lang="en-US" sz="2400" dirty="0" err="1">
                <a:cs typeface="Arial"/>
              </a:rPr>
              <a:t>aplikaciji</a:t>
            </a:r>
            <a:endParaRPr lang="en-US" sz="2400">
              <a:cs typeface="Arial"/>
            </a:endParaRPr>
          </a:p>
        </p:txBody>
      </p:sp>
      <p:pic>
        <p:nvPicPr>
          <p:cNvPr id="4" name="Picture 4" descr="A picture containing text, dog, screenshot&#10;&#10;Description automatically generated">
            <a:extLst>
              <a:ext uri="{FF2B5EF4-FFF2-40B4-BE49-F238E27FC236}">
                <a16:creationId xmlns:a16="http://schemas.microsoft.com/office/drawing/2014/main" id="{6A3843E5-94E9-4744-8018-FE87D233E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668" y="1711223"/>
            <a:ext cx="5346699" cy="41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1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A3D0D-4E66-444D-A905-7913F21C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907933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cs typeface="Arial"/>
              </a:rPr>
              <a:t>CRUD USE CASE (ADMIN)</a:t>
            </a:r>
            <a:endParaRPr lang="en-US" sz="3600">
              <a:cs typeface="Arial"/>
            </a:endParaRP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101A4E06-C1C5-4C1B-8AA2-C67A5049A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617" y="1863930"/>
            <a:ext cx="8337394" cy="313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8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A3D0D-4E66-444D-A905-7913F21C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907933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cs typeface="Arial"/>
              </a:rPr>
              <a:t>CRUD USE CASE (ADMIN)</a:t>
            </a:r>
            <a:endParaRPr lang="en-US" sz="3600">
              <a:cs typeface="Arial"/>
            </a:endParaRP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101A4E06-C1C5-4C1B-8AA2-C67A5049A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617" y="1863930"/>
            <a:ext cx="8337394" cy="313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7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A3D0D-4E66-444D-A905-7913F21C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907933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cs typeface="Arial"/>
              </a:rPr>
              <a:t>CRUD UML AD DIJAGRAM (ADMIN)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FF2BF-AE6B-4698-94B5-1333F246C252}"/>
              </a:ext>
            </a:extLst>
          </p:cNvPr>
          <p:cNvSpPr txBox="1"/>
          <p:nvPr/>
        </p:nvSpPr>
        <p:spPr>
          <a:xfrm>
            <a:off x="2642839" y="1890132"/>
            <a:ext cx="744529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Izvrsavanje</a:t>
            </a:r>
            <a:r>
              <a:rPr lang="en-US" dirty="0"/>
              <a:t> CRUD </a:t>
            </a:r>
            <a:r>
              <a:rPr lang="en-US" dirty="0" err="1"/>
              <a:t>operacija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zaposenicima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skloništima</a:t>
            </a:r>
            <a:endParaRPr lang="en-US">
              <a:cs typeface="Arial"/>
            </a:endParaRP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DA: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cs typeface="Arial"/>
              </a:rPr>
              <a:t>Kreiranje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novih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skloništa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i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opisa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skloništa</a:t>
            </a: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Kreiranje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novih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zaposlenika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povezivanje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istih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odabrano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sklonište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cs typeface="Arial"/>
              </a:rPr>
              <a:t>Upravljanje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postojećim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podacima</a:t>
            </a:r>
            <a:r>
              <a:rPr lang="en-US" dirty="0">
                <a:cs typeface="Arial"/>
              </a:rPr>
              <a:t> (</a:t>
            </a:r>
            <a:r>
              <a:rPr lang="en-US" dirty="0" err="1">
                <a:cs typeface="Arial"/>
              </a:rPr>
              <a:t>ažuriranje</a:t>
            </a:r>
            <a:r>
              <a:rPr lang="en-US" dirty="0">
                <a:cs typeface="Arial"/>
              </a:rPr>
              <a:t> I </a:t>
            </a:r>
            <a:r>
              <a:rPr lang="en-US" dirty="0" err="1">
                <a:cs typeface="Arial"/>
              </a:rPr>
              <a:t>brisanje</a:t>
            </a:r>
            <a:r>
              <a:rPr lang="en-US" dirty="0">
                <a:cs typeface="Arial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cs typeface="Arial"/>
              </a:rPr>
              <a:t>Spremanje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podataka</a:t>
            </a:r>
            <a:r>
              <a:rPr lang="en-US" dirty="0">
                <a:cs typeface="Arial"/>
              </a:rPr>
              <a:t> u </a:t>
            </a:r>
            <a:r>
              <a:rPr lang="en-US" dirty="0" err="1">
                <a:cs typeface="Arial"/>
              </a:rPr>
              <a:t>bazu</a:t>
            </a: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NE: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cs typeface="Arial"/>
              </a:rPr>
              <a:t>Povratak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na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prijavu</a:t>
            </a:r>
            <a:r>
              <a:rPr lang="en-US" dirty="0">
                <a:cs typeface="Arial"/>
              </a:rPr>
              <a:t> u </a:t>
            </a:r>
            <a:r>
              <a:rPr lang="en-US" dirty="0" err="1">
                <a:cs typeface="Arial"/>
              </a:rPr>
              <a:t>sustav</a:t>
            </a:r>
            <a:endParaRPr lang="en-US">
              <a:cs typeface="Arial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014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A3D0D-4E66-444D-A905-7913F21C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907933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cs typeface="Arial"/>
              </a:rPr>
              <a:t>CRUD UML AD DIJAGRAM (ADMIN)</a:t>
            </a: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74EFFD9C-F291-4CB4-A719-9E42BB024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186" y="1491853"/>
            <a:ext cx="5679687" cy="487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33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Madison</vt:lpstr>
      <vt:lpstr>Lutalice Info</vt:lpstr>
      <vt:lpstr>LOGIN USE CASE</vt:lpstr>
      <vt:lpstr>LOGIN UML AD DIJAGRAM</vt:lpstr>
      <vt:lpstr>LOGIN UML AD DIJAGRAM</vt:lpstr>
      <vt:lpstr>Slikoviti prikaz Login Use Case dijagrama u aplikaciji</vt:lpstr>
      <vt:lpstr>CRUD USE CASE (ADMIN)</vt:lpstr>
      <vt:lpstr>CRUD USE CASE (ADMIN)</vt:lpstr>
      <vt:lpstr>CRUD UML AD DIJAGRAM (ADMIN)</vt:lpstr>
      <vt:lpstr>CRUD UML AD DIJAGRAM (ADMIN)</vt:lpstr>
      <vt:lpstr>Slikovit prikaz CRUD Use Case dijagrma u aplikaciji (za upravljanje zaposlenicima)</vt:lpstr>
      <vt:lpstr>Slikovit prikaz CRUD Use Case dijagrma u aplikaciji (za upravljanje skloništima)</vt:lpstr>
      <vt:lpstr>Slikoviti prikaz dodavanja skloništa Use Case dijagrama u aplikaciji</vt:lpstr>
      <vt:lpstr>Slikoviti prikaz dodavanja radnika Use Case dijagrama u aplikaciji</vt:lpstr>
      <vt:lpstr>INFORMACIJE O LUTALICI</vt:lpstr>
      <vt:lpstr>INFORMACIJE O LUTALICI AD DIJAGRAM </vt:lpstr>
      <vt:lpstr>INFORMACIJE O LUTALICI AD DIJAGRAM </vt:lpstr>
      <vt:lpstr>Slikovit prikaz Informacije o lutalici Use Case dijagrama u aplikaciji</vt:lpstr>
      <vt:lpstr>DIJAGRAM KLASA</vt:lpstr>
      <vt:lpstr>DIJAGRAM RASPOREDA</vt:lpstr>
      <vt:lpstr>TEHNOLOGIJE KORIŠTENE ZA PROJEKT</vt:lpstr>
      <vt:lpstr>ALATI KORIŠTENI ZA PROJEKT</vt:lpstr>
      <vt:lpstr>PREPORUKE ZA DALJNI RAZVOJ APLIKACIJE</vt:lpstr>
      <vt:lpstr>ČLANOVI TIMA: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273</cp:revision>
  <dcterms:created xsi:type="dcterms:W3CDTF">2022-02-17T11:39:38Z</dcterms:created>
  <dcterms:modified xsi:type="dcterms:W3CDTF">2022-02-17T12:42:49Z</dcterms:modified>
</cp:coreProperties>
</file>