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4093" autoAdjust="0"/>
  </p:normalViewPr>
  <p:slideViewPr>
    <p:cSldViewPr snapToGrid="0">
      <p:cViewPr varScale="1">
        <p:scale>
          <a:sx n="46" d="100"/>
          <a:sy n="46" d="100"/>
        </p:scale>
        <p:origin x="1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75611-8F51-4AAB-80BB-5A6CCD522986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9020A-239B-4B4C-A715-5FD1B3BF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9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9020A-239B-4B4C-A715-5FD1B3BF439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3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Вам посчастливилось выжить в авиакатастрофе, но все самое страшное</a:t>
            </a:r>
            <a:br>
              <a:rPr lang="ru-RU" sz="1200" dirty="0" smtClean="0"/>
            </a:br>
            <a:r>
              <a:rPr lang="ru-RU" sz="1200" dirty="0" smtClean="0"/>
              <a:t>еще впереди. Вас забросило на необитаемую, покрытую вечным льдом,</a:t>
            </a:r>
            <a:br>
              <a:rPr lang="ru-RU" sz="1200" dirty="0" smtClean="0"/>
            </a:br>
            <a:r>
              <a:rPr lang="ru-RU" sz="1200" dirty="0" smtClean="0"/>
              <a:t>равнину. Вы нашли кремень, но он всего один. Собрав небольшой костерок,</a:t>
            </a:r>
            <a:br>
              <a:rPr lang="ru-RU" sz="1200" dirty="0" smtClean="0"/>
            </a:br>
            <a:r>
              <a:rPr lang="ru-RU" sz="1200" dirty="0" smtClean="0"/>
              <a:t>вы смогли его поджечь, чтобы спастись от жары.</a:t>
            </a:r>
            <a:br>
              <a:rPr lang="ru-RU" sz="1200" dirty="0" smtClean="0"/>
            </a:br>
            <a:r>
              <a:rPr lang="ru-RU" sz="1200" dirty="0" smtClean="0"/>
              <a:t>Кремень развалился вдребезги! У Вас нет второго шанса разжечь огонь,</a:t>
            </a:r>
            <a:br>
              <a:rPr lang="ru-RU" sz="1200" dirty="0" smtClean="0"/>
            </a:br>
            <a:r>
              <a:rPr lang="ru-RU" sz="1200" dirty="0" smtClean="0"/>
              <a:t>а на улице все холодало…. К счастью, недалеко стояли несколько деревьев.</a:t>
            </a:r>
            <a:br>
              <a:rPr lang="ru-RU" sz="1200" dirty="0" smtClean="0"/>
            </a:br>
            <a:r>
              <a:rPr lang="ru-RU" sz="1200" dirty="0" smtClean="0"/>
              <a:t>Единственное, что остается в такой ситуации – рубить дрова, кидать их в</a:t>
            </a:r>
            <a:br>
              <a:rPr lang="ru-RU" sz="1200" dirty="0" smtClean="0"/>
            </a:br>
            <a:r>
              <a:rPr lang="ru-RU" sz="1200" dirty="0" smtClean="0"/>
              <a:t>еле-тлеющий костерок и ждать хоть какой-нибудь помощи, сражаясь</a:t>
            </a:r>
            <a:br>
              <a:rPr lang="ru-RU" sz="1200" dirty="0" smtClean="0"/>
            </a:br>
            <a:r>
              <a:rPr lang="ru-RU" sz="1200" dirty="0" smtClean="0"/>
              <a:t>с лютым морозом!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9020A-239B-4B4C-A715-5FD1B3BF43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4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Вместо этого, в эту </a:t>
            </a:r>
            <a:r>
              <a:rPr lang="ru-RU" sz="1200" dirty="0" err="1" smtClean="0"/>
              <a:t>пренеприятнейшую</a:t>
            </a:r>
            <a:r>
              <a:rPr lang="ru-RU" sz="1200" dirty="0" smtClean="0"/>
              <a:t> ситуацию попал уже посиневший</a:t>
            </a:r>
          </a:p>
          <a:p>
            <a:r>
              <a:rPr lang="ru-RU" sz="1200" dirty="0" smtClean="0"/>
              <a:t>			 от мороза человек с топором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9020A-239B-4B4C-A715-5FD1B3BF43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1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Когда нужно срочно срубить дерево,</a:t>
            </a:r>
            <a:br>
              <a:rPr lang="ru-RU" sz="1200" dirty="0" smtClean="0"/>
            </a:br>
            <a:r>
              <a:rPr lang="ru-RU" sz="1200" dirty="0" smtClean="0"/>
              <a:t>тут не до художественного выпиливания!!</a:t>
            </a:r>
          </a:p>
          <a:p>
            <a:r>
              <a:rPr lang="ru-RU" sz="1200" dirty="0" smtClean="0"/>
              <a:t>Поэтому все вокруг рубящегося дерева</a:t>
            </a:r>
            <a:br>
              <a:rPr lang="ru-RU" sz="1200" dirty="0" smtClean="0"/>
            </a:br>
            <a:r>
              <a:rPr lang="ru-RU" sz="1200" dirty="0" smtClean="0"/>
              <a:t>покрывается облаком из опилок.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9020A-239B-4B4C-A715-5FD1B3BF43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Если температура героя падает ниже 21 градуса, он синеет, а затем,</a:t>
            </a:r>
            <a:br>
              <a:rPr lang="ru-RU" sz="1200" dirty="0" smtClean="0"/>
            </a:br>
            <a:r>
              <a:rPr lang="ru-RU" sz="1200" dirty="0" smtClean="0"/>
              <a:t>если температура опускается ниже 13 градусов, он погибает.</a:t>
            </a:r>
          </a:p>
          <a:p>
            <a:r>
              <a:rPr lang="ru-RU" sz="1200" dirty="0" smtClean="0"/>
              <a:t>Повышенное кровяное давление разрывает сосуды мозга</a:t>
            </a:r>
            <a:br>
              <a:rPr lang="ru-RU" sz="1200" dirty="0" smtClean="0"/>
            </a:br>
            <a:r>
              <a:rPr lang="ru-RU" sz="1200" dirty="0" smtClean="0"/>
              <a:t>героя при 48 градусах. Температура героя меняется пропорционально</a:t>
            </a:r>
            <a:br>
              <a:rPr lang="ru-RU" sz="1200" dirty="0" smtClean="0"/>
            </a:br>
            <a:r>
              <a:rPr lang="ru-RU" sz="1200" dirty="0" smtClean="0"/>
              <a:t>его удалению от некого мнимого кольца вокруг костра, разделяющего</a:t>
            </a:r>
            <a:br>
              <a:rPr lang="ru-RU" sz="1200" dirty="0" smtClean="0"/>
            </a:br>
            <a:r>
              <a:rPr lang="ru-RU" sz="1200" dirty="0" smtClean="0"/>
              <a:t>зоны нагрева и охлаждения.</a:t>
            </a:r>
          </a:p>
          <a:p>
            <a:endParaRPr lang="ru-RU" dirty="0" smtClean="0"/>
          </a:p>
          <a:p>
            <a:r>
              <a:rPr lang="ru-RU" sz="1200" dirty="0" smtClean="0"/>
              <a:t>Костер же потребляет все время одно и то же</a:t>
            </a:r>
            <a:br>
              <a:rPr lang="ru-RU" sz="1200" dirty="0" smtClean="0"/>
            </a:br>
            <a:r>
              <a:rPr lang="ru-RU" sz="1200" dirty="0" smtClean="0"/>
              <a:t>количество топлива за единицу времени.</a:t>
            </a:r>
          </a:p>
          <a:p>
            <a:r>
              <a:rPr lang="ru-RU" sz="1200" dirty="0" smtClean="0"/>
              <a:t>Если костер потух </a:t>
            </a:r>
            <a:r>
              <a:rPr lang="ru-RU" sz="1050" dirty="0" smtClean="0"/>
              <a:t>(а разжечь его нечем, как вы помните)</a:t>
            </a:r>
            <a:r>
              <a:rPr lang="ru-RU" sz="1200" dirty="0" smtClean="0"/>
              <a:t>, то</a:t>
            </a:r>
            <a:br>
              <a:rPr lang="ru-RU" sz="1200" dirty="0" smtClean="0"/>
            </a:br>
            <a:r>
              <a:rPr lang="ru-RU" sz="1200" dirty="0" smtClean="0"/>
              <a:t>придется смириться и все тут.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9020A-239B-4B4C-A715-5FD1B3BF43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7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79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0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5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1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5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8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4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Survive The Ice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286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1352549"/>
            <a:ext cx="64135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 счастью, вас закидывать мы никуда не будем!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25" y="2312432"/>
            <a:ext cx="774675" cy="13798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9" y="2312432"/>
            <a:ext cx="748161" cy="1332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50" y="4217575"/>
            <a:ext cx="105440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Несмотря на свой внешний вид, он не супергерой</a:t>
            </a:r>
          </a:p>
          <a:p>
            <a:r>
              <a:rPr lang="ru-RU" sz="2800" dirty="0" smtClean="0"/>
              <a:t>и может переносить не более 3 срубленных</a:t>
            </a:r>
          </a:p>
          <a:p>
            <a:r>
              <a:rPr lang="ru-RU" sz="2800" dirty="0" smtClean="0"/>
              <a:t>деревьев за раз. И он не бессмертен – если дать ему сильно остыть</a:t>
            </a:r>
            <a:br>
              <a:rPr lang="ru-RU" sz="2800" dirty="0" smtClean="0"/>
            </a:br>
            <a:r>
              <a:rPr lang="ru-RU" sz="2800" dirty="0" smtClean="0"/>
              <a:t>или долго сидеть НА костре, то с жизнью нашего персонажа</a:t>
            </a:r>
            <a:br>
              <a:rPr lang="ru-RU" sz="2800" dirty="0" smtClean="0"/>
            </a:br>
            <a:r>
              <a:rPr lang="ru-RU" sz="2800" dirty="0" smtClean="0"/>
              <a:t>можно будет попрощаться.</a:t>
            </a:r>
          </a:p>
        </p:txBody>
      </p:sp>
    </p:spTree>
    <p:extLst>
      <p:ext uri="{BB962C8B-B14F-4D97-AF65-F5344CB8AC3E}">
        <p14:creationId xmlns:p14="http://schemas.microsoft.com/office/powerpoint/2010/main" val="40873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ЧТО ВСЕ ЭТО ЗНАЧИТ?</a:t>
            </a:r>
            <a:br>
              <a:rPr lang="ru-RU" b="1" dirty="0" smtClean="0"/>
            </a:br>
            <a:r>
              <a:rPr lang="ru-RU" b="1" dirty="0" smtClean="0"/>
              <a:t>(или элементы управления)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2866" cy="579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8" y="2704337"/>
            <a:ext cx="302002" cy="1208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1066" y="1727345"/>
            <a:ext cx="756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Количество деревьев, которые несет наш герой.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61066" y="2998050"/>
            <a:ext cx="425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Температура нашего героя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9" y="4249006"/>
            <a:ext cx="1099740" cy="1099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1066" y="4537266"/>
            <a:ext cx="453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Остаток дров и угля в костре</a:t>
            </a:r>
            <a:endParaRPr lang="ru-RU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08" y="593215"/>
            <a:ext cx="1657350" cy="3314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526624">
            <a:off x="9093864" y="3590630"/>
            <a:ext cx="2807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РУБИТЬ ЭТО</a:t>
            </a:r>
            <a:endParaRPr lang="ru-RU" sz="4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43" y="4257236"/>
            <a:ext cx="1606499" cy="16064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03973" y="5936848"/>
            <a:ext cx="30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Спасительный очаг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19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ЛЕС РУБЯТ, И ЩЕПКИ ЛЕТЯТ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730" y="1303004"/>
            <a:ext cx="2023110" cy="40462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53" y="1690688"/>
            <a:ext cx="6362664" cy="36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               </a:t>
            </a:r>
            <a:r>
              <a:rPr lang="ru-RU" sz="2000" dirty="0" smtClean="0"/>
              <a:t>(</a:t>
            </a:r>
            <a:r>
              <a:rPr lang="ru-RU" sz="2000" dirty="0" smtClean="0"/>
              <a:t>никому не нужные)</a:t>
            </a:r>
            <a:r>
              <a:rPr lang="ru-RU" dirty="0" smtClean="0"/>
              <a:t> </a:t>
            </a:r>
            <a:r>
              <a:rPr lang="ru-RU" b="1" dirty="0" smtClean="0"/>
              <a:t>ТОЧНЫЕ ДАННЫЕ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1" y="2923475"/>
            <a:ext cx="1847850" cy="32914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9" y="3613488"/>
            <a:ext cx="1433961" cy="25542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239" y="2247900"/>
            <a:ext cx="732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Смена цвета: 21 градус</a:t>
            </a:r>
          </a:p>
          <a:p>
            <a:r>
              <a:rPr lang="ru-RU" sz="3200" dirty="0" smtClean="0"/>
              <a:t>Смерть от переохлаждения: 13 градусов</a:t>
            </a:r>
          </a:p>
          <a:p>
            <a:r>
              <a:rPr lang="ru-RU" sz="3200" dirty="0"/>
              <a:t>	 </a:t>
            </a:r>
            <a:r>
              <a:rPr lang="ru-RU" sz="3200" dirty="0" smtClean="0"/>
              <a:t> 	перегрева:	    48 градусов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057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9600" y="2670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/>
              <a:t>Слова, слова, слова</a:t>
            </a:r>
            <a:br>
              <a:rPr lang="ru-RU" sz="4800" b="1" dirty="0" smtClean="0"/>
            </a:br>
            <a:r>
              <a:rPr lang="ru-RU" sz="4800" b="1" dirty="0" smtClean="0"/>
              <a:t>				</a:t>
            </a:r>
            <a:r>
              <a:rPr lang="ru-RU" sz="3200" dirty="0" smtClean="0"/>
              <a:t>(</a:t>
            </a:r>
            <a:r>
              <a:rPr lang="ru-RU" sz="3200" i="1" dirty="0" smtClean="0"/>
              <a:t>Гамлет</a:t>
            </a:r>
            <a:r>
              <a:rPr lang="ru-RU" sz="3200" dirty="0" smtClean="0"/>
              <a:t>, Шекспир)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228600" y="479583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Плавно (или не очень, но по техническим причинам) переходим к демонстрации</a:t>
            </a:r>
            <a:br>
              <a:rPr lang="ru-RU" sz="2400" dirty="0" smtClean="0"/>
            </a:br>
            <a:r>
              <a:rPr lang="ru-RU" sz="3600" dirty="0" smtClean="0"/>
              <a:t>работы</a:t>
            </a:r>
            <a:r>
              <a:rPr lang="ru-RU" sz="2000" dirty="0" smtClean="0"/>
              <a:t> </a:t>
            </a:r>
            <a:r>
              <a:rPr lang="ru-RU" sz="3600" dirty="0" smtClean="0"/>
              <a:t>самого приложения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52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159</Words>
  <Application>Microsoft Office PowerPoint</Application>
  <PresentationFormat>Широкоэкранный</PresentationFormat>
  <Paragraphs>34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Survive The Ice</vt:lpstr>
      <vt:lpstr>Предыстория</vt:lpstr>
      <vt:lpstr>К счастью, вас закидывать мы никуда не будем!</vt:lpstr>
      <vt:lpstr>ЧТО ВСЕ ЭТО ЗНАЧИТ? (или элементы управления)</vt:lpstr>
      <vt:lpstr>ЛЕС РУБЯТ, И ЩЕПКИ ЛЕТЯТ</vt:lpstr>
      <vt:lpstr>                (никому не нужные) ТОЧНЫЕ ДАННЫЕ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Survive The Ice</dc:title>
  <dc:creator>Леонид Злотников</dc:creator>
  <cp:lastModifiedBy>Леонид Злотников</cp:lastModifiedBy>
  <cp:revision>15</cp:revision>
  <dcterms:created xsi:type="dcterms:W3CDTF">2015-04-23T20:46:16Z</dcterms:created>
  <dcterms:modified xsi:type="dcterms:W3CDTF">2015-04-24T13:04:55Z</dcterms:modified>
</cp:coreProperties>
</file>