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A61CF-33B3-419F-878C-68C43A036A70}" v="68" dt="2023-05-03T10:14:40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AEBF0-5B56-1BAF-4386-606C3F47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02F2F4D-ADA1-B228-AB71-7FDBDCA98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2" y="-5632"/>
            <a:ext cx="12194363" cy="6870853"/>
          </a:xfrm>
        </p:spPr>
      </p:pic>
    </p:spTree>
    <p:extLst>
      <p:ext uri="{BB962C8B-B14F-4D97-AF65-F5344CB8AC3E}">
        <p14:creationId xmlns:p14="http://schemas.microsoft.com/office/powerpoint/2010/main" val="392353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C43FF1A-EAC3-203C-C318-74594DE5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" y="-649"/>
            <a:ext cx="12182167" cy="68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60A64-D249-1A87-4370-79685915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02C544A-C9F1-0EFC-E55E-2EFFB84FC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3" y="-5633"/>
            <a:ext cx="12194363" cy="6858563"/>
          </a:xfrm>
        </p:spPr>
      </p:pic>
    </p:spTree>
    <p:extLst>
      <p:ext uri="{BB962C8B-B14F-4D97-AF65-F5344CB8AC3E}">
        <p14:creationId xmlns:p14="http://schemas.microsoft.com/office/powerpoint/2010/main" val="293420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DCA4D-4D11-E15C-3A51-326C844F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2971581-9700-8FB1-91C9-8D9D827F3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2" y="-5633"/>
            <a:ext cx="12194363" cy="6858563"/>
          </a:xfrm>
        </p:spPr>
      </p:pic>
    </p:spTree>
    <p:extLst>
      <p:ext uri="{BB962C8B-B14F-4D97-AF65-F5344CB8AC3E}">
        <p14:creationId xmlns:p14="http://schemas.microsoft.com/office/powerpoint/2010/main" val="250658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3F22D-0F3D-9655-A014-4D6E6491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E7D0397-B6AD-C888-23B7-C3C971EE8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3" y="-5633"/>
            <a:ext cx="12194363" cy="6858563"/>
          </a:xfrm>
        </p:spPr>
      </p:pic>
    </p:spTree>
    <p:extLst>
      <p:ext uri="{BB962C8B-B14F-4D97-AF65-F5344CB8AC3E}">
        <p14:creationId xmlns:p14="http://schemas.microsoft.com/office/powerpoint/2010/main" val="407532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209E4-F43A-F44E-2AE8-7E8138B3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76D6EA-EBA1-24BA-5BF7-B31777ACB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99" y="-5633"/>
            <a:ext cx="12196597" cy="6858563"/>
          </a:xfrm>
        </p:spPr>
      </p:pic>
    </p:spTree>
    <p:extLst>
      <p:ext uri="{BB962C8B-B14F-4D97-AF65-F5344CB8AC3E}">
        <p14:creationId xmlns:p14="http://schemas.microsoft.com/office/powerpoint/2010/main" val="97367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A2D64-BB01-8E2A-CFC7-AE66D00C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AE621EE-B62C-57B0-F7E2-D12149FF1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" y="-5632"/>
            <a:ext cx="12188632" cy="6858562"/>
          </a:xfrm>
        </p:spPr>
      </p:pic>
    </p:spTree>
    <p:extLst>
      <p:ext uri="{BB962C8B-B14F-4D97-AF65-F5344CB8AC3E}">
        <p14:creationId xmlns:p14="http://schemas.microsoft.com/office/powerpoint/2010/main" val="188603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D2923-9230-0A47-7295-DA9659D1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67F5026-BA3B-D397-0964-E842A712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65" y="-5633"/>
            <a:ext cx="12202531" cy="6858563"/>
          </a:xfrm>
        </p:spPr>
      </p:pic>
    </p:spTree>
    <p:extLst>
      <p:ext uri="{BB962C8B-B14F-4D97-AF65-F5344CB8AC3E}">
        <p14:creationId xmlns:p14="http://schemas.microsoft.com/office/powerpoint/2010/main" val="319223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CCDF2-82D2-EE33-2F50-EA35D020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D7C9ABB-BDF1-EDE5-FC5C-449BC535B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66" y="-5633"/>
            <a:ext cx="12202532" cy="6858563"/>
          </a:xfrm>
        </p:spPr>
      </p:pic>
    </p:spTree>
    <p:extLst>
      <p:ext uri="{BB962C8B-B14F-4D97-AF65-F5344CB8AC3E}">
        <p14:creationId xmlns:p14="http://schemas.microsoft.com/office/powerpoint/2010/main" val="31710691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43</cp:revision>
  <dcterms:created xsi:type="dcterms:W3CDTF">2023-05-02T11:38:28Z</dcterms:created>
  <dcterms:modified xsi:type="dcterms:W3CDTF">2023-05-03T11:00:49Z</dcterms:modified>
</cp:coreProperties>
</file>