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90" r:id="rId6"/>
    <p:sldId id="288" r:id="rId7"/>
    <p:sldId id="289" r:id="rId8"/>
    <p:sldId id="337" r:id="rId9"/>
    <p:sldId id="338" r:id="rId10"/>
    <p:sldId id="339" r:id="rId11"/>
    <p:sldId id="340" r:id="rId12"/>
    <p:sldId id="341" r:id="rId13"/>
    <p:sldId id="292" r:id="rId14"/>
    <p:sldId id="293" r:id="rId15"/>
    <p:sldId id="286" r:id="rId16"/>
    <p:sldId id="287" r:id="rId17"/>
    <p:sldId id="262" r:id="rId18"/>
    <p:sldId id="263" r:id="rId19"/>
    <p:sldId id="294" r:id="rId20"/>
    <p:sldId id="264" r:id="rId21"/>
    <p:sldId id="266" r:id="rId22"/>
    <p:sldId id="265" r:id="rId23"/>
    <p:sldId id="268" r:id="rId24"/>
    <p:sldId id="267" r:id="rId25"/>
    <p:sldId id="269" r:id="rId26"/>
    <p:sldId id="270" r:id="rId27"/>
    <p:sldId id="271" r:id="rId28"/>
    <p:sldId id="272" r:id="rId29"/>
    <p:sldId id="280" r:id="rId30"/>
    <p:sldId id="273" r:id="rId31"/>
    <p:sldId id="274" r:id="rId32"/>
    <p:sldId id="296" r:id="rId33"/>
    <p:sldId id="297" r:id="rId34"/>
    <p:sldId id="281" r:id="rId35"/>
    <p:sldId id="299" r:id="rId36"/>
    <p:sldId id="278" r:id="rId37"/>
    <p:sldId id="279" r:id="rId38"/>
    <p:sldId id="282" r:id="rId39"/>
    <p:sldId id="283" r:id="rId40"/>
    <p:sldId id="284" r:id="rId41"/>
    <p:sldId id="300" r:id="rId42"/>
    <p:sldId id="285" r:id="rId43"/>
    <p:sldId id="301" r:id="rId44"/>
    <p:sldId id="302" r:id="rId45"/>
    <p:sldId id="309" r:id="rId46"/>
    <p:sldId id="308" r:id="rId47"/>
    <p:sldId id="303" r:id="rId48"/>
    <p:sldId id="304" r:id="rId49"/>
    <p:sldId id="310" r:id="rId50"/>
    <p:sldId id="305" r:id="rId51"/>
    <p:sldId id="311" r:id="rId52"/>
    <p:sldId id="306" r:id="rId53"/>
    <p:sldId id="307" r:id="rId54"/>
    <p:sldId id="313" r:id="rId55"/>
    <p:sldId id="314" r:id="rId56"/>
    <p:sldId id="315" r:id="rId57"/>
    <p:sldId id="33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List</a:t>
            </a:r>
            <a:r>
              <a:rPr lang="zh-CN" altLang="en-US" sz="2400" b="1" dirty="0" smtClean="0"/>
              <a:t>常见用法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3292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枚举用法</a:t>
            </a:r>
            <a:endParaRPr lang="en-US" altLang="zh-CN" b="1" dirty="0" smtClean="0"/>
          </a:p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  <a:r>
              <a:rPr lang="en-US" altLang="zh-CN" dirty="0"/>
              <a:t>= ['one', 'two', 'three']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, element in enumerate(</a:t>
            </a:r>
            <a:r>
              <a:rPr lang="en-US" altLang="zh-CN" dirty="0" err="1"/>
              <a:t>seq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, element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r>
              <a:rPr lang="en-US" altLang="zh-CN" dirty="0"/>
              <a:t>0 one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two 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/>
              <a:t>three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807038"/>
            <a:ext cx="19870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清空列表方法</a:t>
            </a:r>
            <a:endParaRPr lang="en-US" altLang="zh-CN" b="1" dirty="0" smtClean="0"/>
          </a:p>
          <a:p>
            <a:r>
              <a:rPr lang="en-US" altLang="zh-CN" dirty="0" smtClean="0"/>
              <a:t>lists </a:t>
            </a:r>
            <a:r>
              <a:rPr lang="en-US" altLang="zh-CN" dirty="0"/>
              <a:t>= [1, 2, 1, 1, 5] </a:t>
            </a:r>
            <a:endParaRPr lang="en-US" altLang="zh-CN" dirty="0" smtClean="0"/>
          </a:p>
          <a:p>
            <a:r>
              <a:rPr lang="en-US" altLang="zh-CN" dirty="0" err="1" smtClean="0"/>
              <a:t>lists.clear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print(lists)</a:t>
            </a:r>
          </a:p>
          <a:p>
            <a:r>
              <a:rPr lang="en-US" altLang="zh-CN" dirty="0"/>
              <a:t>&gt;&gt;&gt;[]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lists = [1, 2, 1, 1, 5] </a:t>
            </a:r>
            <a:endParaRPr lang="en-US" altLang="zh-CN" dirty="0" smtClean="0"/>
          </a:p>
          <a:p>
            <a:r>
              <a:rPr lang="en-US" altLang="zh-CN" dirty="0" smtClean="0"/>
              <a:t>lists </a:t>
            </a:r>
            <a:r>
              <a:rPr lang="en-US" altLang="zh-CN" dirty="0"/>
              <a:t>= [] print(lists) </a:t>
            </a:r>
            <a:endParaRPr lang="en-US" altLang="zh-CN" dirty="0" smtClean="0"/>
          </a:p>
          <a:p>
            <a:r>
              <a:rPr lang="en-US" altLang="zh-CN" dirty="0" smtClean="0"/>
              <a:t>&gt;&gt;&gt;[]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794321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列表中添加</a:t>
            </a:r>
            <a:r>
              <a:rPr lang="zh-CN" altLang="en-US" b="1" dirty="0"/>
              <a:t>新的元素</a:t>
            </a:r>
          </a:p>
          <a:p>
            <a:r>
              <a:rPr lang="en-US" altLang="zh-CN" dirty="0" err="1"/>
              <a:t>list.append</a:t>
            </a:r>
            <a:r>
              <a:rPr lang="en-US" altLang="zh-CN" dirty="0"/>
              <a:t>() </a:t>
            </a:r>
            <a:r>
              <a:rPr lang="zh-CN" altLang="en-US" dirty="0"/>
              <a:t>在</a:t>
            </a:r>
            <a:r>
              <a:rPr lang="en-US" altLang="zh-CN" dirty="0"/>
              <a:t>list </a:t>
            </a:r>
            <a:r>
              <a:rPr lang="zh-CN" altLang="en-US" dirty="0"/>
              <a:t>末尾增加一个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list.insert</a:t>
            </a:r>
            <a:r>
              <a:rPr lang="zh-CN" altLang="en-US" dirty="0"/>
              <a:t>（</a:t>
            </a:r>
            <a:r>
              <a:rPr lang="en-US" altLang="zh-CN" dirty="0"/>
              <a:t>n,'4'</a:t>
            </a:r>
            <a:r>
              <a:rPr lang="zh-CN" altLang="en-US" dirty="0"/>
              <a:t>） 在指定位置添加元素，如果指定的下标不存在，那么就是在末尾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list1.extend(list2) </a:t>
            </a:r>
            <a:r>
              <a:rPr lang="zh-CN" altLang="en-US" dirty="0"/>
              <a:t>合并两个</a:t>
            </a:r>
            <a:r>
              <a:rPr lang="en-US" altLang="zh-CN" dirty="0"/>
              <a:t>list   list2</a:t>
            </a:r>
            <a:r>
              <a:rPr lang="zh-CN" altLang="en-US" dirty="0"/>
              <a:t>中仍有元素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7944" y="365664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查看</a:t>
            </a:r>
            <a:r>
              <a:rPr lang="zh-CN" altLang="en-US" b="1" dirty="0"/>
              <a:t>列表中的值</a:t>
            </a:r>
          </a:p>
          <a:p>
            <a:r>
              <a:rPr lang="en-US" altLang="zh-CN" dirty="0"/>
              <a:t>print(list)    </a:t>
            </a:r>
            <a:r>
              <a:rPr lang="zh-CN" altLang="en-US" dirty="0"/>
              <a:t>遍历列表</a:t>
            </a:r>
          </a:p>
          <a:p>
            <a:r>
              <a:rPr lang="zh-CN" altLang="en-US" dirty="0"/>
              <a:t>等价于   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list:</a:t>
            </a:r>
          </a:p>
          <a:p>
            <a:r>
              <a:rPr lang="en-US" altLang="zh-CN" dirty="0"/>
              <a:t>                      print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 smtClean="0"/>
              <a:t>list[n]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list.count</a:t>
            </a:r>
            <a:r>
              <a:rPr lang="en-US" altLang="zh-CN" dirty="0" smtClean="0">
                <a:solidFill>
                  <a:srgbClr val="FF0000"/>
                </a:solidFill>
              </a:rPr>
              <a:t>(xx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查看</a:t>
            </a:r>
            <a:r>
              <a:rPr lang="zh-CN" altLang="en-US" dirty="0"/>
              <a:t>某个元素在这个列表里的个数，如果改元素不存在，那么返回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list.index</a:t>
            </a:r>
            <a:r>
              <a:rPr lang="en-US" altLang="zh-CN" dirty="0" smtClean="0">
                <a:solidFill>
                  <a:srgbClr val="FF0000"/>
                </a:solidFill>
              </a:rPr>
              <a:t>(xx)</a:t>
            </a:r>
            <a:r>
              <a:rPr lang="zh-CN" altLang="en-US" dirty="0" smtClean="0">
                <a:solidFill>
                  <a:srgbClr val="FF0000"/>
                </a:solidFill>
              </a:rPr>
              <a:t>查找某值的下标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6578" y="4869160"/>
            <a:ext cx="329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from collections import Counter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Counter(</a:t>
            </a:r>
            <a:r>
              <a:rPr lang="en-US" altLang="zh-CN" dirty="0" err="1" smtClean="0">
                <a:solidFill>
                  <a:srgbClr val="FF0000"/>
                </a:solidFill>
              </a:rPr>
              <a:t>nums</a:t>
            </a:r>
            <a:r>
              <a:rPr lang="en-US" altLang="zh-CN" dirty="0" smtClean="0">
                <a:solidFill>
                  <a:srgbClr val="FF0000"/>
                </a:solidFill>
              </a:rPr>
              <a:t>)  #res</a:t>
            </a:r>
            <a:r>
              <a:rPr lang="zh-CN" altLang="en-US" dirty="0" smtClean="0">
                <a:solidFill>
                  <a:srgbClr val="FF0000"/>
                </a:solidFill>
              </a:rPr>
              <a:t>为字典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03" y="4872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两个栈实现一个队列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3" y="2636912"/>
            <a:ext cx="61682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Queue: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self.stockA</a:t>
            </a:r>
            <a:r>
              <a:rPr lang="en-US" altLang="zh-CN" dirty="0" smtClean="0"/>
              <a:t>=[]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self.stockB</a:t>
            </a:r>
            <a:r>
              <a:rPr lang="en-US" altLang="zh-CN" dirty="0" smtClean="0"/>
              <a:t>=[]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node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self.stockA.append</a:t>
            </a:r>
            <a:r>
              <a:rPr lang="en-US" altLang="zh-CN" dirty="0" smtClean="0"/>
              <a:t>(node)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pop(self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if </a:t>
            </a:r>
            <a:r>
              <a:rPr lang="en-US" altLang="zh-CN" dirty="0" err="1"/>
              <a:t>self.stockB</a:t>
            </a:r>
            <a:r>
              <a:rPr lang="en-US" altLang="zh-CN" dirty="0" smtClean="0"/>
              <a:t>==[]:</a:t>
            </a:r>
          </a:p>
          <a:p>
            <a:r>
              <a:rPr lang="en-US" altLang="zh-CN" dirty="0" smtClean="0"/>
              <a:t>	        if </a:t>
            </a:r>
            <a:r>
              <a:rPr lang="en-US" altLang="zh-CN" dirty="0" err="1"/>
              <a:t>self.stockA</a:t>
            </a:r>
            <a:r>
              <a:rPr lang="en-US" altLang="zh-CN" dirty="0" smtClean="0"/>
              <a:t>==[]:</a:t>
            </a:r>
          </a:p>
          <a:p>
            <a:r>
              <a:rPr lang="en-US" altLang="zh-CN" dirty="0" smtClean="0"/>
              <a:t>		return </a:t>
            </a:r>
            <a:r>
              <a:rPr lang="en-US" altLang="zh-CN" dirty="0"/>
              <a:t>None 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else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self.stockA</a:t>
            </a:r>
            <a:r>
              <a:rPr lang="en-US" altLang="zh-CN" dirty="0"/>
              <a:t>)):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self.stockB.append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self.stockA.pop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self.stockB.pop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5257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</a:t>
            </a:r>
            <a:r>
              <a:rPr lang="zh-CN" altLang="en-US" dirty="0">
                <a:solidFill>
                  <a:srgbClr val="FF0000"/>
                </a:solidFill>
              </a:rPr>
              <a:t>个队列实现一个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7129" y="62657"/>
            <a:ext cx="5434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Stock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self.queueA</a:t>
            </a:r>
            <a:r>
              <a:rPr lang="en-US" altLang="zh-CN" dirty="0"/>
              <a:t>=[]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self.queueB</a:t>
            </a:r>
            <a:r>
              <a:rPr lang="en-US" altLang="zh-CN" dirty="0"/>
              <a:t>=[]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node): 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self.queueA.append</a:t>
            </a:r>
            <a:r>
              <a:rPr lang="en-US" altLang="zh-CN" dirty="0" smtClean="0"/>
              <a:t>(node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pop(self): </a:t>
            </a:r>
            <a:endParaRPr lang="en-US" altLang="zh-CN" dirty="0" smtClean="0"/>
          </a:p>
          <a:p>
            <a:r>
              <a:rPr lang="en-US" altLang="zh-CN" dirty="0" smtClean="0"/>
              <a:t>           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self.queueA</a:t>
            </a:r>
            <a:r>
              <a:rPr lang="en-US" altLang="zh-CN" dirty="0"/>
              <a:t>)==0: </a:t>
            </a:r>
            <a:endParaRPr lang="en-US" altLang="zh-CN" dirty="0" smtClean="0"/>
          </a:p>
          <a:p>
            <a:r>
              <a:rPr lang="en-US" altLang="zh-CN" dirty="0" smtClean="0"/>
              <a:t>                  return </a:t>
            </a:r>
            <a:r>
              <a:rPr lang="en-US" altLang="zh-CN" dirty="0"/>
              <a:t>None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while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self.queueA</a:t>
            </a:r>
            <a:r>
              <a:rPr lang="en-US" altLang="zh-CN" dirty="0"/>
              <a:t>)!=1: </a:t>
            </a: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self.queueB.append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self.queueA.pop</a:t>
            </a:r>
            <a:r>
              <a:rPr lang="en-US" altLang="zh-CN" dirty="0" smtClean="0"/>
              <a:t>(0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#</a:t>
            </a:r>
            <a:r>
              <a:rPr lang="zh-CN" altLang="en-US" dirty="0"/>
              <a:t>交换是为了下一次的</a:t>
            </a:r>
            <a:r>
              <a:rPr lang="en-US" altLang="zh-CN" dirty="0"/>
              <a:t>pop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self.queueA,self.queueB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self.queueB,self.queueA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</a:t>
            </a:r>
            <a:r>
              <a:rPr lang="en-US" altLang="zh-CN" dirty="0" err="1"/>
              <a:t>self.queueB.pop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60648"/>
            <a:ext cx="2040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用栈实现队列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用队列实现栈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14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606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内置方法创建堆有两种方式，</a:t>
            </a:r>
            <a:r>
              <a:rPr lang="en-US" altLang="zh-CN" b="1" dirty="0" err="1"/>
              <a:t>heappush</a:t>
            </a:r>
            <a:r>
              <a:rPr lang="en-US" altLang="zh-CN" b="1" dirty="0"/>
              <a:t>()</a:t>
            </a:r>
            <a:r>
              <a:rPr lang="zh-CN" altLang="en-US" b="1" dirty="0"/>
              <a:t>和</a:t>
            </a:r>
            <a:r>
              <a:rPr lang="en-US" altLang="zh-CN" b="1" dirty="0" err="1"/>
              <a:t>heapify</a:t>
            </a:r>
            <a:r>
              <a:rPr lang="en-US" altLang="zh-CN" b="1" dirty="0" smtClean="0"/>
              <a:t>()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624" y="476672"/>
            <a:ext cx="53559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 </a:t>
            </a:r>
            <a:r>
              <a:rPr lang="en-US" altLang="zh-CN" dirty="0" err="1"/>
              <a:t>heapq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#1 </a:t>
            </a:r>
            <a:r>
              <a:rPr lang="en-US" altLang="zh-CN" dirty="0" err="1"/>
              <a:t>heappush</a:t>
            </a:r>
            <a:r>
              <a:rPr lang="zh-CN" altLang="en-US" dirty="0"/>
              <a:t>生成堆</a:t>
            </a:r>
            <a:r>
              <a:rPr lang="en-US" altLang="zh-CN" dirty="0"/>
              <a:t>+ </a:t>
            </a:r>
            <a:r>
              <a:rPr lang="en-US" altLang="zh-CN" dirty="0" err="1"/>
              <a:t>heappop</a:t>
            </a:r>
            <a:r>
              <a:rPr lang="zh-CN" altLang="en-US" dirty="0"/>
              <a:t>把堆从小到大</a:t>
            </a:r>
            <a:r>
              <a:rPr lang="en-US" altLang="zh-CN" dirty="0"/>
              <a:t>pop</a:t>
            </a:r>
            <a:r>
              <a:rPr lang="zh-CN" altLang="en-US" dirty="0"/>
              <a:t>出来 </a:t>
            </a:r>
          </a:p>
          <a:p>
            <a:r>
              <a:rPr lang="en-US" altLang="zh-CN" dirty="0"/>
              <a:t>heap = []</a:t>
            </a:r>
          </a:p>
          <a:p>
            <a:r>
              <a:rPr lang="en-US" altLang="zh-CN" dirty="0"/>
              <a:t>data = [1,3,5,7,9,2,4,6,8,0]</a:t>
            </a:r>
          </a:p>
          <a:p>
            <a:r>
              <a:rPr lang="en-US" altLang="zh-CN" dirty="0"/>
              <a:t>for </a:t>
            </a:r>
            <a:r>
              <a:rPr lang="en-US" altLang="zh-CN" dirty="0" err="1"/>
              <a:t>i</a:t>
            </a:r>
            <a:r>
              <a:rPr lang="en-US" altLang="zh-CN" dirty="0"/>
              <a:t> in data: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heapq.heappush</a:t>
            </a:r>
            <a:r>
              <a:rPr lang="en-US" altLang="zh-CN" dirty="0"/>
              <a:t>(</a:t>
            </a:r>
            <a:r>
              <a:rPr lang="en-US" altLang="zh-CN" dirty="0" err="1"/>
              <a:t>heap,i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print(heap)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lis</a:t>
            </a:r>
            <a:r>
              <a:rPr lang="en-US" altLang="zh-CN" dirty="0"/>
              <a:t> = []</a:t>
            </a:r>
          </a:p>
          <a:p>
            <a:r>
              <a:rPr lang="en-US" altLang="zh-CN" dirty="0"/>
              <a:t>while heap: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lis.append</a:t>
            </a:r>
            <a:r>
              <a:rPr lang="en-US" altLang="zh-CN" dirty="0"/>
              <a:t>(</a:t>
            </a:r>
            <a:r>
              <a:rPr lang="en-US" altLang="zh-CN" dirty="0" err="1"/>
              <a:t>heapq.heappop</a:t>
            </a:r>
            <a:r>
              <a:rPr lang="en-US" altLang="zh-CN" dirty="0"/>
              <a:t>(heap))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lis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#2 </a:t>
            </a:r>
            <a:r>
              <a:rPr lang="en-US" altLang="zh-CN" dirty="0" err="1"/>
              <a:t>heapify</a:t>
            </a:r>
            <a:r>
              <a:rPr lang="zh-CN" altLang="en-US" dirty="0"/>
              <a:t>生成堆</a:t>
            </a:r>
            <a:r>
              <a:rPr lang="en-US" altLang="zh-CN" dirty="0"/>
              <a:t>+ </a:t>
            </a:r>
            <a:r>
              <a:rPr lang="en-US" altLang="zh-CN" dirty="0" err="1"/>
              <a:t>heappop</a:t>
            </a:r>
            <a:r>
              <a:rPr lang="zh-CN" altLang="en-US" dirty="0"/>
              <a:t>把堆从小到大</a:t>
            </a:r>
            <a:r>
              <a:rPr lang="en-US" altLang="zh-CN" dirty="0"/>
              <a:t>pop</a:t>
            </a:r>
            <a:r>
              <a:rPr lang="zh-CN" altLang="en-US" dirty="0"/>
              <a:t>出来 </a:t>
            </a:r>
          </a:p>
          <a:p>
            <a:r>
              <a:rPr lang="en-US" altLang="zh-CN" dirty="0"/>
              <a:t>data2 = [1,5,3,2,9,5]</a:t>
            </a:r>
          </a:p>
          <a:p>
            <a:r>
              <a:rPr lang="en-US" altLang="zh-CN" dirty="0" err="1"/>
              <a:t>heapq.heapify</a:t>
            </a:r>
            <a:r>
              <a:rPr lang="en-US" altLang="zh-CN" dirty="0"/>
              <a:t>(data2)</a:t>
            </a:r>
          </a:p>
          <a:p>
            <a:r>
              <a:rPr lang="en-US" altLang="zh-CN" dirty="0"/>
              <a:t>print(data2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/>
              <a:t>lis2 = []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en-US" altLang="zh-CN" dirty="0"/>
              <a:t>data2: </a:t>
            </a:r>
            <a:endParaRPr lang="en-US" altLang="zh-CN" dirty="0" smtClean="0"/>
          </a:p>
          <a:p>
            <a:r>
              <a:rPr lang="en-US" altLang="zh-CN" dirty="0" smtClean="0"/>
              <a:t>    lis2.append(</a:t>
            </a:r>
            <a:r>
              <a:rPr lang="en-US" altLang="zh-CN" dirty="0" err="1" smtClean="0"/>
              <a:t>heapq.heappop</a:t>
            </a:r>
            <a:r>
              <a:rPr lang="en-US" altLang="zh-CN" dirty="0" smtClean="0"/>
              <a:t>(data2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r>
              <a:rPr lang="en-US" altLang="zh-CN" dirty="0" smtClean="0"/>
              <a:t>print(lis2</a:t>
            </a:r>
            <a:r>
              <a:rPr lang="en-US" altLang="zh-CN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2" y="1565491"/>
            <a:ext cx="4032448" cy="330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2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3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624"/>
            <a:ext cx="6804248" cy="114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404664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</a:t>
            </a:r>
            <a:r>
              <a:rPr lang="zh-CN" altLang="en-US" sz="2800" b="1" dirty="0"/>
              <a:t>盛</a:t>
            </a:r>
            <a:r>
              <a:rPr lang="zh-CN" altLang="en-US" sz="2800" b="1" dirty="0" smtClean="0"/>
              <a:t>水最多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容器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060848"/>
            <a:ext cx="4169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maxArea</a:t>
            </a:r>
            <a:r>
              <a:rPr lang="en-US" altLang="zh-CN" dirty="0"/>
              <a:t>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(height)-1):</a:t>
            </a:r>
          </a:p>
          <a:p>
            <a:r>
              <a:rPr lang="en-US" altLang="zh-CN" dirty="0"/>
              <a:t>            for j in range(i+1,len(height)):</a:t>
            </a:r>
          </a:p>
          <a:p>
            <a:r>
              <a:rPr lang="en-US" altLang="zh-CN" dirty="0"/>
              <a:t>                area=(j-</a:t>
            </a:r>
            <a:r>
              <a:rPr lang="en-US" altLang="zh-CN" dirty="0" err="1"/>
              <a:t>i</a:t>
            </a:r>
            <a:r>
              <a:rPr lang="en-US" altLang="zh-CN" dirty="0"/>
              <a:t>)*min(height[</a:t>
            </a:r>
            <a:r>
              <a:rPr lang="en-US" altLang="zh-CN" dirty="0" err="1"/>
              <a:t>i</a:t>
            </a:r>
            <a:r>
              <a:rPr lang="en-US" altLang="zh-CN" dirty="0"/>
              <a:t>],height[j])</a:t>
            </a:r>
          </a:p>
          <a:p>
            <a:r>
              <a:rPr lang="en-US" altLang="zh-CN" dirty="0"/>
              <a:t>    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return res  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两层循环，枚举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超时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36168"/>
            <a:ext cx="5712003" cy="257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60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8" y="14847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maxArea</a:t>
            </a:r>
            <a:r>
              <a:rPr lang="en-US" altLang="zh-CN" dirty="0"/>
              <a:t>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j=</a:t>
            </a:r>
            <a:r>
              <a:rPr lang="en-US" altLang="zh-CN" dirty="0" err="1"/>
              <a:t>len</a:t>
            </a:r>
            <a:r>
              <a:rPr lang="en-US" altLang="zh-CN" dirty="0"/>
              <a:t>(height)-1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&lt;j:</a:t>
            </a:r>
          </a:p>
          <a:p>
            <a:r>
              <a:rPr lang="en-US" altLang="zh-CN" dirty="0"/>
              <a:t>            area=(j-</a:t>
            </a:r>
            <a:r>
              <a:rPr lang="en-US" altLang="zh-CN" dirty="0" err="1"/>
              <a:t>i</a:t>
            </a:r>
            <a:r>
              <a:rPr lang="en-US" altLang="zh-CN" dirty="0"/>
              <a:t>)*min(height[</a:t>
            </a:r>
            <a:r>
              <a:rPr lang="en-US" altLang="zh-CN" dirty="0" err="1"/>
              <a:t>i</a:t>
            </a:r>
            <a:r>
              <a:rPr lang="en-US" altLang="zh-CN" dirty="0"/>
              <a:t>],height[j])</a:t>
            </a:r>
          </a:p>
          <a:p>
            <a:r>
              <a:rPr lang="en-US" altLang="zh-CN" dirty="0"/>
              <a:t>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if height[</a:t>
            </a:r>
            <a:r>
              <a:rPr lang="en-US" altLang="zh-CN" dirty="0" err="1"/>
              <a:t>i</a:t>
            </a:r>
            <a:r>
              <a:rPr lang="en-US" altLang="zh-CN" dirty="0"/>
              <a:t>]&lt;height[j]: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j-=1</a:t>
            </a:r>
          </a:p>
          <a:p>
            <a:r>
              <a:rPr lang="en-US" altLang="zh-CN" dirty="0"/>
              <a:t>        return 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544" y="76470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左右双指针夹逼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202019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比前一个长度短的，高度要比前一个高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</a:t>
            </a:r>
            <a:r>
              <a:rPr lang="zh-CN" altLang="en-US" sz="2800" b="1" dirty="0"/>
              <a:t>盛</a:t>
            </a:r>
            <a:r>
              <a:rPr lang="zh-CN" altLang="en-US" sz="2800" b="1" dirty="0" smtClean="0"/>
              <a:t>水最多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容器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312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283</a:t>
            </a:r>
            <a:r>
              <a:rPr lang="zh-CN" altLang="en-US" sz="2800" b="1" dirty="0" smtClean="0"/>
              <a:t>移零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46673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None:</a:t>
            </a:r>
          </a:p>
          <a:p>
            <a:r>
              <a:rPr lang="en-US" altLang="zh-CN" dirty="0"/>
              <a:t>        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        j=0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smtClean="0"/>
              <a:t>range(n):</a:t>
            </a:r>
            <a:endParaRPr lang="en-US" altLang="zh-CN" dirty="0"/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]==0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nums.append</a:t>
            </a:r>
            <a:r>
              <a:rPr lang="en-US" altLang="zh-CN" dirty="0"/>
              <a:t>(0)</a:t>
            </a:r>
          </a:p>
          <a:p>
            <a:r>
              <a:rPr lang="en-US" altLang="zh-CN" dirty="0"/>
              <a:t>        </a:t>
            </a:r>
            <a:r>
              <a:rPr lang="en-US" altLang="zh-CN" dirty="0" smtClean="0"/>
              <a:t>k=n</a:t>
            </a:r>
            <a:endParaRPr lang="en-US" altLang="zh-CN" dirty="0"/>
          </a:p>
          <a:p>
            <a:r>
              <a:rPr lang="en-US" altLang="zh-CN" dirty="0"/>
              <a:t>        while j&lt;k: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[j]==0: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(j)</a:t>
            </a:r>
          </a:p>
          <a:p>
            <a:r>
              <a:rPr lang="en-US" altLang="zh-CN" dirty="0"/>
              <a:t>                k-=1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j+=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if </a:t>
            </a:r>
            <a:r>
              <a:rPr lang="en-US" altLang="zh-CN" dirty="0" err="1" smtClean="0">
                <a:solidFill>
                  <a:srgbClr val="FF0000"/>
                </a:solidFill>
              </a:rPr>
              <a:t>nums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]==0: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nums.remove</a:t>
            </a:r>
            <a:r>
              <a:rPr lang="en-US" altLang="zh-CN" dirty="0" smtClean="0">
                <a:solidFill>
                  <a:srgbClr val="FF0000"/>
                </a:solidFill>
              </a:rPr>
              <a:t>(0)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624"/>
            <a:ext cx="5305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5816" y="3068960"/>
            <a:ext cx="609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list.pop</a:t>
            </a:r>
            <a:r>
              <a:rPr lang="en-US" altLang="zh-CN" b="1" dirty="0"/>
              <a:t>(index)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index = -1</a:t>
            </a:r>
            <a:r>
              <a:rPr lang="zh-CN" altLang="en-US" dirty="0"/>
              <a:t>时，</a:t>
            </a:r>
            <a:r>
              <a:rPr lang="en-US" altLang="zh-CN" dirty="0"/>
              <a:t>pop</a:t>
            </a:r>
            <a:r>
              <a:rPr lang="zh-CN" altLang="en-US" dirty="0"/>
              <a:t>操作类似</a:t>
            </a:r>
            <a:r>
              <a:rPr lang="en-US" altLang="zh-CN" dirty="0"/>
              <a:t>append</a:t>
            </a:r>
            <a:r>
              <a:rPr lang="zh-CN" altLang="en-US" dirty="0"/>
              <a:t>，它只需要考虑</a:t>
            </a:r>
            <a:r>
              <a:rPr lang="en-US" altLang="zh-CN" dirty="0"/>
              <a:t>list</a:t>
            </a:r>
            <a:r>
              <a:rPr lang="zh-CN" altLang="en-US" dirty="0"/>
              <a:t>尾部的元素，因此平均和最坏时间复杂度都是</a:t>
            </a:r>
            <a:r>
              <a:rPr lang="en-US" altLang="zh-CN" dirty="0" smtClean="0"/>
              <a:t>o(1)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index</a:t>
            </a:r>
            <a:r>
              <a:rPr lang="zh-CN" altLang="en-US" dirty="0"/>
              <a:t>位于</a:t>
            </a:r>
            <a:r>
              <a:rPr lang="en-US" altLang="zh-CN" dirty="0"/>
              <a:t>[0,len(l)][0, </a:t>
            </a:r>
            <a:r>
              <a:rPr lang="en-US" altLang="zh-CN" dirty="0" err="1"/>
              <a:t>len</a:t>
            </a:r>
            <a:r>
              <a:rPr lang="en-US" altLang="zh-CN" dirty="0"/>
              <a:t>(l)][0,</a:t>
            </a:r>
            <a:r>
              <a:rPr lang="en-US" altLang="zh-CN" i="1" dirty="0"/>
              <a:t>len</a:t>
            </a:r>
            <a:r>
              <a:rPr lang="en-US" altLang="zh-CN" dirty="0"/>
              <a:t>(</a:t>
            </a:r>
            <a:r>
              <a:rPr lang="en-US" altLang="zh-CN" i="1" dirty="0"/>
              <a:t>l</a:t>
            </a:r>
            <a:r>
              <a:rPr lang="en-US" altLang="zh-CN" dirty="0"/>
              <a:t>)]</a:t>
            </a:r>
            <a:r>
              <a:rPr lang="zh-CN" altLang="en-US" dirty="0"/>
              <a:t>之内时，</a:t>
            </a:r>
            <a:r>
              <a:rPr lang="en-US" altLang="zh-CN" dirty="0"/>
              <a:t>pop</a:t>
            </a:r>
            <a:r>
              <a:rPr lang="zh-CN" altLang="en-US" dirty="0"/>
              <a:t>操作需要找到弹出元素的索引，因此平均和最坏时间复杂度都是</a:t>
            </a:r>
            <a:r>
              <a:rPr lang="en-US" altLang="zh-CN" dirty="0" smtClean="0"/>
              <a:t>o(k)</a:t>
            </a:r>
          </a:p>
          <a:p>
            <a:endParaRPr lang="en-US" altLang="zh-CN" dirty="0"/>
          </a:p>
          <a:p>
            <a:r>
              <a:rPr lang="en-US" altLang="zh-CN" b="1" dirty="0" err="1"/>
              <a:t>ist.remove</a:t>
            </a:r>
            <a:r>
              <a:rPr lang="en-US" altLang="zh-CN" b="1" dirty="0"/>
              <a:t>(</a:t>
            </a:r>
            <a:r>
              <a:rPr lang="en-US" altLang="zh-CN" b="1" dirty="0" err="1"/>
              <a:t>obj</a:t>
            </a:r>
            <a:r>
              <a:rPr lang="en-US" altLang="zh-CN" b="1" dirty="0"/>
              <a:t>)</a:t>
            </a:r>
            <a:r>
              <a:rPr lang="zh-CN" altLang="en-US" dirty="0"/>
              <a:t>：移除指定的元素需要遍历整个</a:t>
            </a:r>
            <a:r>
              <a:rPr lang="en-US" altLang="zh-CN" dirty="0"/>
              <a:t>list</a:t>
            </a:r>
            <a:r>
              <a:rPr lang="zh-CN" altLang="en-US" dirty="0"/>
              <a:t>，因此平均和最坏时间复杂度都是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5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283</a:t>
            </a:r>
            <a:r>
              <a:rPr lang="zh-CN" altLang="en-US" sz="2800" b="1" dirty="0" smtClean="0"/>
              <a:t>移零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3046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Solution(object):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j=0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[j]=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!=j: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</a:p>
          <a:p>
            <a:r>
              <a:rPr lang="en-US" altLang="zh-CN" dirty="0"/>
              <a:t>                j+=1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460" y="4431928"/>
            <a:ext cx="3046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Solution(object):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nums</a:t>
            </a:r>
            <a:r>
              <a:rPr lang="en-US" altLang="zh-CN" dirty="0"/>
              <a:t>[:]: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nums.append</a:t>
            </a:r>
            <a:r>
              <a:rPr lang="en-US" altLang="zh-CN" dirty="0"/>
              <a:t>(0)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nums.remove</a:t>
            </a:r>
            <a:r>
              <a:rPr lang="en-US" altLang="zh-CN" dirty="0"/>
              <a:t>(0)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5301208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时间复杂度高，最差情况</a:t>
            </a:r>
            <a:r>
              <a:rPr lang="en-US" altLang="zh-CN" sz="2800" dirty="0" smtClean="0">
                <a:solidFill>
                  <a:srgbClr val="FF0000"/>
                </a:solidFill>
              </a:rPr>
              <a:t>n^2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3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70</a:t>
            </a:r>
            <a:r>
              <a:rPr lang="zh-CN" altLang="en-US" sz="2800" b="1" dirty="0" smtClean="0"/>
              <a:t>爬楼梯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8640"/>
            <a:ext cx="5400600" cy="208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270121"/>
            <a:ext cx="5260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climbStairs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n&lt;=2: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>
                <a:solidFill>
                  <a:srgbClr val="FF0000"/>
                </a:solidFill>
              </a:rPr>
              <a:t>self</a:t>
            </a:r>
            <a:r>
              <a:rPr lang="en-US" altLang="zh-CN" dirty="0" err="1"/>
              <a:t>.climbStairs</a:t>
            </a:r>
            <a:r>
              <a:rPr lang="en-US" altLang="zh-CN" dirty="0"/>
              <a:t>(n-1)+</a:t>
            </a:r>
            <a:r>
              <a:rPr lang="en-US" altLang="zh-CN" dirty="0" err="1">
                <a:solidFill>
                  <a:srgbClr val="FF0000"/>
                </a:solidFill>
              </a:rPr>
              <a:t>self.</a:t>
            </a:r>
            <a:r>
              <a:rPr lang="en-US" altLang="zh-CN" dirty="0" err="1"/>
              <a:t>climbStairs</a:t>
            </a:r>
            <a:r>
              <a:rPr lang="en-US" altLang="zh-CN" dirty="0"/>
              <a:t>(n-2)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2085" y="2801252"/>
            <a:ext cx="2985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可以通过，但超时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类内部调用自己，要用  </a:t>
            </a:r>
            <a:r>
              <a:rPr lang="en-US" altLang="zh-CN" dirty="0" smtClean="0">
                <a:solidFill>
                  <a:srgbClr val="FF0000"/>
                </a:solidFill>
              </a:rPr>
              <a:t>Self.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845" y="453125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dirty="0"/>
              <a:t>class Solution:</a:t>
            </a:r>
          </a:p>
          <a:p>
            <a:r>
              <a:rPr lang="it-IT" altLang="zh-CN" dirty="0"/>
              <a:t>    def climbStairs(self, n: int) -&gt; int:</a:t>
            </a:r>
          </a:p>
          <a:p>
            <a:r>
              <a:rPr lang="it-IT" altLang="zh-CN" dirty="0"/>
              <a:t>        li=[0]*(n+1)</a:t>
            </a:r>
          </a:p>
          <a:p>
            <a:r>
              <a:rPr lang="it-IT" altLang="zh-CN" dirty="0"/>
              <a:t>        li[0]=1</a:t>
            </a:r>
          </a:p>
          <a:p>
            <a:r>
              <a:rPr lang="it-IT" altLang="zh-CN" dirty="0"/>
              <a:t>        li[1]=1</a:t>
            </a:r>
          </a:p>
          <a:p>
            <a:r>
              <a:rPr lang="it-IT" altLang="zh-CN" dirty="0"/>
              <a:t>        for i in range(2,n+1):</a:t>
            </a:r>
          </a:p>
          <a:p>
            <a:r>
              <a:rPr lang="it-IT" altLang="zh-CN" dirty="0"/>
              <a:t>            li[i]=li[i-1]+li[i-2]</a:t>
            </a:r>
          </a:p>
          <a:p>
            <a:r>
              <a:rPr lang="it-IT" altLang="zh-CN" dirty="0"/>
              <a:t>        return li[n]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845" y="4733145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对空数组不能进行，按下标赋值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Li=[]*(n+1)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Li[0]=0    #</a:t>
            </a:r>
            <a:r>
              <a:rPr lang="zh-CN" altLang="en-US" dirty="0" smtClean="0">
                <a:solidFill>
                  <a:srgbClr val="FF0000"/>
                </a:solidFill>
              </a:rPr>
              <a:t>这是错的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3430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climbStairs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n&lt;=2: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a=0</a:t>
            </a:r>
          </a:p>
          <a:p>
            <a:r>
              <a:rPr lang="en-US" altLang="zh-CN" dirty="0"/>
              <a:t>            b=1</a:t>
            </a:r>
          </a:p>
          <a:p>
            <a:r>
              <a:rPr lang="en-US" altLang="zh-CN" dirty="0"/>
              <a:t>    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b,a+b</a:t>
            </a:r>
            <a:endParaRPr lang="en-US" altLang="zh-CN" dirty="0"/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5" y="0"/>
            <a:ext cx="6720115" cy="91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7693"/>
            <a:ext cx="53607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threeSum</a:t>
            </a:r>
            <a:r>
              <a:rPr lang="en-US" altLang="zh-CN" dirty="0"/>
              <a:t>(</a:t>
            </a:r>
            <a:r>
              <a:rPr lang="en-US" altLang="zh-CN" dirty="0" err="1"/>
              <a:t>self,nums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nums.sort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res = []</a:t>
            </a:r>
          </a:p>
          <a:p>
            <a:r>
              <a:rPr lang="en-US" altLang="zh-CN" dirty="0"/>
              <a:t>        if not </a:t>
            </a:r>
            <a:r>
              <a:rPr lang="en-US" altLang="zh-CN" dirty="0" err="1"/>
              <a:t>nums</a:t>
            </a:r>
            <a:r>
              <a:rPr lang="en-US" altLang="zh-CN" dirty="0"/>
              <a:t> or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&lt; </a:t>
            </a:r>
            <a:r>
              <a:rPr lang="en-US" altLang="zh-CN" dirty="0" smtClean="0"/>
              <a:t>3: return</a:t>
            </a:r>
            <a:r>
              <a:rPr lang="en-US" altLang="zh-CN" dirty="0"/>
              <a:t> res</a:t>
            </a:r>
          </a:p>
          <a:p>
            <a:r>
              <a:rPr lang="en-US" altLang="zh-CN" dirty="0"/>
              <a:t>        for k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- 2):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[k] &gt; </a:t>
            </a:r>
            <a:r>
              <a:rPr lang="en-US" altLang="zh-CN" dirty="0" smtClean="0"/>
              <a:t>0: break</a:t>
            </a:r>
            <a:endParaRPr lang="en-US" altLang="zh-CN" dirty="0"/>
          </a:p>
          <a:p>
            <a:r>
              <a:rPr lang="en-US" altLang="zh-CN" dirty="0"/>
              <a:t>            if k &gt; 0 and </a:t>
            </a:r>
            <a:r>
              <a:rPr lang="en-US" altLang="zh-CN" dirty="0" err="1"/>
              <a:t>nums</a:t>
            </a:r>
            <a:r>
              <a:rPr lang="en-US" altLang="zh-CN" dirty="0"/>
              <a:t>[k] == </a:t>
            </a:r>
            <a:r>
              <a:rPr lang="en-US" altLang="zh-CN" dirty="0" err="1"/>
              <a:t>nums</a:t>
            </a:r>
            <a:r>
              <a:rPr lang="en-US" altLang="zh-CN" dirty="0"/>
              <a:t>[k - 1</a:t>
            </a:r>
            <a:r>
              <a:rPr lang="en-US" altLang="zh-CN" dirty="0" smtClean="0"/>
              <a:t>]: continue</a:t>
            </a:r>
            <a:endParaRPr lang="en-US" altLang="zh-CN" dirty="0"/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, j = k + 1,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- 1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 &lt; j:</a:t>
            </a:r>
          </a:p>
          <a:p>
            <a:r>
              <a:rPr lang="en-US" altLang="zh-CN" dirty="0"/>
              <a:t>                s = </a:t>
            </a:r>
            <a:r>
              <a:rPr lang="en-US" altLang="zh-CN" dirty="0" err="1"/>
              <a:t>nums</a:t>
            </a:r>
            <a:r>
              <a:rPr lang="en-US" altLang="zh-CN" dirty="0"/>
              <a:t>[k] +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+ 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                if s &lt; 0: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 - 1</a:t>
            </a:r>
            <a:r>
              <a:rPr lang="en-US" altLang="zh-CN" dirty="0" smtClean="0"/>
              <a:t>]):</a:t>
            </a:r>
            <a:r>
              <a:rPr lang="en-US" altLang="zh-CN" dirty="0" err="1" smtClean="0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s &gt; 0:</a:t>
            </a:r>
          </a:p>
          <a:p>
            <a:r>
              <a:rPr lang="en-US" altLang="zh-CN" dirty="0"/>
              <a:t>                    j -=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[j] == </a:t>
            </a:r>
            <a:r>
              <a:rPr lang="en-US" altLang="zh-CN" dirty="0" err="1"/>
              <a:t>nums</a:t>
            </a:r>
            <a:r>
              <a:rPr lang="en-US" altLang="zh-CN" dirty="0"/>
              <a:t>[j + 1</a:t>
            </a:r>
            <a:r>
              <a:rPr lang="en-US" altLang="zh-CN" dirty="0" smtClean="0"/>
              <a:t>]):j</a:t>
            </a:r>
            <a:r>
              <a:rPr lang="en-US" altLang="zh-CN" dirty="0"/>
              <a:t> -= 1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([</a:t>
            </a:r>
            <a:r>
              <a:rPr lang="en-US" altLang="zh-CN" dirty="0" err="1"/>
              <a:t>nums</a:t>
            </a:r>
            <a:r>
              <a:rPr lang="en-US" altLang="zh-CN" dirty="0"/>
              <a:t>[k],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 </a:t>
            </a:r>
            <a:r>
              <a:rPr lang="en-US" altLang="zh-CN" dirty="0" err="1"/>
              <a:t>nums</a:t>
            </a:r>
            <a:r>
              <a:rPr lang="en-US" altLang="zh-CN" dirty="0"/>
              <a:t>[j]])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    j -=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 - 1</a:t>
            </a:r>
            <a:r>
              <a:rPr lang="en-US" altLang="zh-CN" dirty="0" smtClean="0"/>
              <a:t>]):</a:t>
            </a:r>
            <a:r>
              <a:rPr lang="en-US" altLang="zh-CN" dirty="0" err="1" smtClean="0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[j] == </a:t>
            </a:r>
            <a:r>
              <a:rPr lang="en-US" altLang="zh-CN" dirty="0" err="1"/>
              <a:t>nums</a:t>
            </a:r>
            <a:r>
              <a:rPr lang="en-US" altLang="zh-CN" dirty="0"/>
              <a:t>[j + 1</a:t>
            </a:r>
            <a:r>
              <a:rPr lang="en-US" altLang="zh-CN" dirty="0" smtClean="0"/>
              <a:t>])</a:t>
            </a:r>
            <a:r>
              <a:rPr lang="en-US" altLang="zh-CN" dirty="0"/>
              <a:t>:</a:t>
            </a:r>
            <a:r>
              <a:rPr lang="en-US" altLang="zh-CN" dirty="0" smtClean="0"/>
              <a:t>j</a:t>
            </a:r>
            <a:r>
              <a:rPr lang="en-US" altLang="zh-CN" dirty="0"/>
              <a:t> -= 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08318" y="1228110"/>
            <a:ext cx="171571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8" idx="1"/>
          </p:cNvCxnSpPr>
          <p:nvPr/>
        </p:nvCxnSpPr>
        <p:spPr>
          <a:xfrm flipV="1">
            <a:off x="2931901" y="1608475"/>
            <a:ext cx="2337642" cy="410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21914" y="1874866"/>
            <a:ext cx="139036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12283" y="3760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7183" y="4509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2282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359" y="3786909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先挪，挪完后，发现和上一个重复，就再挪一次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0235" y="16889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去重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24028" y="1043444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空或者不够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个，返回空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9543" y="142380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，结束循环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043608" y="2924944"/>
            <a:ext cx="317830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355976" y="2924944"/>
            <a:ext cx="9361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9543" y="2524254"/>
            <a:ext cx="25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每个循环要对比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的大小，要重新计算，要放在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0410" y="5013176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三数之和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0912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604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</a:t>
            </a:r>
            <a:r>
              <a:rPr lang="en-US" altLang="zh-CN" b="1" dirty="0"/>
              <a:t>list </a:t>
            </a:r>
            <a:r>
              <a:rPr lang="zh-CN" altLang="en-US" b="1" dirty="0"/>
              <a:t>中的元素</a:t>
            </a:r>
          </a:p>
          <a:p>
            <a:r>
              <a:rPr lang="en-US" altLang="zh-CN" dirty="0" err="1"/>
              <a:t>list.pop</a:t>
            </a:r>
            <a:r>
              <a:rPr lang="en-US" altLang="zh-CN" dirty="0"/>
              <a:t>() </a:t>
            </a:r>
            <a:r>
              <a:rPr lang="zh-CN" altLang="en-US" dirty="0"/>
              <a:t>删最后一个元素</a:t>
            </a:r>
          </a:p>
          <a:p>
            <a:r>
              <a:rPr lang="en-US" altLang="zh-CN" dirty="0" err="1"/>
              <a:t>list.pop</a:t>
            </a:r>
            <a:r>
              <a:rPr lang="en-US" altLang="zh-CN" dirty="0"/>
              <a:t>(n)</a:t>
            </a:r>
            <a:r>
              <a:rPr lang="zh-CN" altLang="en-US" dirty="0"/>
              <a:t>指定下标，删除指定的元素，如果删除一个不存在的元素会报错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list.remove</a:t>
            </a:r>
            <a:r>
              <a:rPr lang="en-US" altLang="zh-CN" dirty="0">
                <a:solidFill>
                  <a:srgbClr val="FF0000"/>
                </a:solidFill>
              </a:rPr>
              <a:t>(xx) </a:t>
            </a:r>
            <a:r>
              <a:rPr lang="zh-CN" altLang="en-US" dirty="0"/>
              <a:t>删除</a:t>
            </a:r>
            <a:r>
              <a:rPr lang="en-US" altLang="zh-CN" dirty="0"/>
              <a:t>list </a:t>
            </a:r>
            <a:r>
              <a:rPr lang="zh-CN" altLang="en-US" dirty="0"/>
              <a:t>里面的一个元素，</a:t>
            </a:r>
            <a:r>
              <a:rPr lang="zh-CN" altLang="en-US" dirty="0">
                <a:solidFill>
                  <a:srgbClr val="FF0000"/>
                </a:solidFill>
              </a:rPr>
              <a:t>有多个相同的元素，删除第一个</a:t>
            </a:r>
            <a:r>
              <a:rPr lang="zh-CN" altLang="en-US" dirty="0"/>
              <a:t> 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list.pop</a:t>
            </a:r>
            <a:r>
              <a:rPr lang="en-US" altLang="zh-CN" dirty="0"/>
              <a:t>()) </a:t>
            </a:r>
            <a:r>
              <a:rPr lang="zh-CN" altLang="en-US" dirty="0"/>
              <a:t>有返回值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list.remove</a:t>
            </a:r>
            <a:r>
              <a:rPr lang="en-US" altLang="zh-CN" dirty="0"/>
              <a:t>()) </a:t>
            </a:r>
            <a:r>
              <a:rPr lang="zh-CN" altLang="en-US" dirty="0"/>
              <a:t>无返回值</a:t>
            </a:r>
          </a:p>
          <a:p>
            <a:r>
              <a:rPr lang="en-US" altLang="zh-CN" dirty="0"/>
              <a:t>del  list[n] </a:t>
            </a:r>
            <a:r>
              <a:rPr lang="zh-CN" altLang="en-US" dirty="0"/>
              <a:t>删除指定下标对应的元素 </a:t>
            </a:r>
          </a:p>
          <a:p>
            <a:r>
              <a:rPr lang="en-US" altLang="zh-CN" dirty="0"/>
              <a:t>del list </a:t>
            </a:r>
            <a:r>
              <a:rPr lang="zh-CN" altLang="en-US" dirty="0"/>
              <a:t>删除整个列表， </a:t>
            </a:r>
            <a:r>
              <a:rPr lang="en-US" altLang="zh-CN" dirty="0"/>
              <a:t>list</a:t>
            </a:r>
            <a:r>
              <a:rPr lang="zh-CN" altLang="en-US" dirty="0"/>
              <a:t>删除后无法访问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140968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排序</a:t>
            </a:r>
            <a:r>
              <a:rPr lang="zh-CN" altLang="en-US" b="1" dirty="0"/>
              <a:t>和反转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list.reverse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将列表反转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排序，默认升序</a:t>
            </a:r>
          </a:p>
          <a:p>
            <a:r>
              <a:rPr lang="en-US" altLang="zh-CN" dirty="0" err="1"/>
              <a:t>list.sort</a:t>
            </a:r>
            <a:r>
              <a:rPr lang="en-US" altLang="zh-CN" dirty="0"/>
              <a:t>(reverse=True) </a:t>
            </a:r>
            <a:r>
              <a:rPr lang="zh-CN" altLang="en-US" dirty="0"/>
              <a:t>降序排列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95" y="4906328"/>
            <a:ext cx="4618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</a:t>
            </a:r>
            <a:r>
              <a:rPr lang="zh-CN" altLang="en-US" b="1" dirty="0"/>
              <a:t>操作的函数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len</a:t>
            </a:r>
            <a:r>
              <a:rPr lang="en-US" altLang="zh-CN" dirty="0"/>
              <a:t>(list)</a:t>
            </a:r>
            <a:r>
              <a:rPr lang="zh-CN" altLang="en-US" dirty="0"/>
              <a:t>：列表元素个数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max(list)</a:t>
            </a:r>
            <a:r>
              <a:rPr lang="zh-CN" altLang="en-US" dirty="0"/>
              <a:t>：返回列表元素最大值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min(list)</a:t>
            </a:r>
            <a:r>
              <a:rPr lang="zh-CN" altLang="en-US" dirty="0"/>
              <a:t>：返回列表元素最小值 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en-US" altLang="zh-CN" dirty="0" err="1"/>
              <a:t>seq</a:t>
            </a:r>
            <a:r>
              <a:rPr lang="en-US" altLang="zh-CN" dirty="0"/>
              <a:t>)</a:t>
            </a:r>
            <a:r>
              <a:rPr lang="zh-CN" altLang="en-US" dirty="0"/>
              <a:t>：将元组转换为列表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enumerate </a:t>
            </a:r>
            <a:r>
              <a:rPr lang="zh-CN" altLang="en-US" dirty="0"/>
              <a:t>用法（打印元素对应的下标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04" y="1837821"/>
            <a:ext cx="3161951" cy="21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42210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字符串排序后生成列表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47864" y="2911691"/>
            <a:ext cx="2520280" cy="8053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两数字之和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447367"/>
            <a:ext cx="5528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dict</a:t>
            </a:r>
            <a:r>
              <a:rPr lang="en-US" altLang="zh-CN" dirty="0"/>
              <a:t>={}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dict.get</a:t>
            </a:r>
            <a:r>
              <a:rPr lang="en-US" altLang="zh-CN" dirty="0"/>
              <a:t>(target-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 is not None:</a:t>
            </a:r>
          </a:p>
          <a:p>
            <a:r>
              <a:rPr lang="en-US" altLang="zh-CN" dirty="0"/>
              <a:t>                return [</a:t>
            </a:r>
            <a:r>
              <a:rPr lang="en-US" altLang="zh-CN" dirty="0" err="1"/>
              <a:t>dict.get</a:t>
            </a:r>
            <a:r>
              <a:rPr lang="en-US" altLang="zh-CN" dirty="0"/>
              <a:t>(target-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]),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dict</a:t>
            </a:r>
            <a:r>
              <a:rPr lang="en-US" altLang="zh-CN" dirty="0"/>
              <a:t>[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 smtClean="0"/>
              <a:t>i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82" y="55776"/>
            <a:ext cx="5857002" cy="178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467" y="2275001"/>
            <a:ext cx="552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)-1):</a:t>
            </a:r>
          </a:p>
          <a:p>
            <a:r>
              <a:rPr lang="en-US" altLang="zh-CN" dirty="0"/>
              <a:t>            for j in range(i+1,len(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nums</a:t>
            </a:r>
            <a:r>
              <a:rPr lang="en-US" altLang="zh-CN" dirty="0"/>
              <a:t>[j]==target:</a:t>
            </a:r>
          </a:p>
          <a:p>
            <a:r>
              <a:rPr lang="en-US" altLang="zh-CN" dirty="0"/>
              <a:t>                    return [</a:t>
            </a:r>
            <a:r>
              <a:rPr lang="en-US" altLang="zh-CN" dirty="0" err="1"/>
              <a:t>i,j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61283" y="242088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暴力解法</a:t>
            </a:r>
            <a:r>
              <a:rPr lang="zh-CN" altLang="en-US" dirty="0" smtClean="0">
                <a:solidFill>
                  <a:srgbClr val="FF0000"/>
                </a:solidFill>
              </a:rPr>
              <a:t>，时间复杂度</a:t>
            </a:r>
            <a:r>
              <a:rPr lang="en-US" altLang="zh-CN" dirty="0" smtClean="0">
                <a:solidFill>
                  <a:srgbClr val="FF0000"/>
                </a:solidFill>
              </a:rPr>
              <a:t>n^2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实际要</a:t>
            </a:r>
            <a:r>
              <a:rPr lang="en-US" altLang="zh-CN" dirty="0" smtClean="0">
                <a:solidFill>
                  <a:srgbClr val="FF0000"/>
                </a:solidFill>
              </a:rPr>
              <a:t>6000ms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5322" y="4304478"/>
            <a:ext cx="2509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2.1</a:t>
            </a:r>
            <a:r>
              <a:rPr lang="zh-CN" altLang="en-US" b="1" dirty="0" smtClean="0"/>
              <a:t>字典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获取字典中某值的下标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1259632" y="5661248"/>
            <a:ext cx="230425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07904" y="5227808"/>
            <a:ext cx="2467418" cy="43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201980"/>
            <a:ext cx="4752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</a:t>
            </a:r>
            <a:r>
              <a:rPr lang="en-US" altLang="zh-CN" dirty="0" smtClean="0"/>
              <a:t>&gt;</a:t>
            </a:r>
            <a:r>
              <a:rPr lang="en-US" altLang="zh-CN" dirty="0"/>
              <a:t>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le=target-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if le in </a:t>
            </a:r>
            <a:r>
              <a:rPr lang="en-US" altLang="zh-CN" dirty="0" err="1"/>
              <a:t>nums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nums.index</a:t>
            </a:r>
            <a:r>
              <a:rPr lang="en-US" altLang="zh-CN" dirty="0"/>
              <a:t>(le)==</a:t>
            </a:r>
            <a:r>
              <a:rPr lang="en-US" altLang="zh-CN" dirty="0" err="1"/>
              <a:t>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    continue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return [</a:t>
            </a:r>
            <a:r>
              <a:rPr lang="en-US" altLang="zh-CN" dirty="0" err="1"/>
              <a:t>i,nums.index</a:t>
            </a:r>
            <a:r>
              <a:rPr lang="en-US" altLang="zh-CN" dirty="0"/>
              <a:t>(le)]</a:t>
            </a:r>
          </a:p>
          <a:p>
            <a:r>
              <a:rPr lang="en-US" altLang="zh-CN" dirty="0"/>
              <a:t>                    break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continue</a:t>
            </a:r>
          </a:p>
        </p:txBody>
      </p:sp>
      <p:sp>
        <p:nvSpPr>
          <p:cNvPr id="3" name="椭圆 2"/>
          <p:cNvSpPr/>
          <p:nvPr/>
        </p:nvSpPr>
        <p:spPr>
          <a:xfrm>
            <a:off x="971600" y="4570132"/>
            <a:ext cx="17099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435410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判断余数</a:t>
            </a:r>
            <a:r>
              <a:rPr lang="en-US" altLang="zh-CN" dirty="0" smtClean="0"/>
              <a:t>le </a:t>
            </a:r>
            <a:r>
              <a:rPr lang="zh-CN" altLang="en-US" dirty="0" smtClean="0"/>
              <a:t>是否在数组中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81536" y="4538774"/>
            <a:ext cx="174644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3201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04664"/>
            <a:ext cx="55286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not in </a:t>
            </a:r>
            <a:r>
              <a:rPr lang="en-US" altLang="zh-CN" dirty="0" err="1"/>
              <a:t>dic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if 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in </a:t>
            </a:r>
            <a:r>
              <a:rPr lang="en-US" altLang="zh-CN" dirty="0" err="1"/>
              <a:t>dic</a:t>
            </a:r>
            <a:r>
              <a:rPr lang="en-US" altLang="zh-CN" dirty="0"/>
              <a:t> and </a:t>
            </a:r>
            <a:r>
              <a:rPr lang="en-US" altLang="zh-CN" dirty="0" err="1"/>
              <a:t>i</a:t>
            </a:r>
            <a:r>
              <a:rPr lang="en-US" altLang="zh-CN" dirty="0"/>
              <a:t>!=</a:t>
            </a:r>
            <a:r>
              <a:rPr lang="en-US" altLang="zh-CN" dirty="0" err="1"/>
              <a:t>dic</a:t>
            </a:r>
            <a:r>
              <a:rPr lang="en-US" altLang="zh-CN" dirty="0"/>
              <a:t>[target-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]]:</a:t>
            </a:r>
          </a:p>
          <a:p>
            <a:r>
              <a:rPr lang="en-US" altLang="zh-CN" dirty="0"/>
              <a:t>                return [</a:t>
            </a:r>
            <a:r>
              <a:rPr lang="en-US" altLang="zh-CN" dirty="0" err="1"/>
              <a:t>i,dic</a:t>
            </a:r>
            <a:r>
              <a:rPr lang="en-US" altLang="zh-CN" dirty="0"/>
              <a:t>[target-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]]]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9837" y="33212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2.2</a:t>
            </a:r>
            <a:r>
              <a:rPr lang="zh-CN" altLang="en-US" b="1" dirty="0" smtClean="0"/>
              <a:t>字典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938965" y="1844824"/>
            <a:ext cx="230425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554760" y="1340768"/>
            <a:ext cx="29082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4993" y="12074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存入字典和获取下标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5176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temp=</a:t>
            </a:r>
            <a:r>
              <a:rPr lang="en-US" altLang="zh-CN" dirty="0" err="1"/>
              <a:t>nums.copy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temp.sort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j=n-1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&lt;j:</a:t>
            </a:r>
          </a:p>
          <a:p>
            <a:r>
              <a:rPr lang="en-US" altLang="zh-CN" dirty="0"/>
              <a:t>            if temp[</a:t>
            </a:r>
            <a:r>
              <a:rPr lang="en-US" altLang="zh-CN" dirty="0" err="1"/>
              <a:t>i</a:t>
            </a:r>
            <a:r>
              <a:rPr lang="en-US" altLang="zh-CN" dirty="0"/>
              <a:t>]+temp[j]&lt;target: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temp[</a:t>
            </a:r>
            <a:r>
              <a:rPr lang="en-US" altLang="zh-CN" dirty="0" err="1"/>
              <a:t>i</a:t>
            </a:r>
            <a:r>
              <a:rPr lang="en-US" altLang="zh-CN" dirty="0"/>
              <a:t>]+temp[j]&gt;target:</a:t>
            </a:r>
          </a:p>
          <a:p>
            <a:r>
              <a:rPr lang="en-US" altLang="zh-CN" dirty="0"/>
              <a:t>                j-=1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break</a:t>
            </a:r>
          </a:p>
          <a:p>
            <a:r>
              <a:rPr lang="en-US" altLang="zh-CN" dirty="0"/>
              <a:t>        p=</a:t>
            </a:r>
            <a:r>
              <a:rPr lang="en-US" altLang="zh-CN" dirty="0" err="1"/>
              <a:t>nums.index</a:t>
            </a:r>
            <a:r>
              <a:rPr lang="en-US" altLang="zh-CN" dirty="0"/>
              <a:t>(temp[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        q=</a:t>
            </a:r>
            <a:r>
              <a:rPr lang="en-US" altLang="zh-CN" dirty="0" err="1"/>
              <a:t>nums.index</a:t>
            </a:r>
            <a:r>
              <a:rPr lang="en-US" altLang="zh-CN" dirty="0"/>
              <a:t>(temp[j])</a:t>
            </a:r>
          </a:p>
          <a:p>
            <a:r>
              <a:rPr lang="en-US" altLang="zh-CN" dirty="0"/>
              <a:t>        if q&gt;=p:</a:t>
            </a:r>
          </a:p>
          <a:p>
            <a:r>
              <a:rPr lang="en-US" altLang="zh-CN" dirty="0"/>
              <a:t>            q=q+1</a:t>
            </a:r>
          </a:p>
          <a:p>
            <a:r>
              <a:rPr lang="en-US" altLang="zh-CN" dirty="0"/>
              <a:t>        return [</a:t>
            </a:r>
            <a:r>
              <a:rPr lang="en-US" altLang="zh-CN" dirty="0" err="1"/>
              <a:t>p,q</a:t>
            </a:r>
            <a:r>
              <a:rPr lang="en-US" altLang="zh-CN" dirty="0"/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088" y="45176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排序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双指针（夹逼）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4007" y="52421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判定两个指针的先后顺序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843808" y="1412776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381" y="1638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复制数组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131840" y="3804816"/>
            <a:ext cx="1656184" cy="84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6130" y="3620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查找某值的下标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952836" y="5426840"/>
            <a:ext cx="2475148" cy="2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fizzBuzz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str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range(1,n+1):</a:t>
            </a:r>
          </a:p>
          <a:p>
            <a:r>
              <a:rPr lang="en-US" altLang="zh-CN" dirty="0"/>
              <a:t>            if i%3==0 and i%5!=0: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("Fizz")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i%5==0 and i%3!=0: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("Buzz")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i%3==0 and i%5==0: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</a:t>
            </a:r>
            <a:r>
              <a:rPr lang="en-US" altLang="zh-CN" dirty="0" err="1"/>
              <a:t>FizzBuzz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        return 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412 FIZZ BUZZ</a:t>
            </a:r>
            <a:endParaRPr lang="zh-CN" alt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81767"/>
            <a:ext cx="4392488" cy="24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9992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枚举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649" y="1628800"/>
            <a:ext cx="3598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fizzBuzz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str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={3:"Fizz",5:"Buzz"}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range(1,n+1):</a:t>
            </a:r>
          </a:p>
          <a:p>
            <a:r>
              <a:rPr lang="en-US" altLang="zh-CN" dirty="0"/>
              <a:t>            temp=""</a:t>
            </a:r>
          </a:p>
          <a:p>
            <a:r>
              <a:rPr lang="en-US" altLang="zh-CN" dirty="0"/>
              <a:t>            for key in </a:t>
            </a:r>
            <a:r>
              <a:rPr lang="en-US" altLang="zh-CN" dirty="0" err="1"/>
              <a:t>dic.keys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i%key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                    temp+=</a:t>
            </a:r>
            <a:r>
              <a:rPr lang="en-US" altLang="zh-CN" dirty="0" err="1"/>
              <a:t>dic</a:t>
            </a:r>
            <a:r>
              <a:rPr lang="en-US" altLang="zh-CN" dirty="0"/>
              <a:t>[key]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continue</a:t>
            </a:r>
          </a:p>
          <a:p>
            <a:r>
              <a:rPr lang="en-US" altLang="zh-CN" dirty="0"/>
              <a:t>            if temp=="":</a:t>
            </a:r>
          </a:p>
          <a:p>
            <a:r>
              <a:rPr lang="en-US" altLang="zh-CN" dirty="0"/>
              <a:t>                temp+=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        return res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22969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字典</a:t>
            </a:r>
            <a:endParaRPr lang="zh-CN" alt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1979712" y="3284984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059832" y="3140968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6016" y="2908710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zh-CN" altLang="en-US" dirty="0" smtClean="0"/>
              <a:t>字典中的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547664" y="3890957"/>
            <a:ext cx="1512168" cy="330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31840" y="4056022"/>
            <a:ext cx="1584176" cy="349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2416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字符相加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43980" y="4590420"/>
            <a:ext cx="1512168" cy="330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49927" y="4755485"/>
            <a:ext cx="1584176" cy="349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10521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上个循环没有结果，才进行下一步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66 </a:t>
            </a:r>
            <a:r>
              <a:rPr lang="zh-CN" altLang="en-US" sz="2800" b="1" dirty="0" smtClean="0"/>
              <a:t>加一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24"/>
            <a:ext cx="5544616" cy="226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389" y="2204864"/>
            <a:ext cx="4480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plusOne</a:t>
            </a:r>
            <a:r>
              <a:rPr lang="en-US" altLang="zh-CN" dirty="0"/>
              <a:t>(self, digits: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m=0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(digits)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m=digits[</a:t>
            </a:r>
            <a:r>
              <a:rPr lang="en-US" altLang="zh-CN" dirty="0" err="1"/>
              <a:t>i</a:t>
            </a:r>
            <a:r>
              <a:rPr lang="en-US" altLang="zh-CN" dirty="0"/>
              <a:t>]+m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 &lt;n-1:</a:t>
            </a:r>
          </a:p>
          <a:p>
            <a:r>
              <a:rPr lang="en-US" altLang="zh-CN" dirty="0"/>
              <a:t>                m=m*10</a:t>
            </a:r>
          </a:p>
          <a:p>
            <a:r>
              <a:rPr lang="en-US" altLang="zh-CN" dirty="0"/>
              <a:t>        m=m+1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new_digits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        while m&gt;0: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=m%10</a:t>
            </a:r>
          </a:p>
          <a:p>
            <a:r>
              <a:rPr lang="en-US" altLang="zh-CN" dirty="0"/>
              <a:t>            m=m//10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new_digits.append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new_digits.reverse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new_digits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755576" y="5301208"/>
            <a:ext cx="135138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29086" y="5957664"/>
            <a:ext cx="135138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1773" y="29249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数列数字合并成整数，然后加一，最后循环取余数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06960" y="3717032"/>
            <a:ext cx="952872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3717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zh-CN" altLang="en-US" dirty="0"/>
              <a:t>取模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56" y="4688565"/>
            <a:ext cx="3744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Solution(object):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plusOne</a:t>
            </a:r>
            <a:r>
              <a:rPr lang="en-US" altLang="zh-CN" dirty="0"/>
              <a:t>(self, digits):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sums </a:t>
            </a:r>
            <a:r>
              <a:rPr lang="en-US" altLang="zh-CN" dirty="0"/>
              <a:t>= 0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for </a:t>
            </a:r>
            <a:r>
              <a:rPr lang="en-US" altLang="zh-CN" dirty="0" err="1"/>
              <a:t>i</a:t>
            </a:r>
            <a:r>
              <a:rPr lang="en-US" altLang="zh-CN" dirty="0"/>
              <a:t> in digits: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sums = sums * 10 +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sums_str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str</a:t>
            </a:r>
            <a:r>
              <a:rPr lang="en-US" altLang="zh-CN" dirty="0"/>
              <a:t>(sums + 1)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return map(</a:t>
            </a:r>
            <a:r>
              <a:rPr lang="en-US" altLang="zh-CN" dirty="0" err="1"/>
              <a:t>int</a:t>
            </a:r>
            <a:r>
              <a:rPr lang="en-US" altLang="zh-CN" dirty="0"/>
              <a:t>, list(</a:t>
            </a:r>
            <a:r>
              <a:rPr lang="en-US" altLang="zh-CN" dirty="0" err="1"/>
              <a:t>sums_str</a:t>
            </a:r>
            <a:r>
              <a:rPr lang="en-US" altLang="zh-CN" dirty="0" smtClean="0"/>
              <a:t>))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559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list </a:t>
            </a:r>
            <a:r>
              <a:rPr lang="en-US" altLang="zh-CN" dirty="0" err="1"/>
              <a:t>int</a:t>
            </a:r>
            <a:r>
              <a:rPr lang="zh-CN" altLang="en-US" dirty="0"/>
              <a:t>之间的</a:t>
            </a:r>
            <a:r>
              <a:rPr lang="zh-CN" altLang="en-US" dirty="0" smtClean="0"/>
              <a:t>转化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(x) for x in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(''.join(</a:t>
            </a:r>
            <a:r>
              <a:rPr lang="en-US" altLang="zh-CN" dirty="0" err="1"/>
              <a:t>str</a:t>
            </a:r>
            <a:r>
              <a:rPr lang="en-US" altLang="zh-CN" dirty="0"/>
              <a:t>(s) for s in digits))+1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016" y="364502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plusOne</a:t>
            </a:r>
            <a:r>
              <a:rPr lang="en-US" altLang="zh-CN" dirty="0"/>
              <a:t>(self, digits: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(digits)-1,-1,-1):</a:t>
            </a:r>
          </a:p>
          <a:p>
            <a:r>
              <a:rPr lang="en-US" altLang="zh-CN" dirty="0"/>
              <a:t>            if digits[</a:t>
            </a:r>
            <a:r>
              <a:rPr lang="en-US" altLang="zh-CN" dirty="0" err="1"/>
              <a:t>i</a:t>
            </a:r>
            <a:r>
              <a:rPr lang="en-US" altLang="zh-CN" dirty="0"/>
              <a:t>]!=9:</a:t>
            </a:r>
          </a:p>
          <a:p>
            <a:r>
              <a:rPr lang="en-US" altLang="zh-CN" dirty="0"/>
              <a:t>                digits[</a:t>
            </a:r>
            <a:r>
              <a:rPr lang="en-US" altLang="zh-CN" dirty="0" err="1"/>
              <a:t>i</a:t>
            </a:r>
            <a:r>
              <a:rPr lang="en-US" altLang="zh-CN" dirty="0"/>
              <a:t>]+=1</a:t>
            </a:r>
          </a:p>
          <a:p>
            <a:r>
              <a:rPr lang="en-US" altLang="zh-CN" dirty="0"/>
              <a:t>                return digits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digits[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</a:p>
          <a:p>
            <a:r>
              <a:rPr lang="en-US" altLang="zh-CN" dirty="0"/>
              <a:t>                if digits[0] is 0: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digits.insert</a:t>
            </a:r>
            <a:r>
              <a:rPr lang="en-US" altLang="zh-CN" dirty="0"/>
              <a:t>(0,1)</a:t>
            </a:r>
          </a:p>
          <a:p>
            <a:r>
              <a:rPr lang="en-US" altLang="zh-CN" dirty="0"/>
              <a:t>                    return 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998" y="1700808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plusOne</a:t>
            </a:r>
            <a:r>
              <a:rPr lang="en-US" altLang="zh-CN" dirty="0"/>
              <a:t>(self, digits: List[</a:t>
            </a:r>
            <a:r>
              <a:rPr lang="en-US" altLang="zh-CN" dirty="0" err="1"/>
              <a:t>int</a:t>
            </a:r>
            <a:r>
              <a:rPr lang="en-US" altLang="zh-CN" dirty="0"/>
              <a:t>]) -&gt; List[</a:t>
            </a:r>
            <a:r>
              <a:rPr lang="en-US" altLang="zh-CN" dirty="0" err="1"/>
              <a:t>int</a:t>
            </a:r>
            <a:r>
              <a:rPr lang="en-US" altLang="zh-CN" dirty="0"/>
              <a:t>]: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a </a:t>
            </a:r>
            <a:r>
              <a:rPr lang="en-US" altLang="zh-CN" dirty="0"/>
              <a:t>= [</a:t>
            </a:r>
            <a:r>
              <a:rPr lang="en-US" altLang="zh-CN" dirty="0" err="1"/>
              <a:t>i</a:t>
            </a:r>
            <a:r>
              <a:rPr lang="en-US" altLang="zh-CN" dirty="0"/>
              <a:t> *10**index for </a:t>
            </a:r>
            <a:r>
              <a:rPr lang="en-US" altLang="zh-CN" dirty="0" err="1"/>
              <a:t>index,i</a:t>
            </a:r>
            <a:r>
              <a:rPr lang="en-US" altLang="zh-CN" dirty="0"/>
              <a:t> in enumerate(digits[::-1])]       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num</a:t>
            </a:r>
            <a:r>
              <a:rPr lang="en-US" altLang="zh-CN" dirty="0"/>
              <a:t> = sum(a) + 1       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(x) for x in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 smtClean="0"/>
              <a:t>)]</a:t>
            </a:r>
            <a:r>
              <a:rPr lang="zh-CN" altLang="en-US" dirty="0" smtClean="0"/>
              <a:t> 。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28332" y="2276872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1137 </a:t>
            </a:r>
            <a:r>
              <a:rPr lang="zh-CN" altLang="en-US" sz="2800" b="1" dirty="0" smtClean="0"/>
              <a:t>泰波那契数列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6230"/>
            <a:ext cx="5318434" cy="114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772816"/>
            <a:ext cx="53026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temp=[0,1,1]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if n&lt;2: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n==2:</a:t>
            </a:r>
          </a:p>
          <a:p>
            <a:r>
              <a:rPr lang="en-US" altLang="zh-CN" dirty="0"/>
              <a:t>            return 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range(3,n+1):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temp.append</a:t>
            </a:r>
            <a:r>
              <a:rPr lang="en-US" altLang="zh-CN" dirty="0"/>
              <a:t>(temp[i-3]+temp[i-1]+temp[i-2])</a:t>
            </a:r>
          </a:p>
          <a:p>
            <a:r>
              <a:rPr lang="en-US" altLang="zh-CN" dirty="0"/>
              <a:t>            res=temp[n]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1259632" y="4581128"/>
            <a:ext cx="46085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3819519"/>
            <a:ext cx="412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temp[n]=temp[n-1]+temp[n-2]+temp[n-3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29332" y="3672162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41888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没有预留位置，只能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有位置，可以相加赋值，见下页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4437112"/>
            <a:ext cx="6948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n==2:</a:t>
            </a:r>
          </a:p>
          <a:p>
            <a:r>
              <a:rPr lang="en-US" altLang="zh-CN" dirty="0"/>
              <a:t>            return 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/>
              <a:t>self.tribonacci</a:t>
            </a:r>
            <a:r>
              <a:rPr lang="en-US" altLang="zh-CN" dirty="0"/>
              <a:t>(n-1)+</a:t>
            </a:r>
            <a:r>
              <a:rPr lang="en-US" altLang="zh-CN" dirty="0" err="1"/>
              <a:t>self.tribonacci</a:t>
            </a:r>
            <a:r>
              <a:rPr lang="en-US" altLang="zh-CN" dirty="0"/>
              <a:t>(n-2)+</a:t>
            </a:r>
            <a:r>
              <a:rPr lang="en-US" altLang="zh-CN" dirty="0" err="1"/>
              <a:t>self.tribonacci</a:t>
            </a:r>
            <a:r>
              <a:rPr lang="en-US" altLang="zh-CN" dirty="0"/>
              <a:t>(n-3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44007" y="48691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超出时间限制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083" y="-27384"/>
            <a:ext cx="34788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dp</a:t>
            </a:r>
            <a:r>
              <a:rPr lang="en-US" altLang="zh-CN" dirty="0"/>
              <a:t>=[0,1,1]+[0]*(n-2)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range(3,n+1):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[i-1]+</a:t>
            </a:r>
            <a:r>
              <a:rPr lang="en-US" altLang="zh-CN" dirty="0" err="1"/>
              <a:t>dp</a:t>
            </a:r>
            <a:r>
              <a:rPr lang="en-US" altLang="zh-CN" dirty="0"/>
              <a:t>[i-2]+</a:t>
            </a:r>
            <a:r>
              <a:rPr lang="en-US" altLang="zh-CN" dirty="0" err="1"/>
              <a:t>dp</a:t>
            </a:r>
            <a:r>
              <a:rPr lang="en-US" altLang="zh-CN" dirty="0"/>
              <a:t>[i-3]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dp</a:t>
            </a:r>
            <a:r>
              <a:rPr lang="en-US" altLang="zh-CN" dirty="0"/>
              <a:t>[n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Solution: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tribonacci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self,n:int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=[0]*(n+1)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[0]=0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range(3,n+1):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[i-2]+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[i-3]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[n]</a:t>
            </a:r>
          </a:p>
          <a:p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83568" y="574377"/>
            <a:ext cx="25202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88317" y="1077562"/>
            <a:ext cx="283076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5507" y="754397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没有预留位置，只能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有位置，可以相加赋值，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</p:cNvCxnSpPr>
          <p:nvPr/>
        </p:nvCxnSpPr>
        <p:spPr>
          <a:xfrm>
            <a:off x="3203848" y="754397"/>
            <a:ext cx="115212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206</a:t>
            </a:r>
            <a:r>
              <a:rPr lang="zh-CN" altLang="en-US" sz="2800" b="1" dirty="0" smtClean="0"/>
              <a:t>反转链表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5722"/>
            <a:ext cx="2952328" cy="164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628800"/>
            <a:ext cx="5334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reverseList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/>
              <a:t>: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not head or not </a:t>
            </a:r>
            <a:r>
              <a:rPr lang="en-US" altLang="zh-CN" dirty="0" err="1"/>
              <a:t>head.next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newhead</a:t>
            </a:r>
            <a:r>
              <a:rPr lang="en-US" altLang="zh-CN" dirty="0"/>
              <a:t> = </a:t>
            </a:r>
            <a:r>
              <a:rPr lang="en-US" altLang="zh-CN" dirty="0" err="1"/>
              <a:t>self.reverseList</a:t>
            </a:r>
            <a:r>
              <a:rPr lang="en-US" altLang="zh-CN" dirty="0"/>
              <a:t>(</a:t>
            </a:r>
            <a:r>
              <a:rPr lang="en-US" altLang="zh-CN" dirty="0" err="1"/>
              <a:t>head.next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head.next.next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head.next</a:t>
            </a:r>
            <a:r>
              <a:rPr lang="en-US" altLang="zh-CN" dirty="0"/>
              <a:t> = </a:t>
            </a:r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 smtClean="0"/>
              <a:t>newhead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2768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4911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reverseList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pre, cur = None, head        </a:t>
            </a:r>
            <a:endParaRPr lang="en-US" altLang="zh-CN" dirty="0" smtClean="0"/>
          </a:p>
          <a:p>
            <a:r>
              <a:rPr lang="en-US" altLang="zh-CN" dirty="0" smtClean="0"/>
              <a:t>        while </a:t>
            </a:r>
            <a:r>
              <a:rPr lang="en-US" altLang="zh-CN" dirty="0"/>
              <a:t>cur:            </a:t>
            </a:r>
            <a:endParaRPr lang="en-US" altLang="zh-CN" dirty="0" smtClean="0"/>
          </a:p>
          <a:p>
            <a:r>
              <a:rPr lang="en-US" altLang="zh-CN" dirty="0" smtClean="0"/>
              <a:t>        temp </a:t>
            </a:r>
            <a:r>
              <a:rPr lang="en-US" altLang="zh-CN" dirty="0"/>
              <a:t>= </a:t>
            </a:r>
            <a:r>
              <a:rPr lang="en-US" altLang="zh-CN" dirty="0" smtClean="0"/>
              <a:t>pre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pre, cur = cur, </a:t>
            </a:r>
            <a:r>
              <a:rPr lang="en-US" altLang="zh-CN" dirty="0" err="1" smtClean="0"/>
              <a:t>cur.next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/>
              <a:t>pre.next</a:t>
            </a:r>
            <a:r>
              <a:rPr lang="en-US" altLang="zh-CN" dirty="0"/>
              <a:t> =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smtClean="0"/>
              <a:t>pre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7" y="42846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1227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list </a:t>
            </a:r>
            <a:r>
              <a:rPr lang="zh-CN" altLang="en-US" b="1" dirty="0"/>
              <a:t>循环和切片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1</a:t>
            </a:r>
            <a:r>
              <a:rPr lang="zh-CN" altLang="en-US" dirty="0"/>
              <a:t>，循环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list:</a:t>
            </a:r>
          </a:p>
          <a:p>
            <a:r>
              <a:rPr lang="en-US" altLang="zh-CN" dirty="0"/>
              <a:t>       print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如果直接</a:t>
            </a:r>
            <a:r>
              <a:rPr lang="en-US" altLang="zh-CN" dirty="0"/>
              <a:t>for </a:t>
            </a:r>
            <a:r>
              <a:rPr lang="zh-CN" altLang="en-US" dirty="0"/>
              <a:t>循环一个</a:t>
            </a:r>
            <a:r>
              <a:rPr lang="en-US" altLang="zh-CN" dirty="0"/>
              <a:t>list </a:t>
            </a:r>
            <a:r>
              <a:rPr lang="zh-CN" altLang="en-US" dirty="0"/>
              <a:t>的时候，那么每次循环的值都是这个</a:t>
            </a:r>
            <a:r>
              <a:rPr lang="en-US" altLang="zh-CN" dirty="0"/>
              <a:t>list </a:t>
            </a:r>
            <a:r>
              <a:rPr lang="zh-CN" altLang="en-US" dirty="0"/>
              <a:t>里面的元素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，切片（</a:t>
            </a:r>
            <a:r>
              <a:rPr lang="en-US" altLang="zh-CN" dirty="0"/>
              <a:t>list </a:t>
            </a:r>
            <a:r>
              <a:rPr lang="zh-CN" altLang="en-US" dirty="0"/>
              <a:t>取值的一种方法）</a:t>
            </a:r>
          </a:p>
          <a:p>
            <a:r>
              <a:rPr lang="en-US" altLang="zh-CN" dirty="0"/>
              <a:t>name[</a:t>
            </a:r>
            <a:r>
              <a:rPr lang="en-US" altLang="zh-CN" dirty="0" err="1"/>
              <a:t>n:m</a:t>
            </a:r>
            <a:r>
              <a:rPr lang="en-US" altLang="zh-CN" dirty="0"/>
              <a:t>]  </a:t>
            </a:r>
            <a:r>
              <a:rPr lang="zh-CN" altLang="en-US" dirty="0"/>
              <a:t>切片是不包含后面那个元素的值（顾头不顾尾）</a:t>
            </a:r>
          </a:p>
          <a:p>
            <a:r>
              <a:rPr lang="en-US" altLang="zh-CN" dirty="0"/>
              <a:t>name[:m] </a:t>
            </a:r>
            <a:r>
              <a:rPr lang="zh-CN" altLang="en-US" dirty="0"/>
              <a:t>如果切片前面一个值缺省的话，从开头开始取</a:t>
            </a:r>
          </a:p>
          <a:p>
            <a:r>
              <a:rPr lang="en-US" altLang="zh-CN" dirty="0"/>
              <a:t>name[n:] </a:t>
            </a:r>
            <a:r>
              <a:rPr lang="zh-CN" altLang="en-US" dirty="0"/>
              <a:t>如果切片后面的值缺省的话，取到末尾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name[:] </a:t>
            </a:r>
            <a:r>
              <a:rPr lang="zh-CN" altLang="en-US" dirty="0">
                <a:solidFill>
                  <a:srgbClr val="FF0000"/>
                </a:solidFill>
              </a:rPr>
              <a:t>如果全部缺省，取全部</a:t>
            </a:r>
          </a:p>
          <a:p>
            <a:r>
              <a:rPr lang="en-US" altLang="zh-CN" dirty="0" smtClean="0"/>
              <a:t>name[</a:t>
            </a:r>
            <a:r>
              <a:rPr lang="en-US" altLang="zh-CN" dirty="0" err="1" smtClean="0"/>
              <a:t>n:m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s</a:t>
            </a:r>
            <a:r>
              <a:rPr lang="en-US" altLang="zh-CN" dirty="0"/>
              <a:t>] s</a:t>
            </a:r>
            <a:r>
              <a:rPr lang="zh-CN" altLang="en-US" dirty="0"/>
              <a:t>：步长  隔多少个元素取一次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077072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en-US" altLang="zh-CN" dirty="0" smtClean="0"/>
              <a:t>=[1,1,2,2,3]</a:t>
            </a:r>
          </a:p>
          <a:p>
            <a:r>
              <a:rPr lang="en-US" altLang="zh-CN" dirty="0" smtClean="0"/>
              <a:t>List(set(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3370" y="4215571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去除重复元素，但原来的</a:t>
            </a:r>
            <a:r>
              <a:rPr lang="en-US" altLang="zh-CN" dirty="0" err="1" smtClean="0">
                <a:solidFill>
                  <a:srgbClr val="FF0000"/>
                </a:solidFill>
              </a:rPr>
              <a:t>nums</a:t>
            </a:r>
            <a:r>
              <a:rPr lang="zh-CN" altLang="en-US" dirty="0" smtClean="0">
                <a:solidFill>
                  <a:srgbClr val="FF0000"/>
                </a:solidFill>
              </a:rPr>
              <a:t>没有改变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75" y="16024"/>
            <a:ext cx="51627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24</a:t>
            </a:r>
            <a:r>
              <a:rPr lang="zh-CN" altLang="en-US" sz="2800" b="1" dirty="0"/>
              <a:t>两两</a:t>
            </a:r>
            <a:r>
              <a:rPr lang="zh-CN" altLang="en-US" sz="2800" b="1" dirty="0" smtClean="0"/>
              <a:t>交换链表节点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369799"/>
            <a:ext cx="48330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swapPairs</a:t>
            </a:r>
            <a:r>
              <a:rPr lang="en-US" altLang="zh-CN" dirty="0"/>
              <a:t>(self, head: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not head or not </a:t>
            </a:r>
            <a:r>
              <a:rPr lang="en-US" altLang="zh-CN" dirty="0" err="1"/>
              <a:t>head.next</a:t>
            </a:r>
            <a:r>
              <a:rPr lang="en-US" altLang="zh-CN" dirty="0"/>
              <a:t> :</a:t>
            </a:r>
          </a:p>
          <a:p>
            <a:r>
              <a:rPr lang="en-US" altLang="zh-CN" dirty="0"/>
              <a:t>            return head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#node to be swapped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first=head</a:t>
            </a:r>
          </a:p>
          <a:p>
            <a:r>
              <a:rPr lang="en-US" altLang="zh-CN" dirty="0"/>
              <a:t>        second=</a:t>
            </a:r>
            <a:r>
              <a:rPr lang="en-US" altLang="zh-CN" dirty="0" err="1"/>
              <a:t>head.next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endParaRPr lang="en-US" altLang="zh-CN" dirty="0" smtClean="0"/>
          </a:p>
          <a:p>
            <a:r>
              <a:rPr lang="en-US" altLang="zh-CN" dirty="0" smtClean="0"/>
              <a:t>        #swapping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first.next</a:t>
            </a:r>
            <a:r>
              <a:rPr lang="en-US" altLang="zh-CN" dirty="0"/>
              <a:t>=</a:t>
            </a:r>
            <a:r>
              <a:rPr lang="en-US" altLang="zh-CN" dirty="0" err="1"/>
              <a:t>self.swapPairs</a:t>
            </a:r>
            <a:r>
              <a:rPr lang="en-US" altLang="zh-CN" dirty="0"/>
              <a:t>(</a:t>
            </a:r>
            <a:r>
              <a:rPr lang="en-US" altLang="zh-CN" dirty="0" err="1"/>
              <a:t>second.next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 smtClean="0"/>
              <a:t>second.next</a:t>
            </a:r>
            <a:r>
              <a:rPr lang="en-US" altLang="zh-CN" dirty="0" smtClean="0"/>
              <a:t>=first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#head is the second node</a:t>
            </a:r>
            <a:endParaRPr lang="en-US" altLang="zh-CN" dirty="0"/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second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02852" y="21015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62388"/>
            <a:ext cx="4324424" cy="9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624"/>
            <a:ext cx="64921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swapPairs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Dummy node acts as the </a:t>
            </a:r>
            <a:r>
              <a:rPr lang="en-US" altLang="zh-CN" dirty="0" err="1">
                <a:solidFill>
                  <a:srgbClr val="00B050"/>
                </a:solidFill>
              </a:rPr>
              <a:t>prevNode</a:t>
            </a:r>
            <a:r>
              <a:rPr lang="en-US" altLang="zh-CN" dirty="0">
                <a:solidFill>
                  <a:srgbClr val="00B050"/>
                </a:solidFill>
              </a:rPr>
              <a:t> for the head node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of the list and hence stores pointer to the head node.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dummy </a:t>
            </a:r>
            <a:r>
              <a:rPr lang="en-US" altLang="zh-CN" dirty="0"/>
              <a:t>= </a:t>
            </a:r>
            <a:r>
              <a:rPr lang="en-US" altLang="zh-CN" dirty="0" err="1"/>
              <a:t>ListNode</a:t>
            </a:r>
            <a:r>
              <a:rPr lang="en-US" altLang="zh-CN" dirty="0"/>
              <a:t>(-1)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dummy.next</a:t>
            </a:r>
            <a:r>
              <a:rPr lang="en-US" altLang="zh-CN" dirty="0" smtClean="0"/>
              <a:t> </a:t>
            </a:r>
            <a:r>
              <a:rPr lang="en-US" altLang="zh-CN" dirty="0"/>
              <a:t>= head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prev_node</a:t>
            </a:r>
            <a:r>
              <a:rPr lang="en-US" altLang="zh-CN" dirty="0" smtClean="0"/>
              <a:t> </a:t>
            </a:r>
            <a:r>
              <a:rPr lang="en-US" altLang="zh-CN" dirty="0"/>
              <a:t>= dummy 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 </a:t>
            </a:r>
            <a:r>
              <a:rPr lang="en-US" altLang="zh-CN" dirty="0"/>
              <a:t>head and </a:t>
            </a:r>
            <a:r>
              <a:rPr lang="en-US" altLang="zh-CN" dirty="0" err="1"/>
              <a:t>head.next</a:t>
            </a:r>
            <a:r>
              <a:rPr lang="en-US" altLang="zh-CN" dirty="0"/>
              <a:t>:            </a:t>
            </a:r>
            <a:endParaRPr lang="en-US" altLang="zh-CN" dirty="0" smtClean="0"/>
          </a:p>
          <a:p>
            <a:r>
              <a:rPr lang="en-US" altLang="zh-CN" dirty="0" smtClean="0"/>
              <a:t>            # </a:t>
            </a:r>
            <a:r>
              <a:rPr lang="en-US" altLang="zh-CN" dirty="0">
                <a:solidFill>
                  <a:srgbClr val="00B050"/>
                </a:solidFill>
              </a:rPr>
              <a:t>Nodes to be swapped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first_node</a:t>
            </a:r>
            <a:r>
              <a:rPr lang="en-US" altLang="zh-CN" dirty="0" smtClean="0"/>
              <a:t> </a:t>
            </a:r>
            <a:r>
              <a:rPr lang="en-US" altLang="zh-CN" dirty="0"/>
              <a:t>= head;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second_node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head.next</a:t>
            </a:r>
            <a:r>
              <a:rPr lang="en-US" altLang="zh-CN" dirty="0"/>
              <a:t>;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    # </a:t>
            </a:r>
            <a:r>
              <a:rPr lang="en-US" altLang="zh-CN" dirty="0">
                <a:solidFill>
                  <a:srgbClr val="00B050"/>
                </a:solidFill>
              </a:rPr>
              <a:t>Swapping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prev_node.next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second_node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first_node.next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second_node.next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second_node.next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first_node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# </a:t>
            </a:r>
            <a:r>
              <a:rPr lang="en-US" altLang="zh-CN" dirty="0">
                <a:solidFill>
                  <a:srgbClr val="00B050"/>
                </a:solidFill>
              </a:rPr>
              <a:t>Reinitializing the head and </a:t>
            </a:r>
            <a:r>
              <a:rPr lang="en-US" altLang="zh-CN" dirty="0" err="1">
                <a:solidFill>
                  <a:srgbClr val="00B050"/>
                </a:solidFill>
              </a:rPr>
              <a:t>prev_node</a:t>
            </a:r>
            <a:r>
              <a:rPr lang="en-US" altLang="zh-CN" dirty="0">
                <a:solidFill>
                  <a:srgbClr val="00B050"/>
                </a:solidFill>
              </a:rPr>
              <a:t> for next swap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prev_node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first_node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head </a:t>
            </a:r>
            <a:r>
              <a:rPr lang="en-US" altLang="zh-CN" dirty="0"/>
              <a:t>= </a:t>
            </a:r>
            <a:r>
              <a:rPr lang="en-US" altLang="zh-CN" dirty="0" err="1"/>
              <a:t>first_node.next</a:t>
            </a:r>
            <a:r>
              <a:rPr lang="en-US" altLang="zh-CN" dirty="0"/>
              <a:t>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Return the new head node.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dummy.next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6926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迭代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141</a:t>
            </a:r>
            <a:r>
              <a:rPr lang="zh-CN" altLang="en-US" sz="2800" b="1" dirty="0"/>
              <a:t>环形</a:t>
            </a:r>
            <a:r>
              <a:rPr lang="zh-CN" altLang="en-US" sz="2800" b="1" dirty="0" smtClean="0"/>
              <a:t>链表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4459"/>
            <a:ext cx="6119404" cy="8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959164" cy="22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484784"/>
            <a:ext cx="43676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hasCycle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bool: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if not head or not </a:t>
            </a:r>
            <a:r>
              <a:rPr lang="en-US" altLang="zh-CN" dirty="0" err="1"/>
              <a:t>head.next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return False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slow=head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fast=</a:t>
            </a:r>
            <a:r>
              <a:rPr lang="en-US" altLang="zh-CN" dirty="0" err="1"/>
              <a:t>head.next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while slow!=fast: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if fast is None or </a:t>
            </a:r>
            <a:r>
              <a:rPr lang="en-US" altLang="zh-CN" dirty="0" err="1"/>
              <a:t>fast.next</a:t>
            </a:r>
            <a:r>
              <a:rPr lang="en-US" altLang="zh-CN" dirty="0"/>
              <a:t> is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slow=</a:t>
            </a:r>
            <a:r>
              <a:rPr lang="en-US" altLang="zh-CN" dirty="0" err="1"/>
              <a:t>slow.next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   fast=</a:t>
            </a:r>
            <a:r>
              <a:rPr lang="en-US" altLang="zh-CN" dirty="0" err="1" smtClean="0"/>
              <a:t>fast.next.next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19294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快慢指针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19126" y="4221088"/>
            <a:ext cx="405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相当于龟兔赛跑，如果跑道 是环形的，则必然会再次相遇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5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43147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</a:t>
            </a:r>
            <a:r>
              <a:rPr lang="en-US" altLang="zh-CN" dirty="0" err="1"/>
              <a:t>ListNode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__(self, x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self.val</a:t>
            </a:r>
            <a:r>
              <a:rPr lang="en-US" altLang="zh-CN" dirty="0"/>
              <a:t> = 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self.next</a:t>
            </a:r>
            <a:r>
              <a:rPr lang="en-US" altLang="zh-CN" dirty="0"/>
              <a:t> = </a:t>
            </a:r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/>
              <a:t>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hasCycle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bool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if head is None: return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Hash = </a:t>
            </a:r>
            <a:r>
              <a:rPr lang="en-US" altLang="zh-CN" dirty="0" smtClean="0"/>
              <a:t>{}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print(Hash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cur 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True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/>
              <a:t>if </a:t>
            </a:r>
            <a:r>
              <a:rPr lang="en-US" altLang="zh-CN" dirty="0" err="1"/>
              <a:t>Hash.get</a:t>
            </a:r>
            <a:r>
              <a:rPr lang="en-US" altLang="zh-CN" dirty="0"/>
              <a:t>(</a:t>
            </a:r>
            <a:r>
              <a:rPr lang="en-US" altLang="zh-CN" dirty="0" err="1"/>
              <a:t>cur.next</a:t>
            </a:r>
            <a:r>
              <a:rPr lang="en-US" altLang="zh-CN" dirty="0"/>
              <a:t>) is not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Hash[cur] 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cur = </a:t>
            </a:r>
            <a:r>
              <a:rPr lang="en-US" altLang="zh-CN" dirty="0" err="1" smtClean="0"/>
              <a:t>cur.next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cur is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7647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哈希表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1157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142</a:t>
            </a:r>
            <a:r>
              <a:rPr lang="zh-CN" altLang="en-US" sz="2800" b="1" dirty="0" smtClean="0"/>
              <a:t>环形链表二</a:t>
            </a:r>
            <a:endParaRPr lang="zh-CN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2398"/>
            <a:ext cx="5948268" cy="11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68" y="1340767"/>
            <a:ext cx="3960440" cy="28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924944"/>
            <a:ext cx="41917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detectCycle</a:t>
            </a:r>
            <a:r>
              <a:rPr lang="en-US" altLang="zh-CN" dirty="0"/>
              <a:t>(self, head):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fast, slow = head,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True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not (fast and </a:t>
            </a:r>
            <a:r>
              <a:rPr lang="en-US" altLang="zh-CN" dirty="0" err="1"/>
              <a:t>fast.next</a:t>
            </a:r>
            <a:r>
              <a:rPr lang="en-US" altLang="zh-CN" dirty="0"/>
              <a:t>): </a:t>
            </a:r>
            <a:r>
              <a:rPr lang="en-US" altLang="zh-CN" dirty="0" smtClean="0"/>
              <a:t>return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fast, slow = </a:t>
            </a:r>
            <a:r>
              <a:rPr lang="en-US" altLang="zh-CN" dirty="0" err="1"/>
              <a:t>fast.next.next</a:t>
            </a:r>
            <a:r>
              <a:rPr lang="en-US" altLang="zh-CN" dirty="0"/>
              <a:t>, </a:t>
            </a:r>
            <a:r>
              <a:rPr lang="en-US" altLang="zh-CN" dirty="0" err="1" smtClean="0"/>
              <a:t>slow.next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fast == slow: </a:t>
            </a:r>
            <a:r>
              <a:rPr lang="en-US" altLang="zh-CN" dirty="0" smtClean="0"/>
              <a:t>break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fast 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fast != slow: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fast, slow = </a:t>
            </a:r>
            <a:r>
              <a:rPr lang="en-US" altLang="zh-CN" dirty="0" err="1"/>
              <a:t>fast.next</a:t>
            </a:r>
            <a:r>
              <a:rPr lang="en-US" altLang="zh-CN" dirty="0"/>
              <a:t>, </a:t>
            </a:r>
            <a:r>
              <a:rPr lang="en-US" altLang="zh-CN" dirty="0" err="1"/>
              <a:t>slow.next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return </a:t>
            </a:r>
            <a:r>
              <a:rPr lang="en-US" altLang="zh-CN" dirty="0" smtClean="0"/>
              <a:t>fast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494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快慢指针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25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个一组反转链表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49684" y="44624"/>
            <a:ext cx="56943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class Solution:</a:t>
            </a:r>
          </a:p>
          <a:p>
            <a:r>
              <a:rPr lang="en-US" altLang="zh-CN" sz="1600" dirty="0"/>
              <a:t>   </a:t>
            </a:r>
            <a:r>
              <a:rPr lang="zh-CN" altLang="en-US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reverse(self, head: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, tail: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       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r>
              <a:rPr lang="en-US" altLang="zh-CN" sz="1600" dirty="0"/>
              <a:t>        p = head</a:t>
            </a:r>
          </a:p>
          <a:p>
            <a:r>
              <a:rPr lang="en-US" altLang="zh-CN" sz="1600" dirty="0"/>
              <a:t>        while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!= tail: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nex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p.next</a:t>
            </a:r>
            <a:endParaRPr lang="en-US" altLang="zh-CN" sz="1600" dirty="0"/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p.next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prev</a:t>
            </a:r>
            <a:endParaRPr lang="en-US" altLang="zh-CN" sz="1600" dirty="0"/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= p</a:t>
            </a:r>
          </a:p>
          <a:p>
            <a:r>
              <a:rPr lang="en-US" altLang="zh-CN" sz="1600" dirty="0"/>
              <a:t>            p = </a:t>
            </a:r>
            <a:r>
              <a:rPr lang="en-US" altLang="zh-CN" sz="1600" dirty="0" err="1"/>
              <a:t>nex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return tail, </a:t>
            </a:r>
            <a:r>
              <a:rPr lang="en-US" altLang="zh-CN" sz="1600" dirty="0" smtClean="0"/>
              <a:t>head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reverseKGroup</a:t>
            </a:r>
            <a:r>
              <a:rPr lang="en-US" altLang="zh-CN" sz="1600" dirty="0"/>
              <a:t>(self, head: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, k: 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 -&gt;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:</a:t>
            </a:r>
          </a:p>
          <a:p>
            <a:pPr lvl="1"/>
            <a:r>
              <a:rPr lang="en-US" altLang="zh-CN" sz="1600" dirty="0"/>
              <a:t>        hair =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(0)</a:t>
            </a:r>
          </a:p>
          <a:p>
            <a:pPr lvl="1"/>
            <a:r>
              <a:rPr lang="en-US" altLang="zh-CN" sz="1600" dirty="0"/>
              <a:t>        </a:t>
            </a:r>
            <a:r>
              <a:rPr lang="en-US" altLang="zh-CN" sz="1600" dirty="0" err="1"/>
              <a:t>hair.next</a:t>
            </a:r>
            <a:r>
              <a:rPr lang="en-US" altLang="zh-CN" sz="1600" dirty="0"/>
              <a:t> = head</a:t>
            </a:r>
          </a:p>
          <a:p>
            <a:pPr lvl="1"/>
            <a:r>
              <a:rPr lang="en-US" altLang="zh-CN" sz="1600" dirty="0"/>
              <a:t>        pre = </a:t>
            </a:r>
            <a:r>
              <a:rPr lang="en-US" altLang="zh-CN" sz="1600" dirty="0" smtClean="0"/>
              <a:t>hair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while head:</a:t>
            </a:r>
          </a:p>
          <a:p>
            <a:pPr lvl="1"/>
            <a:r>
              <a:rPr lang="en-US" altLang="zh-CN" sz="1600" dirty="0"/>
              <a:t>            tail = pre</a:t>
            </a:r>
          </a:p>
          <a:p>
            <a:pPr lvl="1"/>
            <a:r>
              <a:rPr lang="en-US" altLang="zh-CN" sz="1600" dirty="0"/>
              <a:t>                       for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in range(k):</a:t>
            </a:r>
          </a:p>
          <a:p>
            <a:pPr lvl="1"/>
            <a:r>
              <a:rPr lang="en-US" altLang="zh-CN" sz="1600" dirty="0"/>
              <a:t>                tail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    if not tail:</a:t>
            </a:r>
          </a:p>
          <a:p>
            <a:pPr lvl="1"/>
            <a:r>
              <a:rPr lang="en-US" altLang="zh-CN" sz="1600" dirty="0"/>
              <a:t>                    return </a:t>
            </a:r>
            <a:r>
              <a:rPr lang="en-US" altLang="zh-CN" sz="1600" dirty="0" err="1"/>
              <a:t>hair.next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</a:t>
            </a:r>
            <a:r>
              <a:rPr lang="en-US" altLang="zh-CN" sz="1600" dirty="0" err="1"/>
              <a:t>nex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head, tail = </a:t>
            </a:r>
            <a:r>
              <a:rPr lang="en-US" altLang="zh-CN" sz="1600" dirty="0" err="1"/>
              <a:t>self.reverse</a:t>
            </a:r>
            <a:r>
              <a:rPr lang="en-US" altLang="zh-CN" sz="1600" dirty="0"/>
              <a:t>(head, tail)</a:t>
            </a:r>
          </a:p>
          <a:p>
            <a:pPr lvl="1"/>
            <a:r>
              <a:rPr lang="en-US" altLang="zh-CN" sz="1600" dirty="0"/>
              <a:t>           </a:t>
            </a:r>
            <a:r>
              <a:rPr lang="zh-CN" altLang="en-US" sz="1600" dirty="0"/>
              <a:t>            </a:t>
            </a:r>
            <a:r>
              <a:rPr lang="en-US" altLang="zh-CN" sz="1600" dirty="0" err="1"/>
              <a:t>pre.next</a:t>
            </a:r>
            <a:r>
              <a:rPr lang="en-US" altLang="zh-CN" sz="1600" dirty="0"/>
              <a:t> = head</a:t>
            </a:r>
          </a:p>
          <a:p>
            <a:pPr lvl="1"/>
            <a:r>
              <a:rPr lang="en-US" altLang="zh-CN" sz="1600" dirty="0"/>
              <a:t>            </a:t>
            </a:r>
            <a:r>
              <a:rPr lang="en-US" altLang="zh-CN" sz="1600" dirty="0" err="1"/>
              <a:t>tail.next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nex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pre = tail</a:t>
            </a:r>
          </a:p>
          <a:p>
            <a:pPr lvl="1"/>
            <a:r>
              <a:rPr lang="en-US" altLang="zh-CN" sz="1600" dirty="0"/>
              <a:t>            head = </a:t>
            </a:r>
            <a:r>
              <a:rPr lang="en-US" altLang="zh-CN" sz="1600" dirty="0" err="1" smtClean="0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return </a:t>
            </a:r>
            <a:r>
              <a:rPr lang="en-US" altLang="zh-CN" sz="1600" dirty="0" err="1" smtClean="0"/>
              <a:t>hair.next</a:t>
            </a:r>
            <a:endParaRPr lang="en-US" altLang="zh-CN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4410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0188"/>
            <a:ext cx="3197204" cy="1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66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338"/>
            <a:ext cx="53054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706" y="2056686"/>
            <a:ext cx="62167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=0, next=None):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self.next</a:t>
            </a:r>
            <a:r>
              <a:rPr lang="en-US" altLang="zh-CN" dirty="0"/>
              <a:t> = next</a:t>
            </a:r>
          </a:p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mergeTwoLists</a:t>
            </a:r>
            <a:r>
              <a:rPr lang="en-US" altLang="zh-CN" dirty="0"/>
              <a:t>(self, l1: </a:t>
            </a:r>
            <a:r>
              <a:rPr lang="en-US" altLang="zh-CN" dirty="0" err="1"/>
              <a:t>ListNode</a:t>
            </a:r>
            <a:r>
              <a:rPr lang="en-US" altLang="zh-CN" dirty="0"/>
              <a:t>, l2: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l1 is None:</a:t>
            </a:r>
          </a:p>
          <a:p>
            <a:r>
              <a:rPr lang="en-US" altLang="zh-CN" dirty="0"/>
              <a:t>            return l2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l2 is None: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l1</a:t>
            </a:r>
          </a:p>
          <a:p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l1.val&lt;l2.val:</a:t>
            </a:r>
          </a:p>
          <a:p>
            <a:r>
              <a:rPr lang="en-US" altLang="zh-CN" dirty="0"/>
              <a:t>            l1.next=</a:t>
            </a:r>
            <a:r>
              <a:rPr lang="en-US" altLang="zh-CN" dirty="0" err="1"/>
              <a:t>self.mergeTwoLists</a:t>
            </a:r>
            <a:r>
              <a:rPr lang="en-US" altLang="zh-CN" dirty="0"/>
              <a:t>(l1.next,l2)</a:t>
            </a:r>
          </a:p>
          <a:p>
            <a:r>
              <a:rPr lang="en-US" altLang="zh-CN" dirty="0"/>
              <a:t>            return l1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l2.next=</a:t>
            </a:r>
            <a:r>
              <a:rPr lang="en-US" altLang="zh-CN" dirty="0" err="1"/>
              <a:t>self.mergeTwoLists</a:t>
            </a:r>
            <a:r>
              <a:rPr lang="en-US" altLang="zh-CN" dirty="0"/>
              <a:t>(l1,l2.next)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l2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21</a:t>
            </a:r>
            <a:r>
              <a:rPr lang="zh-CN" altLang="en-US" sz="2800" b="1" dirty="0" smtClean="0"/>
              <a:t>合并两个有序链表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26443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83968" y="3068960"/>
            <a:ext cx="295232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82927" y="3068960"/>
            <a:ext cx="2597385" cy="310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42" y="1435801"/>
            <a:ext cx="2561148" cy="12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1574" y="5117631"/>
            <a:ext cx="385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L1.next</a:t>
            </a:r>
            <a:r>
              <a:rPr lang="zh-CN" altLang="en-US" dirty="0" smtClean="0">
                <a:solidFill>
                  <a:srgbClr val="FF0000"/>
                </a:solidFill>
              </a:rPr>
              <a:t>指向</a:t>
            </a:r>
            <a:r>
              <a:rPr lang="en-US" altLang="zh-CN" dirty="0" smtClean="0">
                <a:solidFill>
                  <a:srgbClr val="FF0000"/>
                </a:solidFill>
              </a:rPr>
              <a:t>l1.next 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L2</a:t>
            </a:r>
            <a:r>
              <a:rPr lang="zh-CN" altLang="en-US" dirty="0" smtClean="0">
                <a:solidFill>
                  <a:srgbClr val="FF0000"/>
                </a:solidFill>
              </a:rPr>
              <a:t>对比后的节点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起始节点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621670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=0, next=None):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self.next</a:t>
            </a:r>
            <a:r>
              <a:rPr lang="en-US" altLang="zh-CN" dirty="0"/>
              <a:t> = next</a:t>
            </a:r>
          </a:p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mergeTwoLists</a:t>
            </a:r>
            <a:r>
              <a:rPr lang="en-US" altLang="zh-CN" dirty="0"/>
              <a:t>(self, l1: </a:t>
            </a:r>
            <a:r>
              <a:rPr lang="en-US" altLang="zh-CN" dirty="0" err="1"/>
              <a:t>ListNode</a:t>
            </a:r>
            <a:r>
              <a:rPr lang="en-US" altLang="zh-CN" dirty="0"/>
              <a:t>, l2: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prehead</a:t>
            </a:r>
            <a:r>
              <a:rPr lang="en-US" altLang="zh-CN" dirty="0"/>
              <a:t>=</a:t>
            </a:r>
            <a:r>
              <a:rPr lang="en-US" altLang="zh-CN" dirty="0" err="1"/>
              <a:t>ListNode</a:t>
            </a:r>
            <a:r>
              <a:rPr lang="en-US" altLang="zh-CN" dirty="0"/>
              <a:t>(-1)</a:t>
            </a:r>
          </a:p>
          <a:p>
            <a:r>
              <a:rPr lang="en-US" altLang="zh-CN" dirty="0"/>
              <a:t>        pre=</a:t>
            </a:r>
            <a:r>
              <a:rPr lang="en-US" altLang="zh-CN" dirty="0" err="1"/>
              <a:t>prehead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while l1 and l2:</a:t>
            </a:r>
          </a:p>
          <a:p>
            <a:r>
              <a:rPr lang="en-US" altLang="zh-CN" dirty="0"/>
              <a:t>            if l1.val&lt;=l2.val: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=l1</a:t>
            </a:r>
          </a:p>
          <a:p>
            <a:r>
              <a:rPr lang="en-US" altLang="zh-CN" dirty="0"/>
              <a:t>                l1=l1.next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=l2</a:t>
            </a:r>
          </a:p>
          <a:p>
            <a:r>
              <a:rPr lang="en-US" altLang="zh-CN" dirty="0"/>
              <a:t>                l2=l2.next</a:t>
            </a:r>
          </a:p>
          <a:p>
            <a:r>
              <a:rPr lang="en-US" altLang="zh-CN" dirty="0"/>
              <a:t>            pre=</a:t>
            </a:r>
            <a:r>
              <a:rPr lang="en-US" altLang="zh-CN" dirty="0" err="1"/>
              <a:t>pre.next</a:t>
            </a:r>
            <a:endParaRPr lang="en-US" altLang="zh-CN" dirty="0"/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=l1 if l1 is not None else l2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err="1" smtClean="0"/>
              <a:t>prehead.next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12" y="2636912"/>
            <a:ext cx="5076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332656"/>
            <a:ext cx="1696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迭代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比大小</a:t>
            </a:r>
            <a:endParaRPr lang="en-US" altLang="zh-CN" dirty="0" smtClean="0"/>
          </a:p>
          <a:p>
            <a:r>
              <a:rPr lang="en-US" altLang="zh-CN" dirty="0" smtClean="0"/>
              <a:t>2.Prev</a:t>
            </a:r>
            <a:r>
              <a:rPr lang="zh-CN" altLang="en-US" dirty="0" smtClean="0"/>
              <a:t>指向小值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L2</a:t>
            </a:r>
            <a:r>
              <a:rPr lang="zh-CN" altLang="en-US" dirty="0" smtClean="0"/>
              <a:t>挪动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.Prev</a:t>
            </a:r>
            <a:r>
              <a:rPr lang="zh-CN" altLang="en-US" dirty="0" smtClean="0"/>
              <a:t>挪动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2556" y="69630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看做指针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1"/>
          </p:cNvCxnSpPr>
          <p:nvPr/>
        </p:nvCxnSpPr>
        <p:spPr>
          <a:xfrm flipV="1">
            <a:off x="2483768" y="1117486"/>
            <a:ext cx="2160240" cy="252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39752" y="1484784"/>
            <a:ext cx="2304256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339752" y="1809984"/>
            <a:ext cx="2304256" cy="332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26</a:t>
            </a:r>
            <a:r>
              <a:rPr lang="zh-CN" altLang="en-US" sz="2800" b="1" dirty="0" smtClean="0"/>
              <a:t>删除排序数组中的重复项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27884"/>
            <a:ext cx="6156176" cy="10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9" y="1992635"/>
            <a:ext cx="4924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262" y="3573016"/>
            <a:ext cx="35924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a = 0</a:t>
            </a:r>
          </a:p>
          <a:p>
            <a:r>
              <a:rPr lang="en-US" altLang="zh-CN" dirty="0"/>
              <a:t>        b = 1</a:t>
            </a:r>
          </a:p>
          <a:p>
            <a:r>
              <a:rPr lang="en-US" altLang="zh-CN" dirty="0"/>
              <a:t>        while a</a:t>
            </a:r>
            <a:r>
              <a:rPr lang="en-US" altLang="zh-CN" dirty="0" smtClean="0"/>
              <a:t>&lt;</a:t>
            </a:r>
            <a:r>
              <a:rPr lang="en-US" altLang="zh-CN" dirty="0"/>
              <a:t>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)-1:</a:t>
            </a:r>
            <a:endParaRPr lang="en-US" altLang="zh-CN" dirty="0"/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[a] == </a:t>
            </a:r>
            <a:r>
              <a:rPr lang="en-US" altLang="zh-CN" dirty="0" err="1"/>
              <a:t>nums</a:t>
            </a:r>
            <a:r>
              <a:rPr lang="en-US" altLang="zh-CN" dirty="0"/>
              <a:t>[b]: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a += 1</a:t>
            </a:r>
          </a:p>
          <a:p>
            <a:r>
              <a:rPr lang="en-US" altLang="zh-CN" dirty="0"/>
              <a:t>                b += 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48064" y="3428999"/>
            <a:ext cx="3779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i,k</a:t>
            </a:r>
            <a:r>
              <a:rPr lang="en-US" altLang="zh-CN" dirty="0"/>
              <a:t>=0,0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&lt;n-k: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dirty="0" err="1"/>
              <a:t>nums</a:t>
            </a:r>
            <a:r>
              <a:rPr lang="en-US" altLang="zh-CN" dirty="0"/>
              <a:t>[i+1]: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k+=1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5307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直接删除重复元素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80728"/>
            <a:ext cx="35924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for j in range(1,len(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</a:t>
            </a:r>
            <a:r>
              <a:rPr lang="en-US" altLang="zh-CN" dirty="0" err="1"/>
              <a:t>nums</a:t>
            </a:r>
            <a:r>
              <a:rPr lang="en-US" altLang="zh-CN" dirty="0"/>
              <a:t>[j]: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        return i+1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45047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快慢指针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 </a:t>
            </a:r>
            <a:r>
              <a:rPr lang="zh-CN" altLang="en-US" dirty="0" smtClean="0"/>
              <a:t>是慢指针，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是快指针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当二者不相等时，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增加一位，且将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值赋给</a:t>
            </a:r>
            <a:r>
              <a:rPr lang="en-US" altLang="zh-CN" dirty="0" smtClean="0"/>
              <a:t>I</a:t>
            </a:r>
          </a:p>
          <a:p>
            <a:r>
              <a:rPr lang="zh-CN" altLang="en-US" dirty="0" smtClean="0"/>
              <a:t>当二者相等时，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增加直到不等。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8" y="188640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</a:t>
            </a:r>
            <a:r>
              <a:rPr lang="zh-CN" altLang="en-US" b="1" dirty="0"/>
              <a:t>生成式</a:t>
            </a:r>
          </a:p>
          <a:p>
            <a:r>
              <a:rPr lang="zh-CN" altLang="en-US" dirty="0"/>
              <a:t>列表生成式即</a:t>
            </a:r>
            <a:r>
              <a:rPr lang="en-US" altLang="zh-CN" dirty="0"/>
              <a:t>List Comprehensions</a:t>
            </a:r>
            <a:r>
              <a:rPr lang="zh-CN" altLang="en-US" dirty="0"/>
              <a:t>，是</a:t>
            </a:r>
            <a:r>
              <a:rPr lang="en-US" altLang="zh-CN" dirty="0"/>
              <a:t>Python</a:t>
            </a:r>
            <a:r>
              <a:rPr lang="zh-CN" altLang="en-US" dirty="0"/>
              <a:t>内置的非常简单却强大的可以用来创建</a:t>
            </a:r>
            <a:r>
              <a:rPr lang="en-US" altLang="zh-CN" dirty="0"/>
              <a:t>list</a:t>
            </a:r>
            <a:r>
              <a:rPr lang="zh-CN" altLang="en-US" dirty="0"/>
              <a:t>的生成式。</a:t>
            </a:r>
          </a:p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：要生成</a:t>
            </a:r>
            <a:r>
              <a:rPr lang="en-US" altLang="zh-CN" dirty="0"/>
              <a:t>list [1, 2, 3, 4, 5, 6, 7, 8, 9, 10]</a:t>
            </a:r>
            <a:r>
              <a:rPr lang="zh-CN" altLang="en-US" dirty="0"/>
              <a:t>可以用</a:t>
            </a:r>
            <a:r>
              <a:rPr lang="en-US" altLang="zh-CN" dirty="0"/>
              <a:t>list(range(1, 11))</a:t>
            </a:r>
            <a:r>
              <a:rPr lang="zh-CN" altLang="en-US" dirty="0"/>
              <a:t>：</a:t>
            </a:r>
            <a:r>
              <a:rPr lang="en-US" altLang="zh-CN" dirty="0"/>
              <a:t>list = list(range(1,11</a:t>
            </a:r>
            <a:r>
              <a:rPr lang="en-US" altLang="zh-CN" dirty="0" smtClean="0"/>
              <a:t>))</a:t>
            </a:r>
          </a:p>
          <a:p>
            <a:endParaRPr lang="en-US" altLang="zh-CN" dirty="0"/>
          </a:p>
          <a:p>
            <a:r>
              <a:rPr lang="zh-CN" altLang="en-US" i="1" dirty="0"/>
              <a:t>实例</a:t>
            </a:r>
            <a:r>
              <a:rPr lang="en-US" altLang="zh-CN" i="1" dirty="0"/>
              <a:t>2</a:t>
            </a:r>
            <a:r>
              <a:rPr lang="zh-CN" altLang="en-US" i="1" dirty="0"/>
              <a:t>：生成</a:t>
            </a:r>
            <a:r>
              <a:rPr lang="en-US" altLang="zh-CN" i="1" dirty="0"/>
              <a:t>[1x1, 2x2, 3x3, ..., 10x10]</a:t>
            </a:r>
            <a:r>
              <a:rPr lang="zh-CN" altLang="en-US" i="1" dirty="0"/>
              <a:t>可以用 </a:t>
            </a:r>
            <a:r>
              <a:rPr lang="en-US" altLang="zh-CN" dirty="0"/>
              <a:t>list = list(x * x for x in range(1,11</a:t>
            </a:r>
            <a:r>
              <a:rPr lang="en-US" altLang="zh-CN" dirty="0" smtClean="0"/>
              <a:t>))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循环后面还可以加上</a:t>
            </a:r>
            <a:r>
              <a:rPr lang="en-US" altLang="zh-CN" dirty="0"/>
              <a:t>if</a:t>
            </a:r>
            <a:r>
              <a:rPr lang="zh-CN" altLang="en-US" dirty="0"/>
              <a:t>判断，这样我们就可以筛选出仅偶数的平方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list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list(x * x for x in range(1,11) if x%2== 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实例</a:t>
            </a:r>
            <a:r>
              <a:rPr lang="en-US" altLang="zh-CN" dirty="0"/>
              <a:t>4</a:t>
            </a:r>
            <a:r>
              <a:rPr lang="zh-CN" altLang="en-US" dirty="0"/>
              <a:t>：使用两层循环，可以生成全排列：</a:t>
            </a:r>
            <a:r>
              <a:rPr lang="en-US" altLang="zh-CN" dirty="0"/>
              <a:t>list = [</a:t>
            </a:r>
            <a:r>
              <a:rPr lang="en-US" altLang="zh-CN" dirty="0">
                <a:solidFill>
                  <a:srgbClr val="FF0000"/>
                </a:solidFill>
              </a:rPr>
              <a:t>m + n for m in 'ABC' for n in 'XYZ</a:t>
            </a:r>
            <a:r>
              <a:rPr lang="en-US" altLang="zh-CN" dirty="0"/>
              <a:t>']</a:t>
            </a:r>
            <a:br>
              <a:rPr lang="en-US" altLang="zh-CN" dirty="0"/>
            </a:br>
            <a:r>
              <a:rPr lang="en-US" altLang="zh-CN" dirty="0"/>
              <a:t>print(list)</a:t>
            </a:r>
            <a:r>
              <a:rPr lang="zh-CN" altLang="en-US" dirty="0"/>
              <a:t>输出结果：</a:t>
            </a:r>
            <a:r>
              <a:rPr lang="en-US" altLang="zh-CN" dirty="0"/>
              <a:t>['AX', 'AY', 'AZ', 'BX', 'BY', 'BZ', 'CX', 'CY', 'CZ</a:t>
            </a:r>
            <a:r>
              <a:rPr lang="en-US" altLang="zh-CN" dirty="0" smtClean="0"/>
              <a:t>']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实例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循环其实可以同时使用两个甚至多个变量，比如</a:t>
            </a:r>
            <a:r>
              <a:rPr lang="en-US" altLang="zh-CN" dirty="0" err="1"/>
              <a:t>dict</a:t>
            </a:r>
            <a:r>
              <a:rPr lang="zh-CN" altLang="en-US" dirty="0"/>
              <a:t>的</a:t>
            </a:r>
            <a:r>
              <a:rPr lang="en-US" altLang="zh-CN" dirty="0"/>
              <a:t>items()</a:t>
            </a:r>
            <a:r>
              <a:rPr lang="zh-CN" altLang="en-US" dirty="0"/>
              <a:t>可以同时迭代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法一：</a:t>
            </a:r>
            <a:br>
              <a:rPr lang="zh-CN" altLang="en-US" dirty="0"/>
            </a:br>
            <a:r>
              <a:rPr lang="en-US" altLang="zh-CN" dirty="0"/>
              <a:t>&gt;&gt;&gt; d = {'x': 'A', 'y': 'B', 'z': 'C' }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for k, v in </a:t>
            </a:r>
            <a:r>
              <a:rPr lang="en-US" altLang="zh-CN" dirty="0" err="1">
                <a:solidFill>
                  <a:srgbClr val="FF0000"/>
                </a:solidFill>
              </a:rPr>
              <a:t>d.items</a:t>
            </a:r>
            <a:r>
              <a:rPr lang="en-US" altLang="zh-CN" dirty="0" smtClean="0">
                <a:solidFill>
                  <a:srgbClr val="FF0000"/>
                </a:solidFill>
              </a:rPr>
              <a:t>():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print(k, '=', 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</a:t>
            </a:r>
            <a:r>
              <a:rPr lang="en-US" altLang="zh-CN" dirty="0" smtClean="0"/>
              <a:t>y </a:t>
            </a:r>
            <a:r>
              <a:rPr lang="en-US" altLang="zh-CN" dirty="0"/>
              <a:t>= B x = A z = C</a:t>
            </a:r>
            <a:br>
              <a:rPr lang="en-US" altLang="zh-CN" dirty="0"/>
            </a:br>
            <a:r>
              <a:rPr lang="zh-CN" altLang="en-US" dirty="0"/>
              <a:t>法二：</a:t>
            </a:r>
            <a:br>
              <a:rPr lang="zh-CN" altLang="en-US" dirty="0"/>
            </a:br>
            <a:r>
              <a:rPr lang="en-US" altLang="zh-CN" dirty="0"/>
              <a:t>&gt;&gt;&gt; d = {'x': 'A', 'y': 'B', 'z': 'C' }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[k + '=' + v for k, v in </a:t>
            </a:r>
            <a:r>
              <a:rPr lang="en-US" altLang="zh-CN" dirty="0" err="1"/>
              <a:t>d.items</a:t>
            </a:r>
            <a:r>
              <a:rPr lang="en-US" altLang="zh-CN" dirty="0" smtClean="0"/>
              <a:t>()]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['y=B', 'x=A', 'z=C']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189</a:t>
            </a:r>
            <a:r>
              <a:rPr lang="zh-CN" altLang="en-US" sz="2800" b="1" dirty="0" smtClean="0"/>
              <a:t>旋转数组</a:t>
            </a:r>
            <a:endParaRPr lang="zh-CN" alt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14" y="101518"/>
            <a:ext cx="5562782" cy="152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628800"/>
            <a:ext cx="56918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rotate(self,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None: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Do not return anything, modify </a:t>
            </a:r>
            <a:r>
              <a:rPr lang="en-US" altLang="zh-CN" dirty="0" err="1"/>
              <a:t>nums</a:t>
            </a:r>
            <a:r>
              <a:rPr lang="en-US" altLang="zh-CN" dirty="0"/>
              <a:t> in-place instead.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&lt;k:</a:t>
            </a:r>
          </a:p>
          <a:p>
            <a:r>
              <a:rPr lang="en-US" altLang="zh-CN" dirty="0"/>
              <a:t>            ls=</a:t>
            </a:r>
            <a:r>
              <a:rPr lang="en-US" altLang="zh-CN" dirty="0" err="1"/>
              <a:t>nums</a:t>
            </a:r>
            <a:r>
              <a:rPr lang="en-US" altLang="zh-CN" dirty="0"/>
              <a:t>[-1]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nums.insert</a:t>
            </a:r>
            <a:r>
              <a:rPr lang="en-US" altLang="zh-CN" dirty="0"/>
              <a:t>(0,ls)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356992"/>
            <a:ext cx="267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I in range(k):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nums.insert</a:t>
            </a:r>
            <a:r>
              <a:rPr lang="en-US" altLang="zh-CN" dirty="0" smtClean="0"/>
              <a:t>(0,nums[-1])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ums.pop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57192"/>
            <a:ext cx="2933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n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k %= 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[:] = </a:t>
            </a:r>
            <a:r>
              <a:rPr lang="en-US" altLang="zh-CN" dirty="0" err="1"/>
              <a:t>nums</a:t>
            </a:r>
            <a:r>
              <a:rPr lang="en-US" altLang="zh-CN" dirty="0"/>
              <a:t>[::-1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[:k] = </a:t>
            </a:r>
            <a:r>
              <a:rPr lang="en-US" altLang="zh-CN" dirty="0" err="1"/>
              <a:t>nums</a:t>
            </a:r>
            <a:r>
              <a:rPr lang="en-US" altLang="zh-CN" dirty="0"/>
              <a:t>[:k][::-1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[k:] = </a:t>
            </a:r>
            <a:r>
              <a:rPr lang="en-US" altLang="zh-CN" dirty="0" err="1"/>
              <a:t>nums</a:t>
            </a:r>
            <a:r>
              <a:rPr lang="en-US" altLang="zh-CN" dirty="0"/>
              <a:t>[k:][::-1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0212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利用切片进行三次反转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860" y="5301208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1 2 3 4 5 6  7</a:t>
            </a:r>
          </a:p>
          <a:p>
            <a:r>
              <a:rPr lang="en-US" altLang="zh-CN" dirty="0" smtClean="0"/>
              <a:t>7 6 5 4 3 2 1</a:t>
            </a:r>
          </a:p>
          <a:p>
            <a:r>
              <a:rPr lang="en-US" altLang="zh-CN" dirty="0" smtClean="0"/>
              <a:t>5 6 7 4 3 2 1 </a:t>
            </a:r>
          </a:p>
          <a:p>
            <a:r>
              <a:rPr lang="en-US" altLang="zh-CN" dirty="0" smtClean="0"/>
              <a:t>5 6 7 1 2 3 4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666860" y="5866663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50871" y="6201588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47922" y="6483754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7099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rotate(self, </a:t>
            </a:r>
            <a:r>
              <a:rPr lang="en-US" altLang="zh-CN" dirty="0" err="1"/>
              <a:t>nums</a:t>
            </a:r>
            <a:r>
              <a:rPr lang="en-US" altLang="zh-CN" dirty="0"/>
              <a:t>: List[</a:t>
            </a:r>
            <a:r>
              <a:rPr lang="en-US" altLang="zh-CN" dirty="0" err="1"/>
              <a:t>int</a:t>
            </a:r>
            <a:r>
              <a:rPr lang="en-US" altLang="zh-CN" dirty="0"/>
              <a:t>], k: </a:t>
            </a:r>
            <a:r>
              <a:rPr lang="en-US" altLang="zh-CN" dirty="0" err="1"/>
              <a:t>int</a:t>
            </a:r>
            <a:r>
              <a:rPr lang="en-US" altLang="zh-CN" dirty="0"/>
              <a:t>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"""        Do not return anything, modify </a:t>
            </a:r>
            <a:r>
              <a:rPr lang="en-US" altLang="zh-CN" dirty="0" err="1"/>
              <a:t>nums</a:t>
            </a:r>
            <a:r>
              <a:rPr lang="en-US" altLang="zh-CN" dirty="0"/>
              <a:t> in-place instead.        </a:t>
            </a:r>
            <a:r>
              <a:rPr lang="en-US" altLang="zh-CN" dirty="0" smtClean="0"/>
              <a:t>""“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k=</a:t>
            </a:r>
            <a:r>
              <a:rPr lang="en-US" altLang="zh-CN" dirty="0" err="1" smtClean="0"/>
              <a:t>k%n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def</a:t>
            </a:r>
            <a:r>
              <a:rPr lang="en-US" altLang="zh-CN" dirty="0"/>
              <a:t> swap(</a:t>
            </a:r>
            <a:r>
              <a:rPr lang="en-US" altLang="zh-CN" dirty="0" err="1"/>
              <a:t>l,r</a:t>
            </a:r>
            <a:r>
              <a:rPr lang="en-US" altLang="zh-CN" dirty="0"/>
              <a:t>):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while(l&lt;r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/>
              <a:t>nums</a:t>
            </a:r>
            <a:r>
              <a:rPr lang="en-US" altLang="zh-CN" dirty="0"/>
              <a:t>[l],</a:t>
            </a:r>
            <a:r>
              <a:rPr lang="en-US" altLang="zh-CN" dirty="0" err="1"/>
              <a:t>nums</a:t>
            </a:r>
            <a:r>
              <a:rPr lang="en-US" altLang="zh-CN" dirty="0"/>
              <a:t>[r]=</a:t>
            </a:r>
            <a:r>
              <a:rPr lang="en-US" altLang="zh-CN" dirty="0" err="1"/>
              <a:t>nums</a:t>
            </a:r>
            <a:r>
              <a:rPr lang="en-US" altLang="zh-CN" dirty="0"/>
              <a:t>[r],</a:t>
            </a:r>
            <a:r>
              <a:rPr lang="en-US" altLang="zh-CN" dirty="0" err="1"/>
              <a:t>nums</a:t>
            </a:r>
            <a:r>
              <a:rPr lang="en-US" altLang="zh-CN" dirty="0"/>
              <a:t>[l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l=l+1</a:t>
            </a:r>
          </a:p>
          <a:p>
            <a:r>
              <a:rPr lang="en-US" altLang="zh-CN" dirty="0" smtClean="0"/>
              <a:t>                r=r-1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swap(0,n-k-1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swap(n-k,n-1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swap(0,n-1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1844824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反转第一段，</a:t>
            </a:r>
            <a:r>
              <a:rPr lang="en-US" altLang="zh-CN" dirty="0">
                <a:solidFill>
                  <a:srgbClr val="FF0000"/>
                </a:solidFill>
              </a:rPr>
              <a:t>[4,3,2,1,5,6,7]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反转第二段，</a:t>
            </a:r>
            <a:r>
              <a:rPr lang="en-US" altLang="zh-CN" dirty="0">
                <a:solidFill>
                  <a:srgbClr val="FF0000"/>
                </a:solidFill>
              </a:rPr>
              <a:t>[4,3,2,1,7,6,5]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反转整体</a:t>
            </a:r>
            <a:r>
              <a:rPr lang="zh-CN" altLang="en-US" dirty="0" smtClean="0">
                <a:solidFill>
                  <a:srgbClr val="FF0000"/>
                </a:solidFill>
              </a:rPr>
              <a:t>，     </a:t>
            </a:r>
            <a:r>
              <a:rPr lang="en-US" altLang="zh-CN" dirty="0" smtClean="0">
                <a:solidFill>
                  <a:srgbClr val="FF0000"/>
                </a:solidFill>
              </a:rPr>
              <a:t>[5,6,7,1,2,3,4]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88</a:t>
            </a:r>
            <a:r>
              <a:rPr lang="zh-CN" altLang="en-US" sz="2800" b="1" dirty="0" smtClean="0"/>
              <a:t>合并两个有序数组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51520" y="177281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merge(self, nums1: List[</a:t>
            </a:r>
            <a:r>
              <a:rPr lang="en-US" altLang="zh-CN" dirty="0" err="1"/>
              <a:t>int</a:t>
            </a:r>
            <a:r>
              <a:rPr lang="en-US" altLang="zh-CN" dirty="0"/>
              <a:t>], m: </a:t>
            </a:r>
            <a:r>
              <a:rPr lang="en-US" altLang="zh-CN" dirty="0" err="1"/>
              <a:t>int</a:t>
            </a:r>
            <a:r>
              <a:rPr lang="en-US" altLang="zh-CN" dirty="0"/>
              <a:t>, nums2: List[</a:t>
            </a:r>
            <a:r>
              <a:rPr lang="en-US" altLang="zh-CN" dirty="0" err="1"/>
              <a:t>int</a:t>
            </a:r>
            <a:r>
              <a:rPr lang="en-US" altLang="zh-CN" dirty="0"/>
              <a:t>], n: </a:t>
            </a:r>
            <a:r>
              <a:rPr lang="en-US" altLang="zh-CN" dirty="0" err="1"/>
              <a:t>int</a:t>
            </a:r>
            <a:r>
              <a:rPr lang="en-US" altLang="zh-CN" dirty="0"/>
              <a:t>) -&gt; None: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Do not return anything, modify nums1 in-place instead.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nums1[</a:t>
            </a:r>
            <a:r>
              <a:rPr lang="en-US" altLang="zh-CN" dirty="0" err="1"/>
              <a:t>m+i</a:t>
            </a:r>
            <a:r>
              <a:rPr lang="en-US" altLang="zh-CN" dirty="0"/>
              <a:t>]=nums2[0+i]</a:t>
            </a:r>
          </a:p>
          <a:p>
            <a:r>
              <a:rPr lang="en-US" altLang="zh-CN" dirty="0"/>
              <a:t>        nums1.sort()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21" y="764704"/>
            <a:ext cx="5961578" cy="5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16663"/>
            <a:ext cx="3240360" cy="160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933056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nums1[:]=sorted(nums1[:m]+nums2)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677" y="4450472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 </a:t>
            </a:r>
            <a:r>
              <a:rPr lang="en-US" altLang="zh-CN" dirty="0">
                <a:solidFill>
                  <a:srgbClr val="FF0000"/>
                </a:solidFill>
              </a:rPr>
              <a:t>: O((n + </a:t>
            </a:r>
            <a:r>
              <a:rPr lang="en-US" altLang="zh-CN" dirty="0" smtClean="0">
                <a:solidFill>
                  <a:srgbClr val="FF0000"/>
                </a:solidFill>
              </a:rPr>
              <a:t>m)log(n </a:t>
            </a:r>
            <a:r>
              <a:rPr lang="en-US" altLang="zh-CN" dirty="0">
                <a:solidFill>
                  <a:srgbClr val="FF0000"/>
                </a:solidFill>
              </a:rPr>
              <a:t>+ m</a:t>
            </a:r>
            <a:r>
              <a:rPr lang="en-US" altLang="zh-CN" dirty="0" smtClean="0">
                <a:solidFill>
                  <a:srgbClr val="FF0000"/>
                </a:solidFill>
              </a:rPr>
              <a:t>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50511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merge(self, nums1, m, nums2, n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# </a:t>
            </a:r>
            <a:r>
              <a:rPr lang="en-US" altLang="zh-CN" dirty="0">
                <a:solidFill>
                  <a:srgbClr val="00B050"/>
                </a:solidFill>
              </a:rPr>
              <a:t>two get pointers for nums1 and </a:t>
            </a:r>
            <a:r>
              <a:rPr lang="en-US" altLang="zh-CN" dirty="0" smtClean="0">
                <a:solidFill>
                  <a:srgbClr val="00B050"/>
                </a:solidFill>
              </a:rPr>
              <a:t>nums2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p1 = m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p2 = n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# set pointer for </a:t>
            </a:r>
            <a:r>
              <a:rPr lang="en-US" altLang="zh-CN" dirty="0" smtClean="0">
                <a:solidFill>
                  <a:srgbClr val="00B050"/>
                </a:solidFill>
              </a:rPr>
              <a:t>nums1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 = m + n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>
                <a:solidFill>
                  <a:srgbClr val="00B050"/>
                </a:solidFill>
              </a:rPr>
              <a:t># while there are still elements to </a:t>
            </a:r>
            <a:r>
              <a:rPr lang="en-US" altLang="zh-CN" dirty="0" smtClean="0">
                <a:solidFill>
                  <a:srgbClr val="00B050"/>
                </a:solidFill>
              </a:rPr>
              <a:t>compare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p1 &gt;= 0 and p2 &gt;= 0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nums1[p1] &lt; nums2[p2</a:t>
            </a:r>
            <a:r>
              <a:rPr lang="en-US" altLang="zh-CN" dirty="0" smtClean="0"/>
              <a:t>]: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nums1[p] = nums2[p2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p2 -=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else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nums1[p] =  nums1[p1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p1 -=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p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        </a:t>
            </a:r>
            <a:r>
              <a:rPr lang="en-US" altLang="zh-CN" dirty="0">
                <a:solidFill>
                  <a:srgbClr val="00B050"/>
                </a:solidFill>
              </a:rPr>
              <a:t># add missing elements from </a:t>
            </a:r>
            <a:r>
              <a:rPr lang="en-US" altLang="zh-CN" dirty="0" smtClean="0">
                <a:solidFill>
                  <a:srgbClr val="00B050"/>
                </a:solidFill>
              </a:rPr>
              <a:t>nums2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nums1[:p2 + 1] = nums2[:p2 + 1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9807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</a:t>
            </a:r>
            <a:r>
              <a:rPr lang="zh-CN" altLang="en-US" dirty="0" smtClean="0">
                <a:solidFill>
                  <a:srgbClr val="FF0000"/>
                </a:solidFill>
              </a:rPr>
              <a:t>指针，从后向前比较大小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</a:t>
            </a:r>
            <a:r>
              <a:rPr lang="zh-CN" altLang="en-US" sz="2800" b="1" dirty="0" smtClean="0"/>
              <a:t>有效的括号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657"/>
            <a:ext cx="5739282" cy="17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62" y="1774191"/>
            <a:ext cx="1847634" cy="72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996952"/>
            <a:ext cx="36920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isValid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stack=["?"]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={"(":")","{":"}","[":"]","?":"?"}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s: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dic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stack.append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stack.pop</a:t>
            </a:r>
            <a:r>
              <a:rPr lang="en-US" altLang="zh-CN" dirty="0"/>
              <a:t>()]!=</a:t>
            </a:r>
            <a:r>
              <a:rPr lang="en-US" altLang="zh-CN" dirty="0" err="1"/>
              <a:t>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return False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(stack)==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字典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栈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26" y="4607657"/>
            <a:ext cx="3452986" cy="225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50125"/>
            <a:ext cx="3142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isValid</a:t>
            </a:r>
            <a:r>
              <a:rPr lang="en-US" altLang="zh-CN" dirty="0"/>
              <a:t>(self, s: </a:t>
            </a:r>
            <a:r>
              <a:rPr lang="en-US" altLang="zh-CN" dirty="0" err="1"/>
              <a:t>str</a:t>
            </a:r>
            <a:r>
              <a:rPr lang="en-US" altLang="zh-CN" dirty="0"/>
              <a:t>) -&gt; bool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dic</a:t>
            </a:r>
            <a:r>
              <a:rPr lang="en-US" altLang="zh-CN" dirty="0"/>
              <a:t> = </a:t>
            </a:r>
            <a:r>
              <a:rPr lang="en-US" altLang="zh-CN" dirty="0" smtClean="0"/>
              <a:t>{')':'(',']':'[','}':'{'}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stack = </a:t>
            </a:r>
            <a:r>
              <a:rPr lang="en-US" altLang="zh-CN" dirty="0" smtClean="0"/>
              <a:t>[]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stack and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dic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if stack[-1] == 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else: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return 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else: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stack.append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return </a:t>
            </a:r>
            <a:r>
              <a:rPr lang="en-US" altLang="zh-CN" dirty="0"/>
              <a:t>not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656"/>
            <a:ext cx="4032448" cy="22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13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155</a:t>
            </a:r>
            <a:r>
              <a:rPr lang="zh-CN" altLang="en-US" sz="2800" b="1" dirty="0" smtClean="0"/>
              <a:t>最小栈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8111"/>
            <a:ext cx="5666220" cy="121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65" y="1344397"/>
            <a:ext cx="5363049" cy="143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642" y="2492896"/>
            <a:ext cx="51975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MinStack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</a:t>
            </a:r>
            <a:r>
              <a:rPr lang="en-US" altLang="zh-CN" dirty="0"/>
              <a:t> = </a:t>
            </a:r>
            <a:r>
              <a:rPr lang="en-US" altLang="zh-CN" dirty="0" smtClean="0"/>
              <a:t>[]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</a:t>
            </a:r>
            <a:r>
              <a:rPr lang="en-US" altLang="zh-CN" dirty="0"/>
              <a:t> = [math.inf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push(self, x: </a:t>
            </a:r>
            <a:r>
              <a:rPr lang="en-US" altLang="zh-CN" dirty="0" err="1"/>
              <a:t>int</a:t>
            </a:r>
            <a:r>
              <a:rPr lang="en-US" altLang="zh-CN" dirty="0"/>
              <a:t>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self.min_stack.append</a:t>
            </a:r>
            <a:r>
              <a:rPr lang="en-US" altLang="zh-CN" dirty="0"/>
              <a:t>(min(x, </a:t>
            </a:r>
            <a:r>
              <a:rPr lang="en-US" altLang="zh-CN" dirty="0" err="1"/>
              <a:t>self.min_stack</a:t>
            </a:r>
            <a:r>
              <a:rPr lang="en-US" altLang="zh-CN" dirty="0"/>
              <a:t>[-1</a:t>
            </a:r>
            <a:r>
              <a:rPr lang="en-US" altLang="zh-CN" dirty="0" smtClean="0"/>
              <a:t>]))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pop(self)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top(self) -&gt; </a:t>
            </a:r>
            <a:r>
              <a:rPr lang="en-US" altLang="zh-CN" dirty="0" err="1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/>
              <a:t>self.stack</a:t>
            </a:r>
            <a:r>
              <a:rPr lang="en-US" altLang="zh-CN" dirty="0"/>
              <a:t>[-1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getMin</a:t>
            </a:r>
            <a:r>
              <a:rPr lang="en-US" altLang="zh-CN" dirty="0"/>
              <a:t>(self) -&gt; </a:t>
            </a:r>
            <a:r>
              <a:rPr lang="en-US" altLang="zh-CN" dirty="0" err="1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/>
              <a:t>self.min_stack</a:t>
            </a:r>
            <a:r>
              <a:rPr lang="en-US" altLang="zh-CN" dirty="0"/>
              <a:t>[-1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01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辅助栈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13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5309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MinStack</a:t>
            </a:r>
            <a:r>
              <a:rPr lang="en-US" altLang="zh-CN" dirty="0"/>
              <a:t>(object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smtClean="0"/>
              <a:t>self):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</a:t>
            </a:r>
            <a:r>
              <a:rPr lang="en-US" altLang="zh-CN" dirty="0"/>
              <a:t> = </a:t>
            </a:r>
            <a:r>
              <a:rPr lang="en-US" altLang="zh-CN" dirty="0" smtClean="0"/>
              <a:t>[]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</a:t>
            </a:r>
            <a:r>
              <a:rPr lang="en-US" altLang="zh-CN" dirty="0" smtClean="0"/>
              <a:t>x):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not </a:t>
            </a:r>
            <a:r>
              <a:rPr lang="en-US" altLang="zh-CN" dirty="0" err="1"/>
              <a:t>self.stack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((x, x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smtClean="0"/>
              <a:t>        </a:t>
            </a:r>
            <a:r>
              <a:rPr lang="en-US" altLang="zh-CN" dirty="0"/>
              <a:t>else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((x, min(x, </a:t>
            </a:r>
            <a:r>
              <a:rPr lang="en-US" altLang="zh-CN" dirty="0" err="1"/>
              <a:t>self.stack</a:t>
            </a:r>
            <a:r>
              <a:rPr lang="en-US" altLang="zh-CN" dirty="0"/>
              <a:t>[-1][1</a:t>
            </a:r>
            <a:r>
              <a:rPr lang="en-US" altLang="zh-CN" dirty="0" smtClean="0"/>
              <a:t>])))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pop(self):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self.stack.pop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top(self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/>
              <a:t>self.stack</a:t>
            </a:r>
            <a:r>
              <a:rPr lang="en-US" altLang="zh-CN" dirty="0"/>
              <a:t>[-1][0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getMin</a:t>
            </a:r>
            <a:r>
              <a:rPr lang="en-US" altLang="zh-CN" dirty="0" smtClean="0"/>
              <a:t>(self):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/>
              <a:t>self.stack</a:t>
            </a:r>
            <a:r>
              <a:rPr lang="en-US" altLang="zh-CN" dirty="0"/>
              <a:t>[-1][1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40050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一个栈同时保存当前值和栈内最小值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84</a:t>
            </a:r>
            <a:r>
              <a:rPr lang="zh-CN" altLang="en-US" sz="2800" b="1" dirty="0"/>
              <a:t>柱状</a:t>
            </a:r>
            <a:r>
              <a:rPr lang="zh-CN" altLang="en-US" sz="2800" b="1" dirty="0" smtClean="0"/>
              <a:t>图中最大矩形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76" y="29487"/>
            <a:ext cx="5436096" cy="354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6" y="2060848"/>
            <a:ext cx="54127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largestRectangleArea</a:t>
            </a:r>
            <a:r>
              <a:rPr lang="en-US" altLang="zh-CN" dirty="0"/>
              <a:t>(self, heights: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(heights)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l=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r=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cur=heights[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while l&gt;0 and heights[l-1]&gt;=cur:</a:t>
            </a:r>
          </a:p>
          <a:p>
            <a:r>
              <a:rPr lang="en-US" altLang="zh-CN" dirty="0"/>
              <a:t>                l-=1</a:t>
            </a:r>
          </a:p>
          <a:p>
            <a:r>
              <a:rPr lang="en-US" altLang="zh-CN" dirty="0"/>
              <a:t>            while r&lt;n-1 and heights[r+1]&gt;=cur:</a:t>
            </a:r>
          </a:p>
          <a:p>
            <a:r>
              <a:rPr lang="en-US" altLang="zh-CN" dirty="0"/>
              <a:t>                r+=1</a:t>
            </a:r>
          </a:p>
          <a:p>
            <a:r>
              <a:rPr lang="en-US" altLang="zh-CN" dirty="0"/>
              <a:t>            area=(r-l+1)*heights[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return res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323005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寻找每个柱子左右两侧的比自己高的柱子，并挪动指针。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寻找过程是连续进行的，连续有比自己高的才持续挪动指针。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超时，无法提交！！！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116632"/>
            <a:ext cx="562782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class Solution:</a:t>
            </a:r>
          </a:p>
          <a:p>
            <a:r>
              <a:rPr lang="en-US" altLang="zh-CN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largestRectangleArea</a:t>
            </a:r>
            <a:r>
              <a:rPr lang="en-US" altLang="zh-CN" sz="1600" dirty="0"/>
              <a:t>(self, heights: List[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]) -&gt; 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        size =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(heights)</a:t>
            </a:r>
          </a:p>
          <a:p>
            <a:r>
              <a:rPr lang="en-US" altLang="zh-CN" sz="1600" dirty="0"/>
              <a:t>        res = </a:t>
            </a:r>
            <a:r>
              <a:rPr lang="en-US" altLang="zh-CN" sz="1600" dirty="0" smtClean="0"/>
              <a:t>0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stack = </a:t>
            </a:r>
            <a:r>
              <a:rPr lang="en-US" altLang="zh-CN" sz="1600" dirty="0" smtClean="0"/>
              <a:t>[]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for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in range(size):</a:t>
            </a:r>
          </a:p>
          <a:p>
            <a:r>
              <a:rPr lang="en-US" altLang="zh-CN" sz="1600" dirty="0"/>
              <a:t>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heights[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 &lt; heights[stack[-1]]: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 heights[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()]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== heights[stack[-1]]: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if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- stack[-1] - 1</a:t>
            </a:r>
          </a:p>
          <a:p>
            <a:r>
              <a:rPr lang="en-US" altLang="zh-CN" sz="1600" dirty="0"/>
              <a:t>                else: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</a:t>
            </a:r>
            <a:r>
              <a:rPr lang="en-US" altLang="zh-CN" sz="1600" dirty="0" err="1" smtClean="0"/>
              <a:t>i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res = max(res,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*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stack.append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is not None: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 heights[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()]</a:t>
            </a:r>
          </a:p>
          <a:p>
            <a:r>
              <a:rPr lang="en-US" altLang="zh-CN" sz="1600" dirty="0"/>
              <a:t>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== heights[stack[-1]]: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if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size - stack[-1] - 1</a:t>
            </a:r>
          </a:p>
          <a:p>
            <a:r>
              <a:rPr lang="en-US" altLang="zh-CN" sz="1600" dirty="0"/>
              <a:t>            else: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size</a:t>
            </a:r>
          </a:p>
          <a:p>
            <a:r>
              <a:rPr lang="en-US" altLang="zh-CN" sz="1600" dirty="0"/>
              <a:t>            res = max(res,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* </a:t>
            </a:r>
            <a:r>
              <a:rPr lang="en-US" altLang="zh-CN" sz="1600" dirty="0" err="1"/>
              <a:t>cur_width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return </a:t>
            </a:r>
            <a:r>
              <a:rPr lang="en-US" altLang="zh-CN" sz="1600" dirty="0" smtClean="0"/>
              <a:t>res</a:t>
            </a:r>
            <a:endParaRPr lang="en-US" altLang="zh-CN" sz="1600" dirty="0"/>
          </a:p>
          <a:p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88224" y="476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单调栈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4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字典的使用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960" y="836712"/>
            <a:ext cx="70559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1.  phonebook = { "tom" : '666' , 'cat' : '999' , '</a:t>
            </a:r>
            <a:r>
              <a:rPr lang="en-US" altLang="zh-CN" dirty="0" err="1"/>
              <a:t>wzw</a:t>
            </a:r>
            <a:r>
              <a:rPr lang="en-US" altLang="zh-CN" dirty="0"/>
              <a:t>' : '333' }</a:t>
            </a:r>
          </a:p>
          <a:p>
            <a:r>
              <a:rPr lang="en-US" altLang="zh-CN" dirty="0"/>
              <a:t>  </a:t>
            </a: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可以用</a:t>
            </a:r>
            <a:r>
              <a:rPr lang="en-US" altLang="zh-CN" dirty="0" err="1"/>
              <a:t>dict</a:t>
            </a:r>
            <a:r>
              <a:rPr lang="zh-CN" altLang="en-US" dirty="0"/>
              <a:t>函数通过关键字的参数来创建字典：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 = </a:t>
            </a:r>
            <a:r>
              <a:rPr lang="en-US" altLang="zh-CN" dirty="0" err="1"/>
              <a:t>dict</a:t>
            </a:r>
            <a:r>
              <a:rPr lang="en-US" altLang="zh-CN" dirty="0"/>
              <a:t> (name='</a:t>
            </a:r>
            <a:r>
              <a:rPr lang="en-US" altLang="zh-CN" dirty="0" err="1"/>
              <a:t>wzw</a:t>
            </a:r>
            <a:r>
              <a:rPr lang="en-US" altLang="zh-CN" dirty="0"/>
              <a:t>',age= 22)</a:t>
            </a:r>
          </a:p>
          <a:p>
            <a:r>
              <a:rPr lang="en-US" altLang="zh-CN" dirty="0"/>
              <a:t>  </a:t>
            </a: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基本字典的操作：</a:t>
            </a:r>
          </a:p>
          <a:p>
            <a:r>
              <a:rPr lang="zh-CN" altLang="en-US" dirty="0"/>
              <a:t>         </a:t>
            </a:r>
            <a:r>
              <a:rPr lang="en-US" altLang="zh-CN" dirty="0" err="1"/>
              <a:t>len</a:t>
            </a:r>
            <a:r>
              <a:rPr lang="en-US" altLang="zh-CN" dirty="0"/>
              <a:t> (d) : </a:t>
            </a:r>
            <a:r>
              <a:rPr lang="zh-CN" altLang="en-US" dirty="0"/>
              <a:t>返回</a:t>
            </a:r>
            <a:r>
              <a:rPr lang="en-US" altLang="zh-CN" dirty="0"/>
              <a:t>d</a:t>
            </a:r>
            <a:r>
              <a:rPr lang="zh-CN" altLang="en-US" dirty="0"/>
              <a:t>中键</a:t>
            </a:r>
            <a:r>
              <a:rPr lang="en-US" altLang="zh-CN" dirty="0"/>
              <a:t>—</a:t>
            </a:r>
            <a:r>
              <a:rPr lang="zh-CN" altLang="en-US" dirty="0"/>
              <a:t>值对的数量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d[k]  :   </a:t>
            </a:r>
            <a:r>
              <a:rPr lang="zh-CN" altLang="en-US" dirty="0"/>
              <a:t>返回键</a:t>
            </a:r>
            <a:r>
              <a:rPr lang="en-US" altLang="zh-CN" dirty="0"/>
              <a:t>k</a:t>
            </a:r>
            <a:r>
              <a:rPr lang="zh-CN" altLang="en-US" dirty="0"/>
              <a:t>上的值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d[k] = v : </a:t>
            </a:r>
            <a:r>
              <a:rPr lang="zh-CN" altLang="en-US" dirty="0"/>
              <a:t>将值</a:t>
            </a:r>
            <a:r>
              <a:rPr lang="en-US" altLang="zh-CN" dirty="0"/>
              <a:t>v</a:t>
            </a:r>
            <a:r>
              <a:rPr lang="zh-CN" altLang="en-US" dirty="0"/>
              <a:t>关联到键</a:t>
            </a:r>
            <a:r>
              <a:rPr lang="en-US" altLang="zh-CN" dirty="0"/>
              <a:t>k</a:t>
            </a:r>
            <a:r>
              <a:rPr lang="zh-CN" altLang="en-US" dirty="0"/>
              <a:t>上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del d[k] : </a:t>
            </a:r>
            <a:r>
              <a:rPr lang="zh-CN" altLang="en-US" dirty="0"/>
              <a:t>删除键为</a:t>
            </a:r>
            <a:r>
              <a:rPr lang="en-US" altLang="zh-CN" dirty="0"/>
              <a:t>k</a:t>
            </a:r>
            <a:r>
              <a:rPr lang="zh-CN" altLang="en-US" dirty="0"/>
              <a:t>的项</a:t>
            </a:r>
          </a:p>
          <a:p>
            <a:r>
              <a:rPr lang="zh-CN" altLang="en-US" dirty="0"/>
              <a:t>        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 in d : </a:t>
            </a:r>
            <a:r>
              <a:rPr lang="zh-CN" altLang="en-US" dirty="0">
                <a:solidFill>
                  <a:srgbClr val="FF0000"/>
                </a:solidFill>
              </a:rPr>
              <a:t>检查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中是否有含有键为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项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for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in </a:t>
            </a:r>
            <a:r>
              <a:rPr lang="en-US" altLang="zh-CN" dirty="0" err="1" smtClean="0">
                <a:solidFill>
                  <a:srgbClr val="FF0000"/>
                </a:solidFill>
              </a:rPr>
              <a:t>dic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常用方法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d.get</a:t>
            </a:r>
            <a:r>
              <a:rPr lang="en-US" altLang="zh-CN" dirty="0" smtClean="0">
                <a:solidFill>
                  <a:srgbClr val="FF0000"/>
                </a:solidFill>
              </a:rPr>
              <a:t>(“name”)</a:t>
            </a:r>
            <a:r>
              <a:rPr lang="zh-CN" altLang="en-US" dirty="0"/>
              <a:t>返回指定键的值，如果值不在字典中返回</a:t>
            </a:r>
            <a:r>
              <a:rPr lang="en-US" altLang="zh-CN" dirty="0"/>
              <a:t>default</a:t>
            </a:r>
            <a:r>
              <a:rPr lang="zh-CN" altLang="en-US" dirty="0"/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d.items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 </a:t>
            </a:r>
            <a:r>
              <a:rPr lang="zh-CN" altLang="en-US" dirty="0"/>
              <a:t>以列表返回可遍历的（键，值）元组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d.keys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以列表返回一个字典所有的键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/>
              <a:t>dict.copy</a:t>
            </a:r>
            <a:r>
              <a:rPr lang="en-US" altLang="zh-CN" dirty="0" smtClean="0"/>
              <a:t>()</a:t>
            </a:r>
            <a:r>
              <a:rPr lang="zh-CN" altLang="en-US" dirty="0"/>
              <a:t>返回一个字典的浅复制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dict.values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zh-CN" altLang="en-US" dirty="0" smtClean="0"/>
              <a:t>以</a:t>
            </a:r>
            <a:r>
              <a:rPr lang="zh-CN" altLang="en-US" dirty="0"/>
              <a:t>列表返回字典中的所有值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771650"/>
            <a:ext cx="3369797" cy="180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4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239</a:t>
            </a:r>
            <a:r>
              <a:rPr lang="zh-CN" altLang="en-US" sz="2800" b="1" dirty="0" smtClean="0"/>
              <a:t>滑动窗口最大值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46402"/>
            <a:ext cx="60962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if n==k:</a:t>
            </a:r>
          </a:p>
          <a:p>
            <a:r>
              <a:rPr lang="en-US" altLang="zh-CN" dirty="0"/>
              <a:t>            return [max(</a:t>
            </a:r>
            <a:r>
              <a:rPr lang="en-US" altLang="zh-CN" dirty="0" err="1"/>
              <a:t>nums</a:t>
            </a:r>
            <a:r>
              <a:rPr lang="en-US" altLang="zh-CN" dirty="0"/>
              <a:t>)]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range(n-k+1):</a:t>
            </a:r>
          </a:p>
          <a:p>
            <a:r>
              <a:rPr lang="en-US" altLang="zh-CN" dirty="0"/>
              <a:t>            li=[]</a:t>
            </a:r>
          </a:p>
          <a:p>
            <a:r>
              <a:rPr lang="en-US" altLang="zh-CN" dirty="0"/>
              <a:t>            for j in range(</a:t>
            </a:r>
            <a:r>
              <a:rPr lang="en-US" altLang="zh-CN" dirty="0" err="1"/>
              <a:t>i,i+k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li.append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[j])</a:t>
            </a:r>
          </a:p>
          <a:p>
            <a:r>
              <a:rPr lang="en-US" altLang="zh-CN" dirty="0"/>
              <a:t>                temp=max(li)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68" y="16452"/>
            <a:ext cx="5548628" cy="9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08720"/>
            <a:ext cx="47433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206084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暴力解法失败，超时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时间复杂度过高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359" y="5131058"/>
            <a:ext cx="76893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n =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if n * k == 0: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[]</a:t>
            </a:r>
            <a:endParaRPr lang="en-US" altLang="zh-CN" dirty="0"/>
          </a:p>
          <a:p>
            <a:r>
              <a:rPr lang="en-US" altLang="zh-CN" dirty="0"/>
              <a:t>        return [max(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i:i</a:t>
            </a:r>
            <a:r>
              <a:rPr lang="en-US" altLang="zh-CN" dirty="0"/>
              <a:t> + k]) for </a:t>
            </a:r>
            <a:r>
              <a:rPr lang="en-US" altLang="zh-CN" dirty="0" err="1"/>
              <a:t>i</a:t>
            </a:r>
            <a:r>
              <a:rPr lang="en-US" altLang="zh-CN" dirty="0"/>
              <a:t> in range(n - k + 1)]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83968" y="3140968"/>
            <a:ext cx="64807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99662" y="2780928"/>
            <a:ext cx="1488362" cy="2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92080" y="6453336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19103" y="6309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中括号在最后面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7"/>
            <a:ext cx="60962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from collections import </a:t>
            </a:r>
            <a:r>
              <a:rPr lang="en-US" altLang="zh-CN" dirty="0" err="1"/>
              <a:t>deque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dq</a:t>
            </a:r>
            <a:r>
              <a:rPr lang="en-US" altLang="zh-CN" dirty="0"/>
              <a:t> = </a:t>
            </a:r>
            <a:r>
              <a:rPr lang="en-US" altLang="zh-CN" dirty="0" err="1"/>
              <a:t>deque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        res = </a:t>
            </a:r>
            <a:r>
              <a:rPr lang="en-US" altLang="zh-CN" dirty="0" smtClean="0"/>
              <a:t>[]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range(k):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[0]] &lt;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dq.popleft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dq.appendleft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[-1]])</a:t>
            </a:r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j = 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k,len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dq</a:t>
            </a:r>
            <a:r>
              <a:rPr lang="en-US" altLang="zh-CN" dirty="0"/>
              <a:t>[-1] &lt;= j: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[0]] &lt;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dq.popleft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dq.appendleft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[-1]])</a:t>
            </a:r>
          </a:p>
          <a:p>
            <a:r>
              <a:rPr lang="en-US" altLang="zh-CN" dirty="0"/>
              <a:t>            j += 1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端队列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80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08" y="404664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641</a:t>
            </a:r>
            <a:r>
              <a:rPr lang="zh-CN" altLang="en-US" sz="2800" b="1" dirty="0" smtClean="0"/>
              <a:t>设计循环双端队列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81" y="76866"/>
            <a:ext cx="5350519" cy="25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1530072"/>
            <a:ext cx="7175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MyCircularDeque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k: </a:t>
            </a:r>
            <a:r>
              <a:rPr lang="en-US" altLang="zh-CN" dirty="0" err="1"/>
              <a:t>int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self.q</a:t>
            </a:r>
            <a:r>
              <a:rPr lang="en-US" altLang="zh-CN" dirty="0"/>
              <a:t> = </a:t>
            </a:r>
            <a:r>
              <a:rPr lang="en-US" altLang="zh-CN" dirty="0" err="1"/>
              <a:t>collections.deque</a:t>
            </a:r>
            <a:r>
              <a:rPr lang="en-US" altLang="zh-CN" dirty="0"/>
              <a:t>(</a:t>
            </a:r>
            <a:r>
              <a:rPr lang="en-US" altLang="zh-CN" dirty="0" err="1"/>
              <a:t>maxlen</a:t>
            </a:r>
            <a:r>
              <a:rPr lang="en-US" altLang="zh-CN" dirty="0"/>
              <a:t>=k)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insertFront</a:t>
            </a:r>
            <a:r>
              <a:rPr lang="en-US" altLang="zh-CN" dirty="0"/>
              <a:t>(self, value: </a:t>
            </a:r>
            <a:r>
              <a:rPr lang="en-US" altLang="zh-CN" dirty="0" err="1"/>
              <a:t>int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&lt; </a:t>
            </a:r>
            <a:r>
              <a:rPr lang="en-US" altLang="zh-CN" dirty="0" err="1"/>
              <a:t>self.q.maxlen</a:t>
            </a:r>
            <a:r>
              <a:rPr lang="en-US" altLang="zh-CN" dirty="0"/>
              <a:t> and (</a:t>
            </a:r>
            <a:r>
              <a:rPr lang="en-US" altLang="zh-CN" dirty="0" err="1"/>
              <a:t>self.q.appendleft</a:t>
            </a:r>
            <a:r>
              <a:rPr lang="en-US" altLang="zh-CN" dirty="0"/>
              <a:t>(value) or True)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insertLast</a:t>
            </a:r>
            <a:r>
              <a:rPr lang="en-US" altLang="zh-CN" dirty="0"/>
              <a:t>(self, value: </a:t>
            </a:r>
            <a:r>
              <a:rPr lang="en-US" altLang="zh-CN" dirty="0" err="1"/>
              <a:t>int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&lt; </a:t>
            </a:r>
            <a:r>
              <a:rPr lang="en-US" altLang="zh-CN" dirty="0" err="1"/>
              <a:t>self.q.maxlen</a:t>
            </a:r>
            <a:r>
              <a:rPr lang="en-US" altLang="zh-CN" dirty="0"/>
              <a:t> and (</a:t>
            </a:r>
            <a:r>
              <a:rPr lang="en-US" altLang="zh-CN" dirty="0" err="1"/>
              <a:t>self.q.append</a:t>
            </a:r>
            <a:r>
              <a:rPr lang="en-US" altLang="zh-CN" dirty="0"/>
              <a:t>(value) or True)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deleteFront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self.q</a:t>
            </a:r>
            <a:r>
              <a:rPr lang="en-US" altLang="zh-CN" dirty="0"/>
              <a:t> and (</a:t>
            </a:r>
            <a:r>
              <a:rPr lang="en-US" altLang="zh-CN" dirty="0" err="1"/>
              <a:t>self.q.popleft</a:t>
            </a:r>
            <a:r>
              <a:rPr lang="en-US" altLang="zh-CN" dirty="0"/>
              <a:t>() or True)</a:t>
            </a:r>
          </a:p>
          <a:p>
            <a:r>
              <a:rPr lang="en-US" altLang="zh-CN" dirty="0"/>
              <a:t>  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deleteLast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self.q</a:t>
            </a:r>
            <a:r>
              <a:rPr lang="en-US" altLang="zh-CN" dirty="0"/>
              <a:t> and (</a:t>
            </a:r>
            <a:r>
              <a:rPr lang="en-US" altLang="zh-CN" dirty="0" err="1"/>
              <a:t>self.q.pop</a:t>
            </a:r>
            <a:r>
              <a:rPr lang="en-US" altLang="zh-CN" dirty="0"/>
              <a:t>() or True</a:t>
            </a:r>
            <a:r>
              <a:rPr lang="en-US" altLang="zh-CN" dirty="0" smtClean="0"/>
              <a:t>)</a:t>
            </a:r>
            <a:r>
              <a:rPr lang="en-US" altLang="zh-CN" dirty="0"/>
              <a:t> 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getFront</a:t>
            </a:r>
            <a:r>
              <a:rPr lang="en-US" altLang="zh-CN" dirty="0"/>
              <a:t>(self)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/>
              <a:t>self.q</a:t>
            </a:r>
            <a:r>
              <a:rPr lang="en-US" altLang="zh-CN" dirty="0"/>
              <a:t> and -1 or </a:t>
            </a:r>
            <a:r>
              <a:rPr lang="en-US" altLang="zh-CN" dirty="0" err="1"/>
              <a:t>self.q</a:t>
            </a:r>
            <a:r>
              <a:rPr lang="en-US" altLang="zh-CN" dirty="0"/>
              <a:t>[0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getRear</a:t>
            </a:r>
            <a:r>
              <a:rPr lang="en-US" altLang="zh-CN" dirty="0"/>
              <a:t>(self)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/>
              <a:t>self.q</a:t>
            </a:r>
            <a:r>
              <a:rPr lang="en-US" altLang="zh-CN" dirty="0"/>
              <a:t> and -1 or </a:t>
            </a:r>
            <a:r>
              <a:rPr lang="en-US" altLang="zh-CN" dirty="0" err="1"/>
              <a:t>self.q</a:t>
            </a:r>
            <a:r>
              <a:rPr lang="en-US" altLang="zh-CN" dirty="0"/>
              <a:t>[-</a:t>
            </a:r>
            <a:r>
              <a:rPr lang="en-US" altLang="zh-CN" dirty="0" smtClean="0"/>
              <a:t>1]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isEmpty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 smtClean="0"/>
              <a:t>self.q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isFull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== </a:t>
            </a:r>
            <a:r>
              <a:rPr lang="en-US" altLang="zh-CN" dirty="0" err="1" smtClean="0"/>
              <a:t>self.q.maxlen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08" y="40466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42</a:t>
            </a:r>
            <a:r>
              <a:rPr lang="zh-CN" altLang="en-US" sz="2800" b="1" dirty="0" smtClean="0"/>
              <a:t>接雨水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1"/>
            <a:ext cx="6768752" cy="351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2605134"/>
            <a:ext cx="46710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trap(self,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(height)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left,right</a:t>
            </a:r>
            <a:r>
              <a:rPr lang="en-US" altLang="zh-CN" dirty="0"/>
              <a:t>=0,n-1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SUM,tmp,high</a:t>
            </a:r>
            <a:r>
              <a:rPr lang="en-US" altLang="zh-CN" dirty="0"/>
              <a:t>=0,0,1</a:t>
            </a:r>
          </a:p>
          <a:p>
            <a:r>
              <a:rPr lang="en-US" altLang="zh-CN" dirty="0"/>
              <a:t>        while(left&lt;=right):</a:t>
            </a:r>
          </a:p>
          <a:p>
            <a:r>
              <a:rPr lang="en-US" altLang="zh-CN" dirty="0"/>
              <a:t>            while(left&lt;=right and height[left]&lt;high):</a:t>
            </a:r>
          </a:p>
          <a:p>
            <a:r>
              <a:rPr lang="en-US" altLang="zh-CN" dirty="0"/>
              <a:t>                SUM+=height[left]</a:t>
            </a:r>
          </a:p>
          <a:p>
            <a:r>
              <a:rPr lang="en-US" altLang="zh-CN" dirty="0"/>
              <a:t>                left+=1</a:t>
            </a:r>
          </a:p>
          <a:p>
            <a:r>
              <a:rPr lang="en-US" altLang="zh-CN" dirty="0"/>
              <a:t>            while(right&gt;=left and height[right]&lt;high):</a:t>
            </a:r>
          </a:p>
          <a:p>
            <a:r>
              <a:rPr lang="en-US" altLang="zh-CN" dirty="0"/>
              <a:t>                SUM+=height[right]</a:t>
            </a:r>
          </a:p>
          <a:p>
            <a:r>
              <a:rPr lang="en-US" altLang="zh-CN" dirty="0"/>
              <a:t>                right-=1   </a:t>
            </a:r>
          </a:p>
          <a:p>
            <a:r>
              <a:rPr lang="en-US" altLang="zh-CN" dirty="0"/>
              <a:t>            high+=1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tmp</a:t>
            </a:r>
            <a:r>
              <a:rPr lang="en-US" altLang="zh-CN" dirty="0"/>
              <a:t>+=right-left+1      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-SUM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365890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按行求解，</a:t>
            </a:r>
            <a:endParaRPr lang="en-US" altLang="zh-CN" dirty="0" smtClean="0"/>
          </a:p>
          <a:p>
            <a:r>
              <a:rPr lang="zh-CN" altLang="en-US" dirty="0" smtClean="0"/>
              <a:t>先求出各行的总体积和（包括盛水部分）</a:t>
            </a:r>
            <a:endParaRPr lang="en-US" altLang="zh-CN" dirty="0" smtClean="0"/>
          </a:p>
          <a:p>
            <a:r>
              <a:rPr lang="zh-CN" altLang="en-US" dirty="0" smtClean="0"/>
              <a:t>然后减去黑色柱子体积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348880"/>
            <a:ext cx="485444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5596" y="1872846"/>
            <a:ext cx="4854446" cy="476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47300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trap(self,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range(1,len(height)-1):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max_left,max_right</a:t>
            </a:r>
            <a:r>
              <a:rPr lang="en-US" altLang="zh-CN" dirty="0"/>
              <a:t>=0,0</a:t>
            </a:r>
          </a:p>
          <a:p>
            <a:r>
              <a:rPr lang="en-US" altLang="zh-CN" dirty="0"/>
              <a:t>            for j in range(0,i):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max_left</a:t>
            </a:r>
            <a:r>
              <a:rPr lang="en-US" altLang="zh-CN" dirty="0"/>
              <a:t>=max(</a:t>
            </a:r>
            <a:r>
              <a:rPr lang="en-US" altLang="zh-CN" dirty="0" err="1"/>
              <a:t>max_left,height</a:t>
            </a:r>
            <a:r>
              <a:rPr lang="en-US" altLang="zh-CN" dirty="0"/>
              <a:t>[j])</a:t>
            </a:r>
          </a:p>
          <a:p>
            <a:r>
              <a:rPr lang="en-US" altLang="zh-CN" dirty="0"/>
              <a:t>            for j in range(</a:t>
            </a:r>
            <a:r>
              <a:rPr lang="en-US" altLang="zh-CN" dirty="0" err="1"/>
              <a:t>i,len</a:t>
            </a:r>
            <a:r>
              <a:rPr lang="en-US" altLang="zh-CN" dirty="0"/>
              <a:t>(height)):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max_right</a:t>
            </a:r>
            <a:r>
              <a:rPr lang="en-US" altLang="zh-CN" dirty="0"/>
              <a:t>=max(</a:t>
            </a:r>
            <a:r>
              <a:rPr lang="en-US" altLang="zh-CN" dirty="0" err="1"/>
              <a:t>max_right,height</a:t>
            </a:r>
            <a:r>
              <a:rPr lang="en-US" altLang="zh-CN" dirty="0"/>
              <a:t>[j])</a:t>
            </a:r>
          </a:p>
          <a:p>
            <a:r>
              <a:rPr lang="en-US" altLang="zh-CN" dirty="0"/>
              <a:t>            if height[</a:t>
            </a:r>
            <a:r>
              <a:rPr lang="en-US" altLang="zh-CN" dirty="0" err="1"/>
              <a:t>i</a:t>
            </a:r>
            <a:r>
              <a:rPr lang="en-US" altLang="zh-CN" dirty="0"/>
              <a:t>]&lt;min(</a:t>
            </a:r>
            <a:r>
              <a:rPr lang="en-US" altLang="zh-CN" dirty="0" err="1"/>
              <a:t>max_left,max_right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        res+=min(</a:t>
            </a:r>
            <a:r>
              <a:rPr lang="en-US" altLang="zh-CN" dirty="0" err="1"/>
              <a:t>max_left,max_right</a:t>
            </a:r>
            <a:r>
              <a:rPr lang="en-US" altLang="zh-CN" dirty="0"/>
              <a:t>)-height[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1" y="260648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按列暴力破解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求</a:t>
            </a:r>
            <a:r>
              <a:rPr lang="zh-CN" altLang="en-US" dirty="0" smtClean="0">
                <a:solidFill>
                  <a:srgbClr val="FF0000"/>
                </a:solidFill>
              </a:rPr>
              <a:t>出每一列，左侧和右侧的最大高度，二者最小值就是该列可以蓄水的最大高度。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然后每列的最大蓄水高度，减去该列的高度，就是实际蓄水值。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暴力解法，超时。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55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0"/>
            <a:ext cx="4198391" cy="28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475826"/>
            <a:ext cx="4198391" cy="61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23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350</a:t>
            </a:r>
            <a:r>
              <a:rPr lang="zh-CN" altLang="en-US" sz="2800" b="1" dirty="0" smtClean="0"/>
              <a:t>两个数组的交集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62211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intersect(self, nums1: List[</a:t>
            </a:r>
            <a:r>
              <a:rPr lang="en-US" altLang="zh-CN" dirty="0" err="1"/>
              <a:t>int</a:t>
            </a:r>
            <a:r>
              <a:rPr lang="en-US" altLang="zh-CN" dirty="0"/>
              <a:t>], nums2: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i,j</a:t>
            </a:r>
            <a:r>
              <a:rPr lang="en-US" altLang="zh-CN" dirty="0"/>
              <a:t>=0,0</a:t>
            </a:r>
          </a:p>
          <a:p>
            <a:r>
              <a:rPr lang="en-US" altLang="zh-CN" dirty="0"/>
              <a:t>        nums1.sort()</a:t>
            </a:r>
          </a:p>
          <a:p>
            <a:r>
              <a:rPr lang="en-US" altLang="zh-CN" dirty="0"/>
              <a:t>        nums2.sort()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(nums1) and j&lt;</a:t>
            </a:r>
            <a:r>
              <a:rPr lang="en-US" altLang="zh-CN" dirty="0" err="1"/>
              <a:t>len</a:t>
            </a:r>
            <a:r>
              <a:rPr lang="en-US" altLang="zh-CN" dirty="0"/>
              <a:t>(nums2):</a:t>
            </a:r>
          </a:p>
          <a:p>
            <a:r>
              <a:rPr lang="en-US" altLang="zh-CN" dirty="0"/>
              <a:t>            if nums1[</a:t>
            </a:r>
            <a:r>
              <a:rPr lang="en-US" altLang="zh-CN" dirty="0" err="1"/>
              <a:t>i</a:t>
            </a:r>
            <a:r>
              <a:rPr lang="en-US" altLang="zh-CN" dirty="0"/>
              <a:t>]&gt;nums2[j]:</a:t>
            </a:r>
          </a:p>
          <a:p>
            <a:r>
              <a:rPr lang="en-US" altLang="zh-CN" dirty="0"/>
              <a:t>                j+=1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nums1[</a:t>
            </a:r>
            <a:r>
              <a:rPr lang="en-US" altLang="zh-CN" dirty="0" err="1"/>
              <a:t>i</a:t>
            </a:r>
            <a:r>
              <a:rPr lang="en-US" altLang="zh-CN" dirty="0"/>
              <a:t>]&lt;nums2[j]: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(nums1[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    j+=1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2924944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排序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指针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910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62211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intersect(self, nums1: List[</a:t>
            </a:r>
            <a:r>
              <a:rPr lang="en-US" altLang="zh-CN" dirty="0" err="1"/>
              <a:t>int</a:t>
            </a:r>
            <a:r>
              <a:rPr lang="en-US" altLang="zh-CN" dirty="0"/>
              <a:t>], nums2: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from collections import Counter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=Counter(nums1)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nums2: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dic</a:t>
            </a:r>
            <a:r>
              <a:rPr lang="en-US" altLang="zh-CN" dirty="0"/>
              <a:t> and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]-=1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126876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统计列表中个数，返回字典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每次相同，添加到返回列表中，个数减一</a:t>
            </a:r>
            <a:endParaRPr lang="en-US" altLang="zh-CN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843808" y="148478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89673" y="1988840"/>
            <a:ext cx="23103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9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233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258</a:t>
            </a:r>
            <a:r>
              <a:rPr lang="zh-CN" altLang="en-US" sz="2800" b="1" dirty="0" smtClean="0"/>
              <a:t>各位相加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332"/>
            <a:ext cx="6444208" cy="27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664"/>
            <a:ext cx="4201073" cy="6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679" y="764704"/>
            <a:ext cx="3596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addDigits</a:t>
            </a:r>
            <a:r>
              <a:rPr lang="en-US" altLang="zh-CN" dirty="0"/>
              <a:t>(self, </a:t>
            </a:r>
            <a:r>
              <a:rPr lang="en-US" altLang="zh-CN" dirty="0" err="1"/>
              <a:t>num</a:t>
            </a:r>
            <a:r>
              <a:rPr lang="en-US" altLang="zh-CN" dirty="0"/>
              <a:t>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</a:t>
            </a:r>
            <a:r>
              <a:rPr lang="en-US" altLang="zh-CN" dirty="0" err="1"/>
              <a:t>num</a:t>
            </a:r>
            <a:r>
              <a:rPr lang="en-US" altLang="zh-CN" dirty="0"/>
              <a:t>&lt;10: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/>
              <a:t>num</a:t>
            </a:r>
            <a:endParaRPr lang="en-US" altLang="zh-CN" dirty="0"/>
          </a:p>
          <a:p>
            <a:r>
              <a:rPr lang="en-US" altLang="zh-CN" dirty="0"/>
              <a:t>        temp=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temp:</a:t>
            </a:r>
          </a:p>
          <a:p>
            <a:r>
              <a:rPr lang="en-US" altLang="zh-CN" dirty="0"/>
              <a:t>            res+=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if res&gt;9: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/>
              <a:t>self.addDigits</a:t>
            </a:r>
            <a:r>
              <a:rPr lang="en-US" altLang="zh-CN" dirty="0"/>
              <a:t>(res)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221088"/>
            <a:ext cx="3596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addDigits</a:t>
            </a:r>
            <a:r>
              <a:rPr lang="en-US" altLang="zh-CN" dirty="0"/>
              <a:t>(self, </a:t>
            </a:r>
            <a:r>
              <a:rPr lang="en-US" altLang="zh-CN" dirty="0" err="1"/>
              <a:t>num</a:t>
            </a:r>
            <a:r>
              <a:rPr lang="en-US" altLang="zh-CN" dirty="0"/>
              <a:t>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num1=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len</a:t>
            </a:r>
            <a:r>
              <a:rPr lang="en-US" altLang="zh-CN" dirty="0"/>
              <a:t>(num1)&gt;=2:</a:t>
            </a:r>
          </a:p>
          <a:p>
            <a:r>
              <a:rPr lang="en-US" altLang="zh-CN" dirty="0"/>
              <a:t>            res=0</a:t>
            </a:r>
          </a:p>
          <a:p>
            <a:r>
              <a:rPr lang="en-US" altLang="zh-CN" dirty="0"/>
              <a:t>    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num1:</a:t>
            </a:r>
          </a:p>
          <a:p>
            <a:r>
              <a:rPr lang="en-US" altLang="zh-CN" dirty="0"/>
              <a:t>                res+=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num1=</a:t>
            </a:r>
            <a:r>
              <a:rPr lang="en-US" altLang="zh-CN" dirty="0" err="1"/>
              <a:t>str</a:t>
            </a:r>
            <a:r>
              <a:rPr lang="en-US" altLang="zh-CN" dirty="0"/>
              <a:t>(res)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int</a:t>
            </a:r>
            <a:r>
              <a:rPr lang="en-US" altLang="zh-CN" dirty="0"/>
              <a:t>(num1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464864" y="4778715"/>
            <a:ext cx="35962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addDigits</a:t>
            </a:r>
            <a:r>
              <a:rPr lang="en-US" altLang="zh-CN" dirty="0"/>
              <a:t>(self, </a:t>
            </a:r>
            <a:r>
              <a:rPr lang="en-US" altLang="zh-CN" dirty="0" err="1"/>
              <a:t>num</a:t>
            </a:r>
            <a:r>
              <a:rPr lang="en-US" altLang="zh-CN" dirty="0"/>
              <a:t>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</a:t>
            </a:r>
            <a:r>
              <a:rPr lang="en-US" altLang="zh-CN" dirty="0" err="1"/>
              <a:t>num</a:t>
            </a:r>
            <a:r>
              <a:rPr lang="en-US" altLang="zh-CN" dirty="0"/>
              <a:t> &gt; 9: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num</a:t>
            </a:r>
            <a:r>
              <a:rPr lang="en-US" altLang="zh-CN" dirty="0"/>
              <a:t> = </a:t>
            </a:r>
            <a:r>
              <a:rPr lang="en-US" altLang="zh-CN" dirty="0" err="1"/>
              <a:t>num</a:t>
            </a:r>
            <a:r>
              <a:rPr lang="en-US" altLang="zh-CN" dirty="0"/>
              <a:t> % 9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</a:t>
            </a:r>
            <a:r>
              <a:rPr lang="en-US" altLang="zh-CN" dirty="0"/>
              <a:t> == 0:</a:t>
            </a:r>
          </a:p>
          <a:p>
            <a:r>
              <a:rPr lang="en-US" altLang="zh-CN" dirty="0"/>
              <a:t>                return 9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num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3759423"/>
            <a:ext cx="1934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数学归纳：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xyz=x*100+y*10+z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=x*99+y*9+x+y+z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7116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递归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9792" y="566124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While 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27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233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剑指</a:t>
            </a:r>
            <a:r>
              <a:rPr lang="en-US" altLang="zh-CN" sz="2800" b="1" dirty="0" smtClean="0"/>
              <a:t>OFFER59-1</a:t>
            </a:r>
            <a:r>
              <a:rPr lang="zh-CN" altLang="en-US" sz="2800" b="1" dirty="0" smtClean="0"/>
              <a:t>滑动窗口最大值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55453"/>
            <a:ext cx="6048672" cy="148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204864"/>
            <a:ext cx="6096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not </a:t>
            </a:r>
            <a:r>
              <a:rPr lang="en-US" altLang="zh-CN" dirty="0" err="1"/>
              <a:t>nums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return []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 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)-k+1):</a:t>
            </a:r>
          </a:p>
          <a:p>
            <a:r>
              <a:rPr lang="en-US" altLang="zh-CN" dirty="0"/>
              <a:t>            temp=max(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i:i+k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862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6" y="1988840"/>
            <a:ext cx="78525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removeOuterParentheses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) -&gt; </a:t>
            </a:r>
            <a:r>
              <a:rPr lang="en-US" altLang="zh-CN" dirty="0" err="1"/>
              <a:t>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'''</a:t>
            </a:r>
          </a:p>
          <a:p>
            <a:r>
              <a:rPr lang="en-US" altLang="zh-CN" dirty="0"/>
              <a:t>        </a:t>
            </a:r>
            <a:r>
              <a:rPr lang="zh-CN" altLang="en-US" dirty="0"/>
              <a:t>借助栈来判断，把非外层括号放进答案中。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'''</a:t>
            </a:r>
            <a:endParaRPr lang="zh-CN" altLang="en-US" dirty="0"/>
          </a:p>
          <a:p>
            <a:r>
              <a:rPr lang="zh-CN" altLang="en-US" dirty="0"/>
              <a:t>        </a:t>
            </a:r>
            <a:r>
              <a:rPr lang="en-US" altLang="zh-CN" dirty="0"/>
              <a:t>res, stack = "", []</a:t>
            </a:r>
          </a:p>
          <a:p>
            <a:r>
              <a:rPr lang="en-US" altLang="zh-CN" dirty="0"/>
              <a:t>        for c in S:</a:t>
            </a:r>
          </a:p>
          <a:p>
            <a:r>
              <a:rPr lang="en-US" altLang="zh-CN" dirty="0"/>
              <a:t>            # </a:t>
            </a:r>
            <a:r>
              <a:rPr lang="zh-CN" altLang="en-US" dirty="0"/>
              <a:t>什么情况下，某个括号要加入结果中呢？非外层括号。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# </a:t>
            </a:r>
            <a:r>
              <a:rPr lang="zh-CN" altLang="en-US" dirty="0"/>
              <a:t>怎么判断是非外层括号？ </a:t>
            </a:r>
            <a:r>
              <a:rPr lang="en-US" altLang="zh-CN" dirty="0"/>
              <a:t>1. </a:t>
            </a:r>
            <a:r>
              <a:rPr lang="zh-CN" altLang="en-US" dirty="0"/>
              <a:t>左括号加入前，栈不为空。</a:t>
            </a:r>
            <a:r>
              <a:rPr lang="en-US" altLang="zh-CN" dirty="0"/>
              <a:t>2. </a:t>
            </a:r>
            <a:r>
              <a:rPr lang="zh-CN" altLang="en-US" dirty="0"/>
              <a:t>右括号加入并消括号后，栈不为空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if c == "(": </a:t>
            </a:r>
          </a:p>
          <a:p>
            <a:r>
              <a:rPr lang="en-US" altLang="zh-CN" dirty="0"/>
              <a:t>                if stack: res += c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stack.append</a:t>
            </a:r>
            <a:r>
              <a:rPr lang="en-US" altLang="zh-CN" dirty="0"/>
              <a:t>("(")</a:t>
            </a:r>
          </a:p>
          <a:p>
            <a:r>
              <a:rPr lang="en-US" altLang="zh-CN" dirty="0"/>
              <a:t>            if c == ")":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stack.pop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    if stack: res += c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51521" y="332233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1021</a:t>
            </a:r>
            <a:r>
              <a:rPr lang="zh-CN" altLang="en-US" sz="2800" b="1" dirty="0" smtClean="0"/>
              <a:t>删除最外层的括号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45739"/>
            <a:ext cx="5509143" cy="20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13" y="2138598"/>
            <a:ext cx="3602383" cy="87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7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6981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Continue  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pass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  break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 return </a:t>
            </a:r>
            <a:r>
              <a:rPr lang="zh-CN" altLang="en-US" sz="2800" b="1" dirty="0" smtClean="0"/>
              <a:t>区别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6031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判别条件后的执行。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continue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en-US" altLang="zh-CN" dirty="0"/>
              <a:t>if</a:t>
            </a:r>
            <a:r>
              <a:rPr lang="zh-CN" altLang="en-US" dirty="0"/>
              <a:t>判断后，跳过</a:t>
            </a:r>
            <a:r>
              <a:rPr lang="en-US" altLang="zh-CN" dirty="0"/>
              <a:t>continue</a:t>
            </a:r>
            <a:r>
              <a:rPr lang="zh-CN" altLang="en-US" dirty="0"/>
              <a:t>语句下的表达式。不输出</a:t>
            </a: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/>
              <a:t>1 3 5 7 </a:t>
            </a: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93327" y="4005064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func1():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pass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en-US" altLang="zh-CN" dirty="0"/>
              <a:t>pass</a:t>
            </a:r>
            <a:r>
              <a:rPr lang="zh-CN" altLang="en-US" dirty="0"/>
              <a:t>不做任何操作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func1()</a:t>
            </a:r>
          </a:p>
          <a:p>
            <a:r>
              <a:rPr lang="en-US" altLang="zh-CN" dirty="0"/>
              <a:t># </a:t>
            </a:r>
            <a:r>
              <a:rPr lang="zh-CN" altLang="en-US" dirty="0" smtClean="0"/>
              <a:t>输出</a:t>
            </a:r>
            <a:r>
              <a:rPr lang="zh-CN" altLang="en-US" dirty="0"/>
              <a:t>结果： </a:t>
            </a:r>
            <a:r>
              <a:rPr lang="en-US" altLang="zh-CN" dirty="0" smtClean="0"/>
              <a:t>1 2 </a:t>
            </a:r>
            <a:r>
              <a:rPr lang="en-US" altLang="zh-CN" dirty="0"/>
              <a:t>3 4 5 6 7 8 9 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179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6632"/>
            <a:ext cx="52838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1" y="332233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242</a:t>
            </a:r>
            <a:r>
              <a:rPr lang="zh-CN" altLang="en-US" sz="2800" b="1" dirty="0" smtClean="0"/>
              <a:t>有效的字母异位词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4058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isAnagram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, t: </a:t>
            </a:r>
            <a:r>
              <a:rPr lang="en-US" altLang="zh-CN" dirty="0" err="1"/>
              <a:t>str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s1=list(s)</a:t>
            </a:r>
          </a:p>
          <a:p>
            <a:r>
              <a:rPr lang="en-US" altLang="zh-CN" dirty="0"/>
              <a:t>        t1=list(t)</a:t>
            </a:r>
          </a:p>
          <a:p>
            <a:r>
              <a:rPr lang="en-US" altLang="zh-CN" dirty="0"/>
              <a:t>        s2=s1.sort()</a:t>
            </a:r>
          </a:p>
          <a:p>
            <a:r>
              <a:rPr lang="en-US" altLang="zh-CN" dirty="0"/>
              <a:t>        t2=t1.sort()</a:t>
            </a:r>
          </a:p>
          <a:p>
            <a:r>
              <a:rPr lang="en-US" altLang="zh-CN" dirty="0"/>
              <a:t>        if s2==t2:</a:t>
            </a:r>
          </a:p>
          <a:p>
            <a:r>
              <a:rPr lang="en-US" altLang="zh-CN" dirty="0"/>
              <a:t>            return True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False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568601" y="2636912"/>
            <a:ext cx="1139303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721001" y="2636912"/>
            <a:ext cx="986903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95736" y="2636912"/>
            <a:ext cx="30243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1988840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s=“a”    t=“b”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对列表中的</a:t>
            </a:r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为空，返回</a:t>
            </a:r>
            <a:r>
              <a:rPr lang="en-US" altLang="zh-CN" dirty="0" smtClean="0">
                <a:solidFill>
                  <a:srgbClr val="FF0000"/>
                </a:solidFill>
              </a:rPr>
              <a:t>NONE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所以两个比较结果会为真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14452" y="4869161"/>
            <a:ext cx="2149636" cy="43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71017" y="4550245"/>
            <a:ext cx="323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sorted()</a:t>
            </a:r>
            <a:r>
              <a:rPr lang="zh-CN" altLang="en-US" dirty="0" smtClean="0">
                <a:solidFill>
                  <a:srgbClr val="FF0000"/>
                </a:solidFill>
              </a:rPr>
              <a:t>对字符串直接排序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252" y="46537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isAnagram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, t: </a:t>
            </a:r>
            <a:r>
              <a:rPr lang="en-US" altLang="zh-CN" dirty="0" err="1"/>
              <a:t>str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return sorted(s)==sorted(t)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253" y="5657671"/>
            <a:ext cx="5552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isAnagram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, t: </a:t>
            </a:r>
            <a:r>
              <a:rPr lang="en-US" altLang="zh-CN" dirty="0" err="1"/>
              <a:t>str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import collections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collections.Counter</a:t>
            </a:r>
            <a:r>
              <a:rPr lang="en-US" altLang="zh-CN" dirty="0"/>
              <a:t>(s)==</a:t>
            </a:r>
            <a:r>
              <a:rPr lang="en-US" altLang="zh-CN" dirty="0" err="1"/>
              <a:t>collections.Counter</a:t>
            </a:r>
            <a:r>
              <a:rPr lang="en-US" altLang="zh-CN" dirty="0"/>
              <a:t>(t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289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33223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49</a:t>
            </a:r>
            <a:r>
              <a:rPr lang="zh-CN" altLang="en-US" sz="2800" b="1" dirty="0" smtClean="0"/>
              <a:t>字母异位词分组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56020"/>
            <a:ext cx="5868145" cy="43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3" y="593843"/>
            <a:ext cx="4608512" cy="154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649" y="1700808"/>
            <a:ext cx="5462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groupAnagrams</a:t>
            </a:r>
            <a:r>
              <a:rPr lang="en-US" altLang="zh-CN" dirty="0"/>
              <a:t>(self, </a:t>
            </a:r>
            <a:r>
              <a:rPr lang="en-US" altLang="zh-CN" dirty="0" err="1"/>
              <a:t>strs</a:t>
            </a:r>
            <a:r>
              <a:rPr lang="en-US" altLang="zh-CN" dirty="0"/>
              <a:t>: List[</a:t>
            </a:r>
            <a:r>
              <a:rPr lang="en-US" altLang="zh-CN" dirty="0" err="1"/>
              <a:t>str</a:t>
            </a:r>
            <a:r>
              <a:rPr lang="en-US" altLang="zh-CN" dirty="0"/>
              <a:t>]) -&gt; List[List[</a:t>
            </a:r>
            <a:r>
              <a:rPr lang="en-US" altLang="zh-CN" dirty="0" err="1"/>
              <a:t>str</a:t>
            </a:r>
            <a:r>
              <a:rPr lang="en-US" altLang="zh-CN" dirty="0"/>
              <a:t>]]:</a:t>
            </a:r>
          </a:p>
          <a:p>
            <a:r>
              <a:rPr lang="en-US" altLang="zh-CN" dirty="0"/>
              <a:t>        res={}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strs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temp="".join(sorted(list(</a:t>
            </a:r>
            <a:r>
              <a:rPr lang="en-US" altLang="zh-CN" dirty="0" err="1"/>
              <a:t>i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            if temp in </a:t>
            </a:r>
            <a:r>
              <a:rPr lang="en-US" altLang="zh-CN" dirty="0" err="1"/>
              <a:t>res.keys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                res[temp].append(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res[temp]=[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return list(</a:t>
            </a:r>
            <a:r>
              <a:rPr lang="en-US" altLang="zh-CN" dirty="0" err="1"/>
              <a:t>res.values</a:t>
            </a:r>
            <a:r>
              <a:rPr lang="en-US" altLang="zh-CN" dirty="0"/>
              <a:t>())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908720"/>
            <a:ext cx="381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94</a:t>
            </a:r>
            <a:r>
              <a:rPr lang="zh-CN" altLang="en-US" sz="2800" b="1" dirty="0" smtClean="0"/>
              <a:t>二叉树的中序遍历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624"/>
            <a:ext cx="3024336" cy="311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881" y="116632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144</a:t>
            </a:r>
            <a:r>
              <a:rPr lang="zh-CN" altLang="en-US" sz="2800" b="1" dirty="0" smtClean="0"/>
              <a:t>二叉树的</a:t>
            </a:r>
            <a:r>
              <a:rPr lang="zh-CN" altLang="en-US" sz="2800" b="1" dirty="0"/>
              <a:t>前</a:t>
            </a:r>
            <a:r>
              <a:rPr lang="zh-CN" altLang="en-US" sz="2800" b="1" dirty="0" smtClean="0"/>
              <a:t>序遍历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72816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145</a:t>
            </a:r>
            <a:r>
              <a:rPr lang="zh-CN" altLang="en-US" sz="2800" b="1" dirty="0" smtClean="0"/>
              <a:t>二叉树的后序遍历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501008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589 N</a:t>
            </a:r>
            <a:r>
              <a:rPr lang="zh-CN" altLang="en-US" sz="2800" b="1" dirty="0" smtClean="0"/>
              <a:t>叉树的</a:t>
            </a:r>
            <a:r>
              <a:rPr lang="zh-CN" altLang="en-US" sz="2800" b="1" dirty="0"/>
              <a:t>前</a:t>
            </a:r>
            <a:r>
              <a:rPr lang="zh-CN" altLang="en-US" sz="2800" b="1" dirty="0" smtClean="0"/>
              <a:t>序遍历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373216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429N</a:t>
            </a:r>
            <a:r>
              <a:rPr lang="zh-CN" altLang="en-US" sz="2800" b="1" dirty="0" smtClean="0"/>
              <a:t>叉树的层序遍历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437112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590N</a:t>
            </a:r>
            <a:r>
              <a:rPr lang="zh-CN" altLang="en-US" sz="2800" b="1" dirty="0" smtClean="0"/>
              <a:t>叉树的后序遍历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36912"/>
            <a:ext cx="384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102</a:t>
            </a:r>
            <a:r>
              <a:rPr lang="zh-CN" altLang="en-US" sz="2800" b="1" dirty="0" smtClean="0"/>
              <a:t>二叉树的层序遍历</a:t>
            </a:r>
            <a:endParaRPr lang="zh-CN" altLang="en-US" sz="2800" b="1" dirty="0"/>
          </a:p>
        </p:txBody>
      </p:sp>
      <p:sp>
        <p:nvSpPr>
          <p:cNvPr id="3" name="椭圆 2"/>
          <p:cNvSpPr/>
          <p:nvPr/>
        </p:nvSpPr>
        <p:spPr>
          <a:xfrm>
            <a:off x="4449866" y="2223426"/>
            <a:ext cx="864096" cy="55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980858" y="2780928"/>
            <a:ext cx="767004" cy="62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left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5065613" y="2780326"/>
            <a:ext cx="936104" cy="58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right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6994" y="980728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Left  root  right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29694" y="116632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   left    right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1772816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Left  right root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14" y="3341933"/>
            <a:ext cx="4264590" cy="354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745" y="764704"/>
            <a:ext cx="851855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TreeNode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x):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x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self.left</a:t>
            </a:r>
            <a:r>
              <a:rPr lang="en-US" altLang="zh-CN" dirty="0"/>
              <a:t> = None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self.right</a:t>
            </a:r>
            <a:r>
              <a:rPr lang="en-US" altLang="zh-CN" dirty="0"/>
              <a:t> = None</a:t>
            </a:r>
          </a:p>
          <a:p>
            <a:r>
              <a:rPr lang="en-US" altLang="zh-CN" dirty="0"/>
              <a:t>class 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self,root:TreeNode</a:t>
            </a:r>
            <a:r>
              <a:rPr lang="en-US" altLang="zh-CN" dirty="0" smtClean="0"/>
              <a:t>)-&gt;List[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not root: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[]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[</a:t>
            </a:r>
            <a:r>
              <a:rPr lang="en-US" altLang="zh-CN" dirty="0" err="1" smtClean="0"/>
              <a:t>root.val</a:t>
            </a:r>
            <a:r>
              <a:rPr lang="en-US" altLang="zh-CN" dirty="0" smtClean="0"/>
              <a:t>]+</a:t>
            </a:r>
            <a:r>
              <a:rPr lang="en-US" altLang="zh-CN" dirty="0" err="1" smtClean="0"/>
              <a:t>self.preorderTraversal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root.left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self.preorderTraversal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root.right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inorderTraversal</a:t>
            </a:r>
            <a:r>
              <a:rPr lang="en-US" altLang="zh-CN" dirty="0"/>
              <a:t>(self, root: </a:t>
            </a:r>
            <a:r>
              <a:rPr lang="en-US" altLang="zh-CN" dirty="0" err="1"/>
              <a:t>TreeNode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not root:</a:t>
            </a:r>
          </a:p>
          <a:p>
            <a:r>
              <a:rPr lang="en-US" altLang="zh-CN" dirty="0"/>
              <a:t>            return []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self.inorderTraversal</a:t>
            </a:r>
            <a:r>
              <a:rPr lang="en-US" altLang="zh-CN" dirty="0"/>
              <a:t>(</a:t>
            </a:r>
            <a:r>
              <a:rPr lang="en-US" altLang="zh-CN" dirty="0" err="1"/>
              <a:t>root.left</a:t>
            </a:r>
            <a:r>
              <a:rPr lang="en-US" altLang="zh-CN" dirty="0"/>
              <a:t>)+[</a:t>
            </a:r>
            <a:r>
              <a:rPr lang="en-US" altLang="zh-CN" dirty="0" err="1"/>
              <a:t>root.val</a:t>
            </a:r>
            <a:r>
              <a:rPr lang="en-US" altLang="zh-CN" dirty="0"/>
              <a:t>]+</a:t>
            </a:r>
            <a:r>
              <a:rPr lang="en-US" altLang="zh-CN" dirty="0" err="1"/>
              <a:t>self.inorderTraversal</a:t>
            </a:r>
            <a:r>
              <a:rPr lang="en-US" altLang="zh-CN" dirty="0"/>
              <a:t>(</a:t>
            </a:r>
            <a:r>
              <a:rPr lang="en-US" altLang="zh-CN" dirty="0" err="1"/>
              <a:t>root.right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 smtClean="0"/>
              <a:t>postorderTraversal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self,root:TreeNode</a:t>
            </a:r>
            <a:r>
              <a:rPr lang="en-US" altLang="zh-CN" dirty="0"/>
              <a:t>)-&gt;List[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        if not root:</a:t>
            </a:r>
          </a:p>
          <a:p>
            <a:r>
              <a:rPr lang="en-US" altLang="zh-CN" dirty="0"/>
              <a:t>           return []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 smtClean="0"/>
              <a:t>self.postorderTraversal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root.left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self.postorderTraversal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root.right</a:t>
            </a:r>
            <a:r>
              <a:rPr lang="en-US" altLang="zh-CN" dirty="0" smtClean="0"/>
              <a:t>)+[</a:t>
            </a:r>
            <a:r>
              <a:rPr lang="en-US" altLang="zh-CN" dirty="0" err="1" smtClean="0"/>
              <a:t>root.val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6188" y="36401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二叉树的前序、中序、后序遍历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52472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TreeNode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x):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x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self.left</a:t>
            </a:r>
            <a:r>
              <a:rPr lang="en-US" altLang="zh-CN" dirty="0"/>
              <a:t> = None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self.right</a:t>
            </a:r>
            <a:r>
              <a:rPr lang="en-US" altLang="zh-CN" dirty="0"/>
              <a:t> = None</a:t>
            </a:r>
          </a:p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levelOrder</a:t>
            </a:r>
            <a:r>
              <a:rPr lang="en-US" altLang="zh-CN" dirty="0"/>
              <a:t>(self, root: </a:t>
            </a:r>
            <a:r>
              <a:rPr lang="en-US" altLang="zh-CN" dirty="0" err="1"/>
              <a:t>TreeNode</a:t>
            </a:r>
            <a:r>
              <a:rPr lang="en-US" altLang="zh-CN" dirty="0"/>
              <a:t>) -&gt; List[List[</a:t>
            </a:r>
            <a:r>
              <a:rPr lang="en-US" altLang="zh-CN" dirty="0" err="1"/>
              <a:t>int</a:t>
            </a:r>
            <a:r>
              <a:rPr lang="en-US" altLang="zh-CN" dirty="0"/>
              <a:t>]]:</a:t>
            </a:r>
          </a:p>
          <a:p>
            <a:r>
              <a:rPr lang="en-US" altLang="zh-CN" dirty="0"/>
              <a:t>  </a:t>
            </a:r>
            <a:r>
              <a:rPr lang="zh-CN" altLang="en-US" dirty="0"/>
              <a:t>        </a:t>
            </a:r>
            <a:r>
              <a:rPr lang="en-US" altLang="zh-CN" dirty="0"/>
              <a:t>if root is None: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smtClean="0"/>
              <a:t>    return</a:t>
            </a:r>
            <a:r>
              <a:rPr lang="en-US" altLang="zh-CN" dirty="0"/>
              <a:t> 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smtClean="0"/>
              <a:t>  result</a:t>
            </a:r>
            <a:r>
              <a:rPr lang="en-US" altLang="zh-CN" dirty="0"/>
              <a:t> = </a:t>
            </a:r>
            <a:r>
              <a:rPr lang="en-US" altLang="zh-CN" dirty="0" smtClean="0"/>
              <a:t>[]</a:t>
            </a:r>
          </a:p>
          <a:p>
            <a:endParaRPr lang="en-US" altLang="zh-CN" dirty="0"/>
          </a:p>
          <a:p>
            <a:r>
              <a:rPr lang="en-US" altLang="zh-CN" dirty="0"/>
              <a:t>     </a:t>
            </a:r>
            <a:r>
              <a:rPr lang="en-US" altLang="zh-CN" dirty="0" err="1" smtClean="0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add_to_result</a:t>
            </a:r>
            <a:r>
              <a:rPr lang="en-US" altLang="zh-CN" dirty="0"/>
              <a:t>(level, node):</a:t>
            </a:r>
          </a:p>
          <a:p>
            <a:r>
              <a:rPr lang="en-US" altLang="zh-CN" dirty="0"/>
              <a:t>     </a:t>
            </a:r>
            <a:r>
              <a:rPr lang="zh-CN" altLang="en-US" dirty="0"/>
              <a:t>      </a:t>
            </a:r>
            <a:r>
              <a:rPr lang="en-US" altLang="zh-CN" dirty="0" smtClean="0"/>
              <a:t>if</a:t>
            </a:r>
            <a:r>
              <a:rPr lang="en-US" altLang="zh-CN" dirty="0"/>
              <a:t> level &gt; </a:t>
            </a:r>
            <a:r>
              <a:rPr lang="en-US" altLang="zh-CN" dirty="0" err="1"/>
              <a:t>len</a:t>
            </a:r>
            <a:r>
              <a:rPr lang="en-US" altLang="zh-CN" dirty="0"/>
              <a:t>(result) - 1: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result.append</a:t>
            </a:r>
            <a:r>
              <a:rPr lang="en-US" altLang="zh-CN" dirty="0" smtClean="0"/>
              <a:t>([])</a:t>
            </a:r>
            <a:endParaRPr lang="en-US" altLang="zh-CN" dirty="0"/>
          </a:p>
          <a:p>
            <a:r>
              <a:rPr lang="en-US" altLang="zh-CN" dirty="0"/>
              <a:t>            </a:t>
            </a:r>
            <a:r>
              <a:rPr lang="en-US" altLang="zh-CN" dirty="0" smtClean="0"/>
              <a:t>result[level</a:t>
            </a:r>
            <a:r>
              <a:rPr lang="en-US" altLang="zh-CN" dirty="0"/>
              <a:t>].append(</a:t>
            </a:r>
            <a:r>
              <a:rPr lang="en-US" altLang="zh-CN" dirty="0" err="1"/>
              <a:t>node.val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</a:t>
            </a:r>
            <a:r>
              <a:rPr lang="en-US" altLang="zh-CN" dirty="0" smtClean="0"/>
              <a:t> if</a:t>
            </a:r>
            <a:r>
              <a:rPr lang="en-US" altLang="zh-CN" dirty="0"/>
              <a:t> </a:t>
            </a:r>
            <a:r>
              <a:rPr lang="en-US" altLang="zh-CN" dirty="0" err="1"/>
              <a:t>node.left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add_to_result</a:t>
            </a:r>
            <a:r>
              <a:rPr lang="en-US" altLang="zh-CN" dirty="0" smtClean="0"/>
              <a:t>(level+1,node.left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</a:t>
            </a:r>
            <a:r>
              <a:rPr lang="en-US" altLang="zh-CN" dirty="0" smtClean="0"/>
              <a:t> if</a:t>
            </a:r>
            <a:r>
              <a:rPr lang="en-US" altLang="zh-CN" dirty="0"/>
              <a:t> </a:t>
            </a:r>
            <a:r>
              <a:rPr lang="en-US" altLang="zh-CN" dirty="0" err="1"/>
              <a:t>node.right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add_to_result</a:t>
            </a:r>
            <a:r>
              <a:rPr lang="en-US" altLang="zh-CN" dirty="0" smtClean="0"/>
              <a:t>(level+1,node.right)</a:t>
            </a:r>
          </a:p>
          <a:p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add_to_result</a:t>
            </a:r>
            <a:r>
              <a:rPr lang="en-US" altLang="zh-CN" dirty="0"/>
              <a:t>(0,root)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064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二叉树的层序遍历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递归法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3192065"/>
            <a:ext cx="43113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levelOrder</a:t>
            </a:r>
            <a:r>
              <a:rPr lang="en-US" altLang="zh-CN" dirty="0"/>
              <a:t>(self, root</a:t>
            </a:r>
            <a:r>
              <a:rPr lang="en-US" altLang="zh-CN" dirty="0" smtClean="0"/>
              <a:t>:)</a:t>
            </a:r>
            <a:r>
              <a:rPr lang="en-US" altLang="zh-CN" dirty="0"/>
              <a:t> 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        if not root: return 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ans</a:t>
            </a:r>
            <a:r>
              <a:rPr lang="en-US" altLang="zh-CN" dirty="0"/>
              <a:t> = []; q = </a:t>
            </a:r>
            <a:r>
              <a:rPr lang="en-US" altLang="zh-CN" dirty="0" err="1"/>
              <a:t>collections.deque</a:t>
            </a:r>
            <a:r>
              <a:rPr lang="en-US" altLang="zh-CN" dirty="0"/>
              <a:t>([root])</a:t>
            </a:r>
          </a:p>
          <a:p>
            <a:r>
              <a:rPr lang="en-US" altLang="zh-CN" dirty="0"/>
              <a:t>        while q:</a:t>
            </a:r>
          </a:p>
          <a:p>
            <a:r>
              <a:rPr lang="en-US" altLang="zh-CN" dirty="0"/>
              <a:t>            level = []; n = </a:t>
            </a:r>
            <a:r>
              <a:rPr lang="en-US" altLang="zh-CN" dirty="0" err="1"/>
              <a:t>len</a:t>
            </a:r>
            <a:r>
              <a:rPr lang="en-US" altLang="zh-CN" dirty="0"/>
              <a:t>(q)</a:t>
            </a:r>
          </a:p>
          <a:p>
            <a:r>
              <a:rPr lang="en-US" altLang="zh-CN" dirty="0"/>
              <a:t>            for _ in range(n):</a:t>
            </a:r>
          </a:p>
          <a:p>
            <a:r>
              <a:rPr lang="en-US" altLang="zh-CN" dirty="0"/>
              <a:t>                node = </a:t>
            </a:r>
            <a:r>
              <a:rPr lang="en-US" altLang="zh-CN" dirty="0" err="1"/>
              <a:t>q.popleft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level.append</a:t>
            </a:r>
            <a:r>
              <a:rPr lang="en-US" altLang="zh-CN" dirty="0"/>
              <a:t>(</a:t>
            </a:r>
            <a:r>
              <a:rPr lang="en-US" altLang="zh-CN" dirty="0" err="1"/>
              <a:t>node.val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node.left</a:t>
            </a:r>
            <a:r>
              <a:rPr lang="en-US" altLang="zh-CN" dirty="0"/>
              <a:t>: </a:t>
            </a:r>
            <a:r>
              <a:rPr lang="en-US" altLang="zh-CN" dirty="0" err="1"/>
              <a:t>q.append</a:t>
            </a:r>
            <a:r>
              <a:rPr lang="en-US" altLang="zh-CN" dirty="0"/>
              <a:t>(</a:t>
            </a:r>
            <a:r>
              <a:rPr lang="en-US" altLang="zh-CN" dirty="0" err="1"/>
              <a:t>node.left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node.right</a:t>
            </a:r>
            <a:r>
              <a:rPr lang="en-US" altLang="zh-CN" dirty="0"/>
              <a:t>: </a:t>
            </a:r>
            <a:r>
              <a:rPr lang="en-US" altLang="zh-CN" dirty="0" err="1"/>
              <a:t>q.append</a:t>
            </a:r>
            <a:r>
              <a:rPr lang="en-US" altLang="zh-CN" dirty="0"/>
              <a:t>(</a:t>
            </a:r>
            <a:r>
              <a:rPr lang="en-US" altLang="zh-CN" dirty="0" err="1"/>
              <a:t>node.right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ans.append</a:t>
            </a:r>
            <a:r>
              <a:rPr lang="en-US" altLang="zh-CN" dirty="0"/>
              <a:t>(level)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ans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577696" y="2060667"/>
            <a:ext cx="5602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使用双端队列，方便两端元素入队出队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遍历</a:t>
            </a:r>
            <a:r>
              <a:rPr lang="zh-CN" altLang="en-US" sz="1600" dirty="0"/>
              <a:t>每一层前，记录当前层节点数量 </a:t>
            </a:r>
            <a:r>
              <a:rPr lang="en-US" altLang="zh-CN" sz="1600" dirty="0" smtClean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具体</a:t>
            </a:r>
            <a:r>
              <a:rPr lang="zh-CN" altLang="en-US" sz="1600" dirty="0"/>
              <a:t>处理每一个节点时，若它有孩子，则将它的孩子</a:t>
            </a:r>
            <a:r>
              <a:rPr lang="zh-CN" altLang="en-US" sz="1600" dirty="0" smtClean="0"/>
              <a:t>入队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当</a:t>
            </a:r>
            <a:r>
              <a:rPr lang="zh-CN" altLang="en-US" sz="1600" dirty="0"/>
              <a:t>前层遍历结束后立即将结果存储到最终结果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99392"/>
            <a:ext cx="45334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Node: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=None, children=None):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self.children</a:t>
            </a:r>
            <a:r>
              <a:rPr lang="en-US" altLang="zh-CN" dirty="0"/>
              <a:t> = </a:t>
            </a:r>
            <a:r>
              <a:rPr lang="en-US" altLang="zh-CN" dirty="0" smtClean="0"/>
              <a:t>children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preorder(self, root: 'Node')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not root: return []</a:t>
            </a:r>
          </a:p>
          <a:p>
            <a:r>
              <a:rPr lang="en-US" altLang="zh-CN" dirty="0"/>
              <a:t>        res = [</a:t>
            </a:r>
            <a:r>
              <a:rPr lang="en-US" altLang="zh-CN" dirty="0" err="1"/>
              <a:t>root.val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for node in </a:t>
            </a:r>
            <a:r>
              <a:rPr lang="en-US" altLang="zh-CN" dirty="0" err="1"/>
              <a:t>root.children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res.extend</a:t>
            </a:r>
            <a:r>
              <a:rPr lang="en-US" altLang="zh-CN" dirty="0"/>
              <a:t>(</a:t>
            </a:r>
            <a:r>
              <a:rPr lang="en-US" altLang="zh-CN" dirty="0" err="1"/>
              <a:t>self.preorder</a:t>
            </a:r>
            <a:r>
              <a:rPr lang="en-US" altLang="zh-CN" dirty="0"/>
              <a:t>(node))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340759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叉树的前序遍历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64" y="3164681"/>
            <a:ext cx="43345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</a:t>
            </a:r>
            <a:r>
              <a:rPr lang="en-US" altLang="zh-CN" dirty="0"/>
              <a:t>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preorder(self, root: 'Node')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not root:</a:t>
            </a:r>
          </a:p>
          <a:p>
            <a:r>
              <a:rPr lang="en-US" altLang="zh-CN" dirty="0"/>
              <a:t>            return []</a:t>
            </a:r>
          </a:p>
          <a:p>
            <a:r>
              <a:rPr lang="en-US" altLang="zh-CN" dirty="0"/>
              <a:t>        s = [root]</a:t>
            </a:r>
          </a:p>
          <a:p>
            <a:r>
              <a:rPr lang="en-US" altLang="zh-CN" dirty="0"/>
              <a:t>     </a:t>
            </a:r>
            <a:r>
              <a:rPr lang="en-US" altLang="zh-CN" dirty="0" smtClean="0"/>
              <a:t>         res = []</a:t>
            </a:r>
          </a:p>
          <a:p>
            <a:r>
              <a:rPr lang="en-US" altLang="zh-CN" dirty="0"/>
              <a:t>        while s:</a:t>
            </a:r>
          </a:p>
          <a:p>
            <a:r>
              <a:rPr lang="en-US" altLang="zh-CN" dirty="0"/>
              <a:t>            node = </a:t>
            </a:r>
            <a:r>
              <a:rPr lang="en-US" altLang="zh-CN" dirty="0" err="1"/>
              <a:t>s.pop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node.val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# for child in </a:t>
            </a:r>
            <a:r>
              <a:rPr lang="en-US" altLang="zh-CN" dirty="0" err="1"/>
              <a:t>node.children</a:t>
            </a:r>
            <a:r>
              <a:rPr lang="en-US" altLang="zh-CN" dirty="0"/>
              <a:t>[::-1]:</a:t>
            </a:r>
          </a:p>
          <a:p>
            <a:r>
              <a:rPr lang="en-US" altLang="zh-CN" dirty="0"/>
              <a:t>            #     </a:t>
            </a:r>
            <a:r>
              <a:rPr lang="en-US" altLang="zh-CN" dirty="0" err="1"/>
              <a:t>s.append</a:t>
            </a:r>
            <a:r>
              <a:rPr lang="en-US" altLang="zh-CN" dirty="0"/>
              <a:t>(child)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s.extend</a:t>
            </a:r>
            <a:r>
              <a:rPr lang="en-US" altLang="zh-CN" dirty="0"/>
              <a:t>(</a:t>
            </a:r>
            <a:r>
              <a:rPr lang="en-US" altLang="zh-CN" dirty="0" err="1"/>
              <a:t>node.children</a:t>
            </a:r>
            <a:r>
              <a:rPr lang="en-US" altLang="zh-CN" dirty="0"/>
              <a:t>[::-1])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347864" y="1772816"/>
            <a:ext cx="25922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915816" y="4687304"/>
            <a:ext cx="25922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9831" y="4437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4533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Node: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=None, children=None):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self.children</a:t>
            </a:r>
            <a:r>
              <a:rPr lang="en-US" altLang="zh-CN" dirty="0"/>
              <a:t> = children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postorder</a:t>
            </a:r>
            <a:r>
              <a:rPr lang="en-US" altLang="zh-CN" dirty="0"/>
              <a:t>(self, root: 'Node')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result = []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postHelper</a:t>
            </a:r>
            <a:r>
              <a:rPr lang="en-US" altLang="zh-CN" dirty="0"/>
              <a:t>(root):</a:t>
            </a:r>
          </a:p>
          <a:p>
            <a:r>
              <a:rPr lang="en-US" altLang="zh-CN" dirty="0"/>
              <a:t>            if not root:</a:t>
            </a:r>
          </a:p>
          <a:p>
            <a:r>
              <a:rPr lang="en-US" altLang="zh-CN" dirty="0"/>
              <a:t>                return None</a:t>
            </a:r>
          </a:p>
          <a:p>
            <a:r>
              <a:rPr lang="en-US" altLang="zh-CN" dirty="0"/>
              <a:t>            children = </a:t>
            </a:r>
            <a:r>
              <a:rPr lang="en-US" altLang="zh-CN" dirty="0" err="1"/>
              <a:t>root.children</a:t>
            </a:r>
            <a:endParaRPr lang="en-US" altLang="zh-CN" dirty="0"/>
          </a:p>
          <a:p>
            <a:r>
              <a:rPr lang="en-US" altLang="zh-CN" dirty="0"/>
              <a:t>            for child in children: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postHelper</a:t>
            </a:r>
            <a:r>
              <a:rPr lang="en-US" altLang="zh-CN" dirty="0"/>
              <a:t>(child)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result.append</a:t>
            </a:r>
            <a:r>
              <a:rPr lang="en-US" altLang="zh-CN" dirty="0"/>
              <a:t>(</a:t>
            </a:r>
            <a:r>
              <a:rPr lang="en-US" altLang="zh-CN" dirty="0" err="1"/>
              <a:t>root.val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postHelper</a:t>
            </a:r>
            <a:r>
              <a:rPr lang="en-US" altLang="zh-CN" dirty="0"/>
              <a:t>(root)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result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82805" y="2638067"/>
            <a:ext cx="44256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postorder</a:t>
            </a:r>
            <a:r>
              <a:rPr lang="en-US" altLang="zh-CN" dirty="0"/>
              <a:t>(self, root: 'Node')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not root:</a:t>
            </a:r>
          </a:p>
          <a:p>
            <a:r>
              <a:rPr lang="en-US" altLang="zh-CN" dirty="0"/>
              <a:t>            return None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stack_run</a:t>
            </a:r>
            <a:r>
              <a:rPr lang="en-US" altLang="zh-CN" dirty="0"/>
              <a:t> = [root]</a:t>
            </a:r>
          </a:p>
          <a:p>
            <a:r>
              <a:rPr lang="en-US" altLang="zh-CN" dirty="0"/>
              <a:t>        result = []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stack_run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node = </a:t>
            </a:r>
            <a:r>
              <a:rPr lang="en-US" altLang="zh-CN" dirty="0" err="1"/>
              <a:t>stack_run.pop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result.append</a:t>
            </a:r>
            <a:r>
              <a:rPr lang="en-US" altLang="zh-CN" dirty="0"/>
              <a:t>(</a:t>
            </a:r>
            <a:r>
              <a:rPr lang="en-US" altLang="zh-CN" dirty="0" err="1"/>
              <a:t>node.val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children = </a:t>
            </a:r>
            <a:r>
              <a:rPr lang="en-US" altLang="zh-CN" dirty="0" err="1"/>
              <a:t>node.children</a:t>
            </a:r>
            <a:endParaRPr lang="en-US" altLang="zh-CN" dirty="0"/>
          </a:p>
          <a:p>
            <a:r>
              <a:rPr lang="en-US" altLang="zh-CN" dirty="0"/>
              <a:t>            for child in children:</a:t>
            </a:r>
          </a:p>
          <a:p>
            <a:r>
              <a:rPr lang="en-US" altLang="zh-CN" dirty="0"/>
              <a:t>                if child: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stack_run.append</a:t>
            </a:r>
            <a:r>
              <a:rPr lang="en-US" altLang="zh-CN" dirty="0"/>
              <a:t>(child)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result.reverse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result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90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递归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915816" y="759512"/>
            <a:ext cx="2160240" cy="2885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304" y="242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迭代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3517" y="105273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叉树的后序遍历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494391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Node: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=None, children=None):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self.children</a:t>
            </a:r>
            <a:r>
              <a:rPr lang="en-US" altLang="zh-CN" dirty="0"/>
              <a:t> = children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levelOrder</a:t>
            </a:r>
            <a:r>
              <a:rPr lang="en-US" altLang="zh-CN" dirty="0"/>
              <a:t>(self, root: 'Node') -&gt; List[List[</a:t>
            </a:r>
            <a:r>
              <a:rPr lang="en-US" altLang="zh-CN" dirty="0" err="1"/>
              <a:t>int</a:t>
            </a:r>
            <a:r>
              <a:rPr lang="en-US" altLang="zh-CN" dirty="0"/>
              <a:t>]]:</a:t>
            </a:r>
          </a:p>
          <a:p>
            <a:r>
              <a:rPr lang="en-US" altLang="zh-CN" dirty="0"/>
              <a:t>        if not </a:t>
            </a:r>
            <a:r>
              <a:rPr lang="en-US" altLang="zh-CN" dirty="0" err="1"/>
              <a:t>root:return</a:t>
            </a:r>
            <a:r>
              <a:rPr lang="en-US" altLang="zh-CN" dirty="0"/>
              <a:t> []</a:t>
            </a:r>
          </a:p>
          <a:p>
            <a:r>
              <a:rPr lang="en-US" altLang="zh-CN" dirty="0"/>
              <a:t>        res = []</a:t>
            </a:r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bfs</a:t>
            </a:r>
            <a:r>
              <a:rPr lang="en-US" altLang="zh-CN" dirty="0"/>
              <a:t>(root):</a:t>
            </a:r>
          </a:p>
          <a:p>
            <a:r>
              <a:rPr lang="en-US" altLang="zh-CN" dirty="0"/>
              <a:t>            queue = [root]</a:t>
            </a:r>
          </a:p>
          <a:p>
            <a:r>
              <a:rPr lang="en-US" altLang="zh-CN" dirty="0"/>
              <a:t>            while queue: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nxt</a:t>
            </a:r>
            <a:r>
              <a:rPr lang="en-US" altLang="zh-CN" dirty="0"/>
              <a:t> = []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tmp</a:t>
            </a:r>
            <a:r>
              <a:rPr lang="en-US" altLang="zh-CN" dirty="0"/>
              <a:t> = []</a:t>
            </a:r>
          </a:p>
          <a:p>
            <a:r>
              <a:rPr lang="en-US" altLang="zh-CN" dirty="0"/>
              <a:t>                for node in queue: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tmp.append</a:t>
            </a:r>
            <a:r>
              <a:rPr lang="en-US" altLang="zh-CN" dirty="0"/>
              <a:t>(</a:t>
            </a:r>
            <a:r>
              <a:rPr lang="en-US" altLang="zh-CN" dirty="0" err="1"/>
              <a:t>node.val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 for </a:t>
            </a:r>
            <a:r>
              <a:rPr lang="en-US" altLang="zh-CN" dirty="0" err="1"/>
              <a:t>ch</a:t>
            </a:r>
            <a:r>
              <a:rPr lang="en-US" altLang="zh-CN" dirty="0"/>
              <a:t> in </a:t>
            </a:r>
            <a:r>
              <a:rPr lang="en-US" altLang="zh-CN" dirty="0" err="1"/>
              <a:t>node.children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nxt.append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queue = </a:t>
            </a:r>
            <a:r>
              <a:rPr lang="en-US" altLang="zh-CN" dirty="0" err="1"/>
              <a:t>nxt</a:t>
            </a:r>
            <a:endParaRPr lang="en-US" altLang="zh-CN" dirty="0"/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bfs</a:t>
            </a:r>
            <a:r>
              <a:rPr lang="en-US" altLang="zh-CN" dirty="0"/>
              <a:t>(root)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68340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叉树的层序遍历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4656" y="1291697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BFS</a:t>
            </a:r>
            <a:r>
              <a:rPr lang="zh-CN" altLang="en-US" dirty="0" smtClean="0">
                <a:solidFill>
                  <a:srgbClr val="FF0000"/>
                </a:solidFill>
              </a:rPr>
              <a:t>广度优先搜索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81" y="116632"/>
            <a:ext cx="2690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剑</a:t>
            </a:r>
            <a:r>
              <a:rPr lang="zh-CN" altLang="en-US" sz="2800" b="1" dirty="0" smtClean="0"/>
              <a:t>指</a:t>
            </a:r>
            <a:r>
              <a:rPr lang="en-US" altLang="zh-CN" sz="2800" b="1" dirty="0" smtClean="0"/>
              <a:t>OFFER40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最小的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个数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4881" y="1268760"/>
            <a:ext cx="5696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getLeastNumbers</a:t>
            </a:r>
            <a:r>
              <a:rPr lang="en-US" altLang="zh-CN" dirty="0"/>
              <a:t>(self, </a:t>
            </a:r>
            <a:r>
              <a:rPr lang="en-US" altLang="zh-CN" dirty="0" err="1"/>
              <a:t>arr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arr.sort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[:k]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16632"/>
            <a:ext cx="622818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0856"/>
            <a:ext cx="3042726" cy="59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270" y="2852936"/>
            <a:ext cx="56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getLeastNumbers</a:t>
            </a:r>
            <a:r>
              <a:rPr lang="en-US" altLang="zh-CN" dirty="0"/>
              <a:t>(self, </a:t>
            </a:r>
            <a:r>
              <a:rPr lang="en-US" altLang="zh-CN" dirty="0" err="1"/>
              <a:t>arr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if k == 0:</a:t>
            </a:r>
          </a:p>
          <a:p>
            <a:r>
              <a:rPr lang="en-US" altLang="zh-CN" dirty="0"/>
              <a:t>            return list()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hp</a:t>
            </a:r>
            <a:r>
              <a:rPr lang="en-US" altLang="zh-CN" dirty="0"/>
              <a:t> = [-x for x in </a:t>
            </a:r>
            <a:r>
              <a:rPr lang="en-US" altLang="zh-CN" dirty="0" err="1"/>
              <a:t>arr</a:t>
            </a:r>
            <a:r>
              <a:rPr lang="en-US" altLang="zh-CN" dirty="0"/>
              <a:t>[:k]]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heapq.heapify</a:t>
            </a:r>
            <a:r>
              <a:rPr lang="en-US" altLang="zh-CN" dirty="0"/>
              <a:t>(</a:t>
            </a:r>
            <a:r>
              <a:rPr lang="en-US" altLang="zh-CN" dirty="0" err="1"/>
              <a:t>hp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range(k,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-</a:t>
            </a:r>
            <a:r>
              <a:rPr lang="en-US" altLang="zh-CN" dirty="0" err="1"/>
              <a:t>hp</a:t>
            </a:r>
            <a:r>
              <a:rPr lang="en-US" altLang="zh-CN" dirty="0"/>
              <a:t>[0] &gt; 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heapq.heappop</a:t>
            </a:r>
            <a:r>
              <a:rPr lang="en-US" altLang="zh-CN" dirty="0"/>
              <a:t>(</a:t>
            </a:r>
            <a:r>
              <a:rPr lang="en-US" altLang="zh-CN" dirty="0" err="1"/>
              <a:t>hp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heapq.heappush</a:t>
            </a:r>
            <a:r>
              <a:rPr lang="en-US" altLang="zh-CN" dirty="0"/>
              <a:t>(</a:t>
            </a:r>
            <a:r>
              <a:rPr lang="en-US" altLang="zh-CN" dirty="0" err="1"/>
              <a:t>hp</a:t>
            </a:r>
            <a:r>
              <a:rPr lang="en-US" altLang="zh-CN" dirty="0"/>
              <a:t>, -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ans</a:t>
            </a:r>
            <a:r>
              <a:rPr lang="en-US" altLang="zh-CN" dirty="0"/>
              <a:t> = [-x for x in </a:t>
            </a:r>
            <a:r>
              <a:rPr lang="en-US" altLang="zh-CN" dirty="0" err="1"/>
              <a:t>hp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ans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31378" y="3753906"/>
            <a:ext cx="4101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将前 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r>
              <a:rPr lang="zh-CN" altLang="en-US" dirty="0"/>
              <a:t>插入大根堆中，随后从第 </a:t>
            </a:r>
            <a:r>
              <a:rPr lang="en-US" altLang="zh-CN" dirty="0" smtClean="0"/>
              <a:t>k+1 </a:t>
            </a:r>
            <a:r>
              <a:rPr lang="zh-CN" altLang="en-US" dirty="0"/>
              <a:t>个数开始遍历，如果当前遍历到的数比大根堆的堆顶的数要小，就把堆顶的数弹出，再插入当前遍历到的数。最后将大根堆里的数存入数组返回即可。在下面的代码中，由于 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语言</a:t>
            </a:r>
            <a:r>
              <a:rPr lang="zh-CN" altLang="en-US" dirty="0"/>
              <a:t>中的堆（即优先队列）为大根堆，我们可以这么做。而 </a:t>
            </a:r>
            <a:r>
              <a:rPr lang="en-US" altLang="zh-CN" dirty="0"/>
              <a:t>Python </a:t>
            </a:r>
            <a:r>
              <a:rPr lang="zh-CN" altLang="en-US" dirty="0"/>
              <a:t>语言中的对为小根堆，因此我们要对数组中所有的数取其相反数，才能使用小根堆维护前 </a:t>
            </a:r>
            <a:r>
              <a:rPr lang="en-US" altLang="zh-CN" dirty="0" err="1" smtClean="0"/>
              <a:t>kk</a:t>
            </a:r>
            <a:r>
              <a:rPr lang="zh-CN" altLang="en-US" dirty="0" smtClean="0"/>
              <a:t>小</a:t>
            </a:r>
            <a:r>
              <a:rPr lang="zh-CN" altLang="en-US" dirty="0"/>
              <a:t>值</a:t>
            </a:r>
            <a:r>
              <a:rPr lang="zh-CN" altLang="en-US" dirty="0" smtClean="0"/>
              <a:t>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7997"/>
            <a:ext cx="55917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topKFrequent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from collections import Counter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=Counter(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temp=sorted(</a:t>
            </a:r>
            <a:r>
              <a:rPr lang="en-US" altLang="zh-CN" dirty="0" err="1"/>
              <a:t>dic.items</a:t>
            </a:r>
            <a:r>
              <a:rPr lang="en-US" altLang="zh-CN" dirty="0"/>
              <a:t>(),key=lambda </a:t>
            </a:r>
            <a:r>
              <a:rPr lang="en-US" altLang="zh-CN" dirty="0" err="1"/>
              <a:t>item:item</a:t>
            </a:r>
            <a:r>
              <a:rPr lang="en-US" altLang="zh-CN" dirty="0"/>
              <a:t>[1])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tem=temp[-k::]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(tem)):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(tem[</a:t>
            </a:r>
            <a:r>
              <a:rPr lang="en-US" altLang="zh-CN" dirty="0" err="1"/>
              <a:t>i</a:t>
            </a:r>
            <a:r>
              <a:rPr lang="en-US" altLang="zh-CN" dirty="0"/>
              <a:t>][0])</a:t>
            </a:r>
          </a:p>
          <a:p>
            <a:r>
              <a:rPr lang="en-US" altLang="zh-CN" dirty="0"/>
              <a:t>        return 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4152" y="174900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哈希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排序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先计数，转换为字典</a:t>
            </a:r>
            <a:endParaRPr lang="en-US" altLang="zh-CN" dirty="0" smtClean="0"/>
          </a:p>
          <a:p>
            <a:r>
              <a:rPr lang="zh-CN" altLang="en-US" dirty="0" smtClean="0"/>
              <a:t>字典排序，返回列表（含元组）</a:t>
            </a:r>
            <a:endParaRPr lang="en-US" altLang="zh-CN" dirty="0" smtClean="0"/>
          </a:p>
          <a:p>
            <a:r>
              <a:rPr lang="zh-CN" altLang="en-US" dirty="0" smtClean="0"/>
              <a:t>取出后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个元组的列表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4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31" y="3654316"/>
            <a:ext cx="55917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topKFrequent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 = </a:t>
            </a:r>
            <a:r>
              <a:rPr lang="en-US" altLang="zh-CN" dirty="0" err="1"/>
              <a:t>collections.Counter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heap, </a:t>
            </a:r>
            <a:r>
              <a:rPr lang="en-US" altLang="zh-CN" dirty="0" err="1"/>
              <a:t>ans</a:t>
            </a:r>
            <a:r>
              <a:rPr lang="en-US" altLang="zh-CN" dirty="0"/>
              <a:t> = [], []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dic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heapq.heappush</a:t>
            </a:r>
            <a:r>
              <a:rPr lang="en-US" altLang="zh-CN" dirty="0"/>
              <a:t>(heap, (-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 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        for _ in range(k):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ans.append</a:t>
            </a:r>
            <a:r>
              <a:rPr lang="en-US" altLang="zh-CN" dirty="0"/>
              <a:t>(</a:t>
            </a:r>
            <a:r>
              <a:rPr lang="en-US" altLang="zh-CN" dirty="0" err="1"/>
              <a:t>heapq.heappop</a:t>
            </a:r>
            <a:r>
              <a:rPr lang="en-US" altLang="zh-CN" dirty="0"/>
              <a:t>(heap)[1])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ans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465313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使用计数器之后构建</a:t>
            </a:r>
            <a:r>
              <a:rPr lang="zh-CN" altLang="en-US" dirty="0">
                <a:solidFill>
                  <a:srgbClr val="FF0000"/>
                </a:solidFill>
              </a:rPr>
              <a:t>最小堆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堆的元素可以是元组类型</a:t>
            </a:r>
            <a:br>
              <a:rPr lang="zh-CN" altLang="en-US" dirty="0"/>
            </a:br>
            <a:r>
              <a:rPr lang="zh-CN" altLang="en-US" dirty="0"/>
              <a:t>因为求前 </a:t>
            </a:r>
            <a:r>
              <a:rPr lang="en-US" altLang="zh-CN" dirty="0"/>
              <a:t>K </a:t>
            </a:r>
            <a:r>
              <a:rPr lang="zh-CN" altLang="en-US" dirty="0"/>
              <a:t>个高频元素，</a:t>
            </a:r>
            <a:r>
              <a:rPr lang="en-US" altLang="zh-CN" dirty="0"/>
              <a:t>python </a:t>
            </a:r>
            <a:r>
              <a:rPr lang="zh-CN" altLang="en-US" dirty="0"/>
              <a:t>默认最小堆，则将频次取负再入堆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31" y="0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347</a:t>
            </a:r>
            <a:r>
              <a:rPr lang="zh-CN" altLang="en-US" sz="2800" b="1" dirty="0" smtClean="0"/>
              <a:t>前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个高频元素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624"/>
            <a:ext cx="5853068" cy="33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16" y="404662"/>
            <a:ext cx="3789818" cy="64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6674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func2():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 break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zh-CN" altLang="en-US" dirty="0"/>
              <a:t>到第一个符合条件的情况下就停止。不输出符合条件的语句，并停止。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func2()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501008"/>
            <a:ext cx="4435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func3():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zh-CN" altLang="en-US" dirty="0"/>
              <a:t>符合第一个条件的语句，输出并停止。</a:t>
            </a:r>
          </a:p>
          <a:p>
            <a:r>
              <a:rPr lang="en-US" altLang="zh-CN" dirty="0" smtClean="0"/>
              <a:t>t </a:t>
            </a:r>
            <a:r>
              <a:rPr lang="en-US" altLang="zh-CN" dirty="0"/>
              <a:t>= func3()</a:t>
            </a:r>
          </a:p>
          <a:p>
            <a:r>
              <a:rPr lang="en-US" altLang="zh-CN" dirty="0"/>
              <a:t>print(t)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848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24"/>
            <a:ext cx="31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剑指</a:t>
            </a:r>
            <a:r>
              <a:rPr lang="en-US" altLang="zh-CN" sz="2800" b="1" dirty="0" smtClean="0"/>
              <a:t>OFFER 49 </a:t>
            </a:r>
            <a:r>
              <a:rPr lang="zh-CN" altLang="en-US" sz="2800" b="1" dirty="0" smtClean="0"/>
              <a:t>丑数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62" y="44624"/>
            <a:ext cx="6065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92696"/>
            <a:ext cx="46987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nthUglyNumber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dp</a:t>
            </a:r>
            <a:r>
              <a:rPr lang="en-US" altLang="zh-CN" dirty="0"/>
              <a:t>, a, b, c = [1] * n, 0, 0, 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 n):</a:t>
            </a:r>
          </a:p>
          <a:p>
            <a:r>
              <a:rPr lang="en-US" altLang="zh-CN" dirty="0"/>
              <a:t>            n2, n3, n5 = </a:t>
            </a:r>
            <a:r>
              <a:rPr lang="en-US" altLang="zh-CN" dirty="0" err="1"/>
              <a:t>dp</a:t>
            </a:r>
            <a:r>
              <a:rPr lang="en-US" altLang="zh-CN" dirty="0"/>
              <a:t>[a] * 2, </a:t>
            </a:r>
            <a:r>
              <a:rPr lang="en-US" altLang="zh-CN" dirty="0" err="1"/>
              <a:t>dp</a:t>
            </a:r>
            <a:r>
              <a:rPr lang="en-US" altLang="zh-CN" dirty="0"/>
              <a:t>[b] * 3, </a:t>
            </a:r>
            <a:r>
              <a:rPr lang="en-US" altLang="zh-CN" dirty="0" err="1"/>
              <a:t>dp</a:t>
            </a:r>
            <a:r>
              <a:rPr lang="en-US" altLang="zh-CN" dirty="0"/>
              <a:t>[c] * 5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 min(n2, n3, n5)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n2: a += 1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n3: b += 1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n5: c += 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dp</a:t>
            </a:r>
            <a:r>
              <a:rPr lang="en-US" altLang="zh-CN" dirty="0"/>
              <a:t>[-1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124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225689"/>
            <a:ext cx="46993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import </a:t>
            </a:r>
            <a:r>
              <a:rPr lang="en-US" altLang="zh-CN" dirty="0" err="1"/>
              <a:t>heapq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nthUglyNumber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#ugly number: can be only </a:t>
            </a:r>
            <a:r>
              <a:rPr lang="en-US" altLang="zh-CN" dirty="0" err="1"/>
              <a:t>devided</a:t>
            </a:r>
            <a:r>
              <a:rPr lang="en-US" altLang="zh-CN" dirty="0"/>
              <a:t> by 2,3,5</a:t>
            </a:r>
          </a:p>
          <a:p>
            <a:r>
              <a:rPr lang="en-US" altLang="zh-CN" dirty="0"/>
              <a:t>        #using the min-heap</a:t>
            </a:r>
          </a:p>
          <a:p>
            <a:r>
              <a:rPr lang="en-US" altLang="zh-CN" dirty="0"/>
              <a:t>        res = []</a:t>
            </a:r>
          </a:p>
          <a:p>
            <a:r>
              <a:rPr lang="en-US" altLang="zh-CN" dirty="0"/>
              <a:t>        ls = [1]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heapq.heapify</a:t>
            </a:r>
            <a:r>
              <a:rPr lang="en-US" altLang="zh-CN" dirty="0"/>
              <a:t>(ls)</a:t>
            </a:r>
          </a:p>
          <a:p>
            <a:r>
              <a:rPr lang="en-US" altLang="zh-CN" dirty="0"/>
              <a:t>        for _ in range(n):</a:t>
            </a:r>
          </a:p>
          <a:p>
            <a:r>
              <a:rPr lang="en-US" altLang="zh-CN" dirty="0"/>
              <a:t>            cur = </a:t>
            </a:r>
            <a:r>
              <a:rPr lang="en-US" altLang="zh-CN" dirty="0" err="1"/>
              <a:t>heapq.heappop</a:t>
            </a:r>
            <a:r>
              <a:rPr lang="en-US" altLang="zh-CN" dirty="0"/>
              <a:t>(ls)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(cur)</a:t>
            </a:r>
          </a:p>
          <a:p>
            <a:r>
              <a:rPr lang="en-US" altLang="zh-CN" dirty="0"/>
              <a:t>            cur1, cur2, cur3 = cur*2, cur*3, cur*5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setls</a:t>
            </a:r>
            <a:r>
              <a:rPr lang="en-US" altLang="zh-CN" dirty="0"/>
              <a:t> = set(ls)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setTmp</a:t>
            </a:r>
            <a:r>
              <a:rPr lang="en-US" altLang="zh-CN" dirty="0"/>
              <a:t> = {cur1,cur2,cur3}</a:t>
            </a:r>
          </a:p>
          <a:p>
            <a:r>
              <a:rPr lang="en-US" altLang="zh-CN" dirty="0"/>
              <a:t>            diff = </a:t>
            </a:r>
            <a:r>
              <a:rPr lang="en-US" altLang="zh-CN" dirty="0" err="1"/>
              <a:t>setTmp.difference</a:t>
            </a:r>
            <a:r>
              <a:rPr lang="en-US" altLang="zh-CN" dirty="0"/>
              <a:t>(</a:t>
            </a:r>
            <a:r>
              <a:rPr lang="en-US" altLang="zh-CN" dirty="0" err="1"/>
              <a:t>setls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print(diff)</a:t>
            </a:r>
          </a:p>
          <a:p>
            <a:r>
              <a:rPr lang="en-US" altLang="zh-CN" dirty="0"/>
              <a:t>            if diff:</a:t>
            </a:r>
          </a:p>
          <a:p>
            <a:r>
              <a:rPr lang="en-US" altLang="zh-CN" dirty="0"/>
              <a:t>                for item in diff: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heapq.heappush</a:t>
            </a:r>
            <a:r>
              <a:rPr lang="en-US" altLang="zh-CN" dirty="0"/>
              <a:t>(</a:t>
            </a:r>
            <a:r>
              <a:rPr lang="en-US" altLang="zh-CN" dirty="0" err="1"/>
              <a:t>ls,item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return res[-1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小根堆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460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200</a:t>
            </a:r>
            <a:r>
              <a:rPr lang="zh-CN" altLang="en-US" sz="2800" b="1" dirty="0" smtClean="0"/>
              <a:t>岛屿数量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0"/>
            <a:ext cx="6552728" cy="16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60" y="4357733"/>
            <a:ext cx="2753270" cy="25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6512" y="455140"/>
            <a:ext cx="757951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directions = [(-1, 0), (1, 0), (0, -1), (0, 1)]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numIslands</a:t>
            </a:r>
            <a:r>
              <a:rPr lang="en-US" altLang="zh-CN" dirty="0"/>
              <a:t>(self, grid: List[List[</a:t>
            </a:r>
            <a:r>
              <a:rPr lang="en-US" altLang="zh-CN" dirty="0" err="1"/>
              <a:t>str</a:t>
            </a:r>
            <a:r>
              <a:rPr lang="en-US" altLang="zh-CN" dirty="0"/>
              <a:t>]])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bfs</a:t>
            </a:r>
            <a:r>
              <a:rPr lang="en-US" altLang="zh-CN" dirty="0"/>
              <a:t>(grid, </a:t>
            </a:r>
            <a:r>
              <a:rPr lang="en-US" altLang="zh-CN" dirty="0" err="1"/>
              <a:t>i</a:t>
            </a:r>
            <a:r>
              <a:rPr lang="en-US" altLang="zh-CN" dirty="0"/>
              <a:t>, j):</a:t>
            </a:r>
          </a:p>
          <a:p>
            <a:r>
              <a:rPr lang="en-US" altLang="zh-CN" dirty="0"/>
              <a:t>            queue = </a:t>
            </a:r>
            <a:r>
              <a:rPr lang="en-US" altLang="zh-CN" dirty="0" err="1"/>
              <a:t>collections.deque</a:t>
            </a:r>
            <a:r>
              <a:rPr lang="en-US" altLang="zh-CN" dirty="0"/>
              <a:t>([(</a:t>
            </a:r>
            <a:r>
              <a:rPr lang="en-US" altLang="zh-CN" dirty="0" err="1"/>
              <a:t>i</a:t>
            </a:r>
            <a:r>
              <a:rPr lang="en-US" altLang="zh-CN" dirty="0"/>
              <a:t>, j)])</a:t>
            </a:r>
          </a:p>
          <a:p>
            <a:r>
              <a:rPr lang="en-US" altLang="zh-CN" dirty="0"/>
              <a:t>            while queue: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curr_i</a:t>
            </a:r>
            <a:r>
              <a:rPr lang="en-US" altLang="zh-CN" dirty="0"/>
              <a:t>, </a:t>
            </a:r>
            <a:r>
              <a:rPr lang="en-US" altLang="zh-CN" dirty="0" err="1"/>
              <a:t>curr_j</a:t>
            </a:r>
            <a:r>
              <a:rPr lang="en-US" altLang="zh-CN" dirty="0"/>
              <a:t> = </a:t>
            </a:r>
            <a:r>
              <a:rPr lang="en-US" altLang="zh-CN" dirty="0" err="1"/>
              <a:t>queue.popleft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    for d in </a:t>
            </a:r>
            <a:r>
              <a:rPr lang="en-US" altLang="zh-CN" dirty="0" err="1"/>
              <a:t>self.directions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next_i</a:t>
            </a:r>
            <a:r>
              <a:rPr lang="en-US" altLang="zh-CN" dirty="0"/>
              <a:t> = </a:t>
            </a:r>
            <a:r>
              <a:rPr lang="en-US" altLang="zh-CN" dirty="0" err="1"/>
              <a:t>curr_i</a:t>
            </a:r>
            <a:r>
              <a:rPr lang="en-US" altLang="zh-CN" dirty="0"/>
              <a:t> + d[0]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next_j</a:t>
            </a:r>
            <a:r>
              <a:rPr lang="en-US" altLang="zh-CN" dirty="0"/>
              <a:t> = </a:t>
            </a:r>
            <a:r>
              <a:rPr lang="en-US" altLang="zh-CN" dirty="0" err="1"/>
              <a:t>curr_j</a:t>
            </a:r>
            <a:r>
              <a:rPr lang="en-US" altLang="zh-CN" dirty="0"/>
              <a:t> + d[1]</a:t>
            </a:r>
          </a:p>
          <a:p>
            <a:r>
              <a:rPr lang="en-US" altLang="zh-CN" dirty="0"/>
              <a:t>                    if 0 &lt;= </a:t>
            </a:r>
            <a:r>
              <a:rPr lang="en-US" altLang="zh-CN" dirty="0" err="1"/>
              <a:t>next_i</a:t>
            </a:r>
            <a:r>
              <a:rPr lang="en-US" altLang="zh-CN" dirty="0"/>
              <a:t> &lt; m and 0 &lt;= </a:t>
            </a:r>
            <a:r>
              <a:rPr lang="en-US" altLang="zh-CN" dirty="0" err="1"/>
              <a:t>next_j</a:t>
            </a:r>
            <a:r>
              <a:rPr lang="en-US" altLang="zh-CN" dirty="0"/>
              <a:t> &lt; n and grid[</a:t>
            </a:r>
            <a:r>
              <a:rPr lang="en-US" altLang="zh-CN" dirty="0" err="1"/>
              <a:t>next_i</a:t>
            </a:r>
            <a:r>
              <a:rPr lang="en-US" altLang="zh-CN" dirty="0"/>
              <a:t>][</a:t>
            </a:r>
            <a:r>
              <a:rPr lang="en-US" altLang="zh-CN" dirty="0" err="1"/>
              <a:t>next_j</a:t>
            </a:r>
            <a:r>
              <a:rPr lang="en-US" altLang="zh-CN" dirty="0"/>
              <a:t>] == '1':</a:t>
            </a:r>
          </a:p>
          <a:p>
            <a:r>
              <a:rPr lang="en-US" altLang="zh-CN" dirty="0"/>
              <a:t>                        grid[</a:t>
            </a:r>
            <a:r>
              <a:rPr lang="en-US" altLang="zh-CN" dirty="0" err="1"/>
              <a:t>next_i</a:t>
            </a:r>
            <a:r>
              <a:rPr lang="en-US" altLang="zh-CN" dirty="0"/>
              <a:t>][</a:t>
            </a:r>
            <a:r>
              <a:rPr lang="en-US" altLang="zh-CN" dirty="0" err="1"/>
              <a:t>next_j</a:t>
            </a:r>
            <a:r>
              <a:rPr lang="en-US" altLang="zh-CN" dirty="0"/>
              <a:t>] = '2'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queue.append</a:t>
            </a:r>
            <a:r>
              <a:rPr lang="en-US" altLang="zh-CN" dirty="0"/>
              <a:t>((</a:t>
            </a:r>
            <a:r>
              <a:rPr lang="en-US" altLang="zh-CN" dirty="0" err="1"/>
              <a:t>next_i</a:t>
            </a:r>
            <a:r>
              <a:rPr lang="en-US" altLang="zh-CN" dirty="0"/>
              <a:t>, </a:t>
            </a:r>
            <a:r>
              <a:rPr lang="en-US" altLang="zh-CN" dirty="0" err="1"/>
              <a:t>next_j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        if not grid or </a:t>
            </a:r>
            <a:r>
              <a:rPr lang="en-US" altLang="zh-CN" dirty="0" err="1"/>
              <a:t>len</a:t>
            </a:r>
            <a:r>
              <a:rPr lang="en-US" altLang="zh-CN" dirty="0"/>
              <a:t>(grid) == 0 or </a:t>
            </a:r>
            <a:r>
              <a:rPr lang="en-US" altLang="zh-CN" dirty="0" err="1"/>
              <a:t>len</a:t>
            </a:r>
            <a:r>
              <a:rPr lang="en-US" altLang="zh-CN" dirty="0"/>
              <a:t>(grid[0]) == 0: return 0</a:t>
            </a:r>
          </a:p>
          <a:p>
            <a:r>
              <a:rPr lang="en-US" altLang="zh-CN" dirty="0"/>
              <a:t>        res = 0</a:t>
            </a:r>
          </a:p>
          <a:p>
            <a:r>
              <a:rPr lang="en-US" altLang="zh-CN" dirty="0"/>
              <a:t>        m = </a:t>
            </a:r>
            <a:r>
              <a:rPr lang="en-US" altLang="zh-CN" dirty="0" err="1"/>
              <a:t>len</a:t>
            </a:r>
            <a:r>
              <a:rPr lang="en-US" altLang="zh-CN" dirty="0"/>
              <a:t>(grid)</a:t>
            </a:r>
          </a:p>
          <a:p>
            <a:r>
              <a:rPr lang="en-US" altLang="zh-CN" dirty="0"/>
              <a:t>        n = </a:t>
            </a:r>
            <a:r>
              <a:rPr lang="en-US" altLang="zh-CN" dirty="0" err="1"/>
              <a:t>len</a:t>
            </a:r>
            <a:r>
              <a:rPr lang="en-US" altLang="zh-CN" dirty="0"/>
              <a:t>(grid[0])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range(m):</a:t>
            </a:r>
          </a:p>
          <a:p>
            <a:r>
              <a:rPr lang="en-US" altLang="zh-CN" dirty="0"/>
              <a:t>            for j in range(n):</a:t>
            </a:r>
          </a:p>
          <a:p>
            <a:r>
              <a:rPr lang="en-US" altLang="zh-CN" dirty="0"/>
              <a:t>                if grid[</a:t>
            </a:r>
            <a:r>
              <a:rPr lang="en-US" altLang="zh-CN" dirty="0" err="1"/>
              <a:t>i</a:t>
            </a:r>
            <a:r>
              <a:rPr lang="en-US" altLang="zh-CN" dirty="0"/>
              <a:t>][j] != '1': continue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bfs</a:t>
            </a:r>
            <a:r>
              <a:rPr lang="en-US" altLang="zh-CN" dirty="0"/>
              <a:t>(grid, </a:t>
            </a:r>
            <a:r>
              <a:rPr lang="en-US" altLang="zh-CN" dirty="0" err="1"/>
              <a:t>i</a:t>
            </a:r>
            <a:r>
              <a:rPr lang="en-US" altLang="zh-CN" dirty="0"/>
              <a:t>, j)</a:t>
            </a:r>
          </a:p>
          <a:p>
            <a:r>
              <a:rPr lang="en-US" altLang="zh-CN" dirty="0"/>
              <a:t>                res += 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760132" y="2348880"/>
            <a:ext cx="5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BFS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55849"/>
            <a:ext cx="4821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queue import Queue #</a:t>
            </a:r>
            <a:r>
              <a:rPr lang="en-US" altLang="zh-CN" dirty="0">
                <a:solidFill>
                  <a:srgbClr val="FF0000"/>
                </a:solidFill>
              </a:rPr>
              <a:t>LILO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q = Queue() #</a:t>
            </a:r>
            <a:r>
              <a:rPr lang="zh-CN" altLang="en-US" dirty="0"/>
              <a:t>创建队列对象</a:t>
            </a:r>
            <a:br>
              <a:rPr lang="zh-CN" altLang="en-US" dirty="0"/>
            </a:br>
            <a:r>
              <a:rPr lang="en-US" altLang="zh-CN" dirty="0" err="1"/>
              <a:t>q.put</a:t>
            </a:r>
            <a:r>
              <a:rPr lang="en-US" altLang="zh-CN" dirty="0"/>
              <a:t>(0) #</a:t>
            </a:r>
            <a:r>
              <a:rPr lang="zh-CN" altLang="en-US" dirty="0"/>
              <a:t>在队列尾部插入元素</a:t>
            </a:r>
            <a:br>
              <a:rPr lang="zh-CN" altLang="en-US" dirty="0"/>
            </a:br>
            <a:r>
              <a:rPr lang="en-US" altLang="zh-CN" dirty="0" err="1"/>
              <a:t>q.put</a:t>
            </a:r>
            <a:r>
              <a:rPr lang="en-US" altLang="zh-CN" dirty="0"/>
              <a:t>(1)</a:t>
            </a:r>
            <a:br>
              <a:rPr lang="en-US" altLang="zh-CN" dirty="0"/>
            </a:br>
            <a:r>
              <a:rPr lang="en-US" altLang="zh-CN" dirty="0" err="1"/>
              <a:t>q.put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/>
              <a:t>print('LILO</a:t>
            </a:r>
            <a:r>
              <a:rPr lang="zh-CN" altLang="en-US" dirty="0"/>
              <a:t>队列</a:t>
            </a:r>
            <a:r>
              <a:rPr lang="en-US" altLang="zh-CN" dirty="0"/>
              <a:t>',</a:t>
            </a:r>
            <a:r>
              <a:rPr lang="en-US" altLang="zh-CN" dirty="0" err="1"/>
              <a:t>q.queue</a:t>
            </a:r>
            <a:r>
              <a:rPr lang="en-US" altLang="zh-CN" dirty="0"/>
              <a:t>) #</a:t>
            </a:r>
            <a:r>
              <a:rPr lang="zh-CN" altLang="en-US" dirty="0"/>
              <a:t>查看队列</a:t>
            </a:r>
            <a:r>
              <a:rPr lang="zh-CN" altLang="en-US" dirty="0" smtClean="0"/>
              <a:t>中所有</a:t>
            </a:r>
            <a:r>
              <a:rPr lang="zh-CN" altLang="en-US" dirty="0"/>
              <a:t>元素</a:t>
            </a:r>
            <a:br>
              <a:rPr lang="zh-CN" altLang="en-US" dirty="0"/>
            </a:br>
            <a:r>
              <a:rPr lang="en-US" altLang="zh-CN" dirty="0"/>
              <a:t>print(</a:t>
            </a:r>
            <a:r>
              <a:rPr lang="en-US" altLang="zh-CN" dirty="0" err="1"/>
              <a:t>q.get</a:t>
            </a:r>
            <a:r>
              <a:rPr lang="en-US" altLang="zh-CN" dirty="0"/>
              <a:t>()) #</a:t>
            </a:r>
            <a:r>
              <a:rPr lang="zh-CN" altLang="en-US" dirty="0"/>
              <a:t>返回并删除队列头部元素</a:t>
            </a:r>
            <a:br>
              <a:rPr lang="zh-CN" altLang="en-US" dirty="0"/>
            </a:br>
            <a:r>
              <a:rPr lang="en-US" altLang="zh-CN" dirty="0"/>
              <a:t>print(</a:t>
            </a:r>
            <a:r>
              <a:rPr lang="en-US" altLang="zh-CN" dirty="0" err="1"/>
              <a:t>q.queue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6321"/>
            <a:ext cx="295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四种内置队列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212976"/>
            <a:ext cx="5227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collections import </a:t>
            </a:r>
            <a:r>
              <a:rPr lang="en-US" altLang="zh-CN" dirty="0" err="1"/>
              <a:t>deque</a:t>
            </a:r>
            <a:r>
              <a:rPr lang="en-US" altLang="zh-CN" dirty="0"/>
              <a:t> #</a:t>
            </a:r>
            <a:r>
              <a:rPr lang="zh-CN" altLang="en-US" dirty="0">
                <a:solidFill>
                  <a:srgbClr val="FF0000"/>
                </a:solidFill>
              </a:rPr>
              <a:t>双端队列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dequeQueue</a:t>
            </a:r>
            <a:r>
              <a:rPr lang="en-US" altLang="zh-CN" dirty="0"/>
              <a:t> = </a:t>
            </a:r>
            <a:r>
              <a:rPr lang="en-US" altLang="zh-CN" dirty="0" err="1"/>
              <a:t>deque</a:t>
            </a:r>
            <a:r>
              <a:rPr lang="en-US" altLang="zh-CN" dirty="0"/>
              <a:t>(['</a:t>
            </a:r>
            <a:r>
              <a:rPr lang="en-US" altLang="zh-CN" dirty="0" err="1"/>
              <a:t>Eric','John','Smith</a:t>
            </a:r>
            <a:r>
              <a:rPr lang="en-US" altLang="zh-CN" dirty="0"/>
              <a:t>'])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dequeQueue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dequeQueue.append</a:t>
            </a:r>
            <a:r>
              <a:rPr lang="en-US" altLang="zh-CN" dirty="0"/>
              <a:t>('Tom') #</a:t>
            </a:r>
            <a:r>
              <a:rPr lang="zh-CN" altLang="en-US" dirty="0"/>
              <a:t>在右侧插入新元素</a:t>
            </a:r>
            <a:br>
              <a:rPr lang="zh-CN" altLang="en-US" dirty="0"/>
            </a:br>
            <a:r>
              <a:rPr lang="en-US" altLang="zh-CN" dirty="0" err="1"/>
              <a:t>dequeQueue.appendleft</a:t>
            </a:r>
            <a:r>
              <a:rPr lang="en-US" altLang="zh-CN" dirty="0"/>
              <a:t>('Terry') #</a:t>
            </a:r>
            <a:r>
              <a:rPr lang="zh-CN" altLang="en-US" dirty="0"/>
              <a:t>在左侧插入新元素</a:t>
            </a:r>
            <a:br>
              <a:rPr lang="zh-CN" altLang="en-US" dirty="0"/>
            </a:br>
            <a:r>
              <a:rPr lang="en-US" altLang="zh-CN" dirty="0"/>
              <a:t>print(</a:t>
            </a:r>
            <a:r>
              <a:rPr lang="en-US" altLang="zh-CN" dirty="0" err="1"/>
              <a:t>dequeQueue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dequeQueue.rotate</a:t>
            </a:r>
            <a:r>
              <a:rPr lang="en-US" altLang="zh-CN" dirty="0"/>
              <a:t>(2) #</a:t>
            </a:r>
            <a:r>
              <a:rPr lang="zh-CN" altLang="en-US" dirty="0"/>
              <a:t>循环右移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循环右移</a:t>
            </a:r>
            <a:r>
              <a:rPr lang="en-US" altLang="zh-CN" dirty="0"/>
              <a:t>2</a:t>
            </a:r>
            <a:r>
              <a:rPr lang="zh-CN" altLang="en-US" dirty="0"/>
              <a:t>次后的队列</a:t>
            </a:r>
            <a:r>
              <a:rPr lang="en-US" altLang="zh-CN" dirty="0"/>
              <a:t>',</a:t>
            </a:r>
            <a:r>
              <a:rPr lang="en-US" altLang="zh-CN" dirty="0" err="1"/>
              <a:t>dequeQueue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dequeQueue.popleft</a:t>
            </a:r>
            <a:r>
              <a:rPr lang="en-US" altLang="zh-CN" dirty="0"/>
              <a:t>() #</a:t>
            </a:r>
            <a:r>
              <a:rPr lang="zh-CN" altLang="en-US" dirty="0"/>
              <a:t>返回并删除队列最左端元素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删除最左端元素后的队列：</a:t>
            </a:r>
            <a:r>
              <a:rPr lang="en-US" altLang="zh-CN" dirty="0"/>
              <a:t>',</a:t>
            </a:r>
            <a:r>
              <a:rPr lang="en-US" altLang="zh-CN" dirty="0" err="1"/>
              <a:t>dequeQueue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dequeQueue.pop</a:t>
            </a:r>
            <a:r>
              <a:rPr lang="en-US" altLang="zh-CN" dirty="0"/>
              <a:t>() #</a:t>
            </a:r>
            <a:r>
              <a:rPr lang="zh-CN" altLang="en-US" dirty="0"/>
              <a:t>返回并删除队列最右端元素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删除最右端元素后的队列：</a:t>
            </a:r>
            <a:r>
              <a:rPr lang="en-US" altLang="zh-CN" dirty="0"/>
              <a:t>',</a:t>
            </a:r>
            <a:r>
              <a:rPr lang="en-US" altLang="zh-CN" dirty="0" err="1"/>
              <a:t>dequeQueue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1124744"/>
            <a:ext cx="43148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queue import </a:t>
            </a:r>
            <a:r>
              <a:rPr lang="en-US" altLang="zh-CN" dirty="0" err="1"/>
              <a:t>LifoQueue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#LIFO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lifoQueue</a:t>
            </a:r>
            <a:r>
              <a:rPr lang="en-US" altLang="zh-CN" dirty="0"/>
              <a:t> = </a:t>
            </a:r>
            <a:r>
              <a:rPr lang="en-US" altLang="zh-CN" dirty="0" err="1"/>
              <a:t>LifoQueue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lifoQueue.put</a:t>
            </a:r>
            <a:r>
              <a:rPr lang="en-US" altLang="zh-CN" dirty="0"/>
              <a:t>(1)</a:t>
            </a:r>
            <a:br>
              <a:rPr lang="en-US" altLang="zh-CN" dirty="0"/>
            </a:br>
            <a:r>
              <a:rPr lang="en-US" altLang="zh-CN" dirty="0" err="1"/>
              <a:t>lifoQueue.put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 err="1"/>
              <a:t>lifoQueue.put</a:t>
            </a:r>
            <a:r>
              <a:rPr lang="en-US" altLang="zh-CN" dirty="0"/>
              <a:t>(3)</a:t>
            </a:r>
            <a:br>
              <a:rPr lang="en-US" altLang="zh-CN" dirty="0"/>
            </a:br>
            <a:r>
              <a:rPr lang="en-US" altLang="zh-CN" dirty="0"/>
              <a:t>print('LIFO</a:t>
            </a:r>
            <a:r>
              <a:rPr lang="zh-CN" altLang="en-US" dirty="0"/>
              <a:t>队列</a:t>
            </a:r>
            <a:r>
              <a:rPr lang="en-US" altLang="zh-CN" dirty="0"/>
              <a:t>',</a:t>
            </a:r>
            <a:r>
              <a:rPr lang="en-US" altLang="zh-CN" dirty="0" err="1"/>
              <a:t>lifoQueue.queue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lifoQueue.get</a:t>
            </a:r>
            <a:r>
              <a:rPr lang="en-US" altLang="zh-CN" dirty="0"/>
              <a:t>() #</a:t>
            </a:r>
            <a:r>
              <a:rPr lang="zh-CN" altLang="en-US" dirty="0"/>
              <a:t>返回并删除队列尾部元素</a:t>
            </a:r>
            <a:br>
              <a:rPr lang="zh-CN" altLang="en-US" dirty="0"/>
            </a:br>
            <a:r>
              <a:rPr lang="en-US" altLang="zh-CN" dirty="0" err="1"/>
              <a:t>lifoQueue.get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lifoQueue.queue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43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3" y="404664"/>
            <a:ext cx="75291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queue import </a:t>
            </a:r>
            <a:r>
              <a:rPr lang="en-US" altLang="zh-CN" dirty="0" err="1">
                <a:solidFill>
                  <a:srgbClr val="FF0000"/>
                </a:solidFill>
              </a:rPr>
              <a:t>PriorityQueue</a:t>
            </a:r>
            <a:r>
              <a:rPr lang="en-US" altLang="zh-CN" dirty="0">
                <a:solidFill>
                  <a:srgbClr val="FF0000"/>
                </a:solidFill>
              </a:rPr>
              <a:t> #</a:t>
            </a:r>
            <a:r>
              <a:rPr lang="zh-CN" altLang="en-US" dirty="0">
                <a:solidFill>
                  <a:srgbClr val="FF0000"/>
                </a:solidFill>
              </a:rPr>
              <a:t>优先队列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/>
              <a:t>priorityQueue</a:t>
            </a:r>
            <a:r>
              <a:rPr lang="en-US" altLang="zh-CN" dirty="0"/>
              <a:t> = </a:t>
            </a:r>
            <a:r>
              <a:rPr lang="en-US" altLang="zh-CN" dirty="0" err="1"/>
              <a:t>PriorityQueue</a:t>
            </a:r>
            <a:r>
              <a:rPr lang="en-US" altLang="zh-CN" dirty="0"/>
              <a:t>() #</a:t>
            </a:r>
            <a:r>
              <a:rPr lang="zh-CN" altLang="en-US" dirty="0"/>
              <a:t>创建优先队列对象</a:t>
            </a:r>
            <a:br>
              <a:rPr lang="zh-CN" altLang="en-US" dirty="0"/>
            </a:br>
            <a:r>
              <a:rPr lang="en-US" altLang="zh-CN" dirty="0" err="1"/>
              <a:t>priorityQueue.put</a:t>
            </a:r>
            <a:r>
              <a:rPr lang="en-US" altLang="zh-CN" dirty="0"/>
              <a:t>(3) #</a:t>
            </a:r>
            <a:r>
              <a:rPr lang="zh-CN" altLang="en-US" dirty="0"/>
              <a:t>插入元素</a:t>
            </a:r>
            <a:br>
              <a:rPr lang="zh-CN" altLang="en-US" dirty="0"/>
            </a:br>
            <a:r>
              <a:rPr lang="en-US" altLang="zh-CN" dirty="0" err="1"/>
              <a:t>priorityQueue.put</a:t>
            </a:r>
            <a:r>
              <a:rPr lang="en-US" altLang="zh-CN" dirty="0"/>
              <a:t>(78) #</a:t>
            </a:r>
            <a:r>
              <a:rPr lang="zh-CN" altLang="en-US" dirty="0"/>
              <a:t>插入元素</a:t>
            </a:r>
            <a:br>
              <a:rPr lang="zh-CN" altLang="en-US" dirty="0"/>
            </a:br>
            <a:r>
              <a:rPr lang="en-US" altLang="zh-CN" dirty="0" err="1"/>
              <a:t>priorityQueue.put</a:t>
            </a:r>
            <a:r>
              <a:rPr lang="en-US" altLang="zh-CN" dirty="0"/>
              <a:t>(100) #</a:t>
            </a:r>
            <a:r>
              <a:rPr lang="zh-CN" altLang="en-US" dirty="0"/>
              <a:t>插入元素</a:t>
            </a:r>
            <a:br>
              <a:rPr lang="zh-CN" altLang="en-US" dirty="0"/>
            </a:br>
            <a:r>
              <a:rPr lang="en-US" altLang="zh-CN" dirty="0"/>
              <a:t>print(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查看优先级队列中的所有元素</a:t>
            </a:r>
            <a:br>
              <a:rPr lang="zh-CN" altLang="en-US" dirty="0"/>
            </a:br>
            <a:r>
              <a:rPr lang="en-US" altLang="zh-CN" dirty="0" err="1"/>
              <a:t>priorityQueue.put</a:t>
            </a:r>
            <a:r>
              <a:rPr lang="en-US" altLang="zh-CN" dirty="0"/>
              <a:t>(1) #</a:t>
            </a:r>
            <a:r>
              <a:rPr lang="zh-CN" altLang="en-US" dirty="0"/>
              <a:t>插入元素</a:t>
            </a:r>
            <a:br>
              <a:rPr lang="zh-CN" altLang="en-US" dirty="0"/>
            </a:br>
            <a:r>
              <a:rPr lang="en-US" altLang="zh-CN" dirty="0" err="1"/>
              <a:t>priorityQueue.put</a:t>
            </a:r>
            <a:r>
              <a:rPr lang="en-US" altLang="zh-CN" dirty="0"/>
              <a:t>(2) #</a:t>
            </a:r>
            <a:r>
              <a:rPr lang="zh-CN" altLang="en-US" dirty="0"/>
              <a:t>插入元素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优先级队列</a:t>
            </a:r>
            <a:r>
              <a:rPr lang="en-US" altLang="zh-CN" dirty="0"/>
              <a:t>:',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查看优先级队列中的所有元素</a:t>
            </a:r>
            <a:br>
              <a:rPr lang="zh-CN" altLang="en-US" dirty="0"/>
            </a:br>
            <a:r>
              <a:rPr lang="en-US" altLang="zh-CN" dirty="0" err="1"/>
              <a:t>priorityQueue.get</a:t>
            </a:r>
            <a:r>
              <a:rPr lang="en-US" altLang="zh-CN" dirty="0"/>
              <a:t>() #</a:t>
            </a:r>
            <a:r>
              <a:rPr lang="zh-CN" altLang="en-US" dirty="0"/>
              <a:t>返回并删除优先级最低的元素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删除后剩余元素</a:t>
            </a:r>
            <a:r>
              <a:rPr lang="en-US" altLang="zh-CN" dirty="0"/>
              <a:t>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priorityQueue.get</a:t>
            </a:r>
            <a:r>
              <a:rPr lang="en-US" altLang="zh-CN" dirty="0"/>
              <a:t>() #</a:t>
            </a:r>
            <a:r>
              <a:rPr lang="zh-CN" altLang="en-US" dirty="0"/>
              <a:t>返回并删除优先级最低的元素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删除后剩余元素</a:t>
            </a:r>
            <a:r>
              <a:rPr lang="en-US" altLang="zh-CN" dirty="0"/>
              <a:t>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删除后剩余元素</a:t>
            </a:r>
            <a:br>
              <a:rPr lang="zh-CN" altLang="en-US" dirty="0"/>
            </a:br>
            <a:r>
              <a:rPr lang="en-US" altLang="zh-CN" dirty="0" err="1"/>
              <a:t>priorityQueue.get</a:t>
            </a:r>
            <a:r>
              <a:rPr lang="en-US" altLang="zh-CN" dirty="0"/>
              <a:t>() #</a:t>
            </a:r>
            <a:r>
              <a:rPr lang="zh-CN" altLang="en-US" dirty="0"/>
              <a:t>返回并删除优先级最低的元素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删除后剩余元素</a:t>
            </a:r>
            <a:r>
              <a:rPr lang="en-US" altLang="zh-CN" dirty="0"/>
              <a:t>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删除后剩余元素</a:t>
            </a:r>
            <a:br>
              <a:rPr lang="zh-CN" altLang="en-US" dirty="0"/>
            </a:br>
            <a:r>
              <a:rPr lang="en-US" altLang="zh-CN" dirty="0" err="1"/>
              <a:t>priorityQueue.get</a:t>
            </a:r>
            <a:r>
              <a:rPr lang="en-US" altLang="zh-CN" dirty="0"/>
              <a:t>() #</a:t>
            </a:r>
            <a:r>
              <a:rPr lang="zh-CN" altLang="en-US" dirty="0"/>
              <a:t>返回并删除优先级最低的元素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删除后剩余元素</a:t>
            </a:r>
            <a:r>
              <a:rPr lang="en-US" altLang="zh-CN" dirty="0"/>
              <a:t>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删除后剩余元素</a:t>
            </a:r>
            <a:br>
              <a:rPr lang="zh-CN" altLang="en-US" dirty="0"/>
            </a:br>
            <a:r>
              <a:rPr lang="en-US" altLang="zh-CN" dirty="0" err="1"/>
              <a:t>priorityQueue.get</a:t>
            </a:r>
            <a:r>
              <a:rPr lang="en-US" altLang="zh-CN" dirty="0"/>
              <a:t>() #</a:t>
            </a:r>
            <a:r>
              <a:rPr lang="zh-CN" altLang="en-US" dirty="0"/>
              <a:t>返回并删除优先级最低的元素</a:t>
            </a:r>
            <a:br>
              <a:rPr lang="zh-CN" altLang="en-US" dirty="0"/>
            </a:br>
            <a:r>
              <a:rPr lang="en-US" altLang="zh-CN" dirty="0"/>
              <a:t>print('</a:t>
            </a:r>
            <a:r>
              <a:rPr lang="zh-CN" altLang="en-US" dirty="0"/>
              <a:t>全部被删除后</a:t>
            </a:r>
            <a:r>
              <a:rPr lang="en-US" altLang="zh-CN" dirty="0"/>
              <a:t>:',</a:t>
            </a:r>
            <a:r>
              <a:rPr lang="en-US" altLang="zh-CN" dirty="0" err="1"/>
              <a:t>priorityQueue.queue</a:t>
            </a:r>
            <a:r>
              <a:rPr lang="en-US" altLang="zh-CN" dirty="0"/>
              <a:t>) #</a:t>
            </a:r>
            <a:r>
              <a:rPr lang="zh-CN" altLang="en-US" dirty="0"/>
              <a:t>查看优先级队列中的所有元素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186989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2876</Words>
  <Application>Microsoft Office PowerPoint</Application>
  <PresentationFormat>全屏显示(4:3)</PresentationFormat>
  <Paragraphs>1390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155</cp:revision>
  <dcterms:created xsi:type="dcterms:W3CDTF">2020-08-26T05:58:23Z</dcterms:created>
  <dcterms:modified xsi:type="dcterms:W3CDTF">2020-09-05T02:56:41Z</dcterms:modified>
</cp:coreProperties>
</file>