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2838BEF-8BB2-4498-84A7-C5851F593DF1}"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70" autoAdjust="0"/>
    <p:restoredTop sz="96391" autoAdjust="0"/>
  </p:normalViewPr>
  <p:slideViewPr>
    <p:cSldViewPr snapToGrid="0">
      <p:cViewPr varScale="1">
        <p:scale>
          <a:sx n="86" d="100"/>
          <a:sy n="86" d="100"/>
        </p:scale>
        <p:origin x="571" y="67"/>
      </p:cViewPr>
      <p:guideLst/>
    </p:cSldViewPr>
  </p:slideViewPr>
  <p:outlineViewPr>
    <p:cViewPr>
      <p:scale>
        <a:sx n="33" d="100"/>
        <a:sy n="33" d="100"/>
      </p:scale>
      <p:origin x="0" y="-1194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10-29T15:43:06.010" idx="1">
    <p:pos x="3067" y="1319"/>
    <p:text>한국일보 뉴스기사중</p:text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ZA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4189A53-E82A-40E7-A0ED-F7BD28C9FB66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2018년 11월 22일</a:t>
            </a:fld>
            <a:endParaRPr lang="ko-KR" altLang="en-ZA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ZA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n-ZA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ZA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838981C-615E-4757-9A5C-942E3CF09C96}" type="datetime4">
              <a:rPr lang="ko-KR" altLang="en-US" smtClean="0"/>
              <a:pPr/>
              <a:t>2018년 11월 22일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ZA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  <a:endParaRPr lang="ko-KR" altLang="en-ZA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2818732-FA64-4F57-8EE6-57AA70E1F1E0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630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2818732-FA64-4F57-8EE6-57AA70E1F1E0}" type="slidenum">
              <a:rPr lang="en-ZA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9073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171E5E3D-6A1C-49BA-9E11-FC053AD818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784058"/>
          </a:xfrm>
          <a:solidFill>
            <a:schemeClr val="bg1">
              <a:lumMod val="95000"/>
            </a:schemeClr>
          </a:solidFill>
        </p:spPr>
        <p:txBody>
          <a:bodyPr tIns="1116000" rIns="0" rtlCol="0" anchor="t"/>
          <a:lstStyle>
            <a:lvl1pPr marL="0" indent="0" algn="ctr">
              <a:buNone/>
              <a:defRPr/>
            </a:lvl1pPr>
          </a:lstStyle>
          <a:p>
            <a:pPr rtl="0"/>
            <a:r>
              <a:rPr lang="ko-KR" altLang="en-US" noProof="0" dirty="0"/>
              <a:t>사진 삽입 또는 끌어서 놓기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3163899"/>
            <a:ext cx="4860000" cy="1800000"/>
          </a:xfrm>
          <a:solidFill>
            <a:schemeClr val="bg1"/>
          </a:solidFill>
          <a:ln>
            <a:noFill/>
          </a:ln>
        </p:spPr>
        <p:txBody>
          <a:bodyPr lIns="180000" tIns="72000" rIns="180000" bIns="72000" rtlCol="0" anchor="ctr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표지 제목 </a:t>
            </a:r>
            <a:r>
              <a:rPr lang="en-US" altLang="ko-KR" noProof="0" dirty="0"/>
              <a:t>1</a:t>
            </a:r>
            <a:endParaRPr lang="ko-KR" altLang="en-US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0" y="5119698"/>
            <a:ext cx="4860000" cy="836602"/>
          </a:xfrm>
          <a:solidFill>
            <a:schemeClr val="bg1"/>
          </a:solidFill>
        </p:spPr>
        <p:txBody>
          <a:bodyPr lIns="180000" tIns="72000" rIns="180000" bIns="72000" rtlCol="0" anchor="ctr"/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114E411-DCD8-47C4-8385-C03FBB18B180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5BF3746-E60B-4321-998E-07F04440CEAC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ZA" noProof="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5F0423-B6EE-42FD-9306-5E965142C6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CE01B6-FB5C-471B-B95B-DB3DC8A0E4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5CA0D6D2-4DA0-4AEE-95C1-E8BDD0515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ZA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152000"/>
            <a:ext cx="5472000" cy="504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ZA" noProof="0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152525"/>
            <a:ext cx="5472113" cy="5038725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ZA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5" name="텍스트 개체 틀 5">
            <a:extLst>
              <a:ext uri="{FF2B5EF4-FFF2-40B4-BE49-F238E27FC236}">
                <a16:creationId xmlns:a16="http://schemas.microsoft.com/office/drawing/2014/main" id="{AF8E62C6-0CCA-4909-AE69-A32ED6AC06B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1423F09E-5021-4E1D-A4A8-174F779F2749}"/>
              </a:ext>
            </a:extLst>
          </p:cNvPr>
          <p:cNvSpPr>
            <a:spLocks noGrp="1"/>
          </p:cNvSpPr>
          <p:nvPr>
            <p:ph sz="half" idx="29"/>
          </p:nvPr>
        </p:nvSpPr>
        <p:spPr>
          <a:xfrm>
            <a:off x="1790100" y="2701131"/>
            <a:ext cx="3546675" cy="2828138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ZA" noProof="0" dirty="0"/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F7C3D0F0-8880-4132-9B6F-33B2D7437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58100" y="2701131"/>
            <a:ext cx="3546675" cy="2828138"/>
          </a:xfrm>
        </p:spPr>
        <p:txBody>
          <a:bodyPr rtlCol="0"/>
          <a:lstStyle>
            <a:lvl1pPr>
              <a:buClr>
                <a:schemeClr val="accent1">
                  <a:lumMod val="50000"/>
                </a:schemeClr>
              </a:buClr>
              <a:defRPr/>
            </a:lvl1pPr>
            <a:lvl2pPr>
              <a:buClr>
                <a:schemeClr val="accent1">
                  <a:lumMod val="50000"/>
                </a:schemeClr>
              </a:buClr>
              <a:defRPr/>
            </a:lvl2pPr>
            <a:lvl3pPr>
              <a:buClr>
                <a:schemeClr val="accent1">
                  <a:lumMod val="50000"/>
                </a:schemeClr>
              </a:buClr>
              <a:defRPr/>
            </a:lvl3pPr>
            <a:lvl4pPr>
              <a:buClr>
                <a:schemeClr val="accent1">
                  <a:lumMod val="50000"/>
                </a:schemeClr>
              </a:buClr>
              <a:defRPr/>
            </a:lvl4pPr>
            <a:lvl5pPr>
              <a:buClr>
                <a:schemeClr val="accent1">
                  <a:lumMod val="50000"/>
                </a:schemeClr>
              </a:buClr>
              <a:defRPr/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ZA" noProof="0" dirty="0"/>
          </a:p>
        </p:txBody>
      </p:sp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9CBDEF46-1F51-42D2-A43C-36A28ECB340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793079" y="1728000"/>
            <a:ext cx="3554451" cy="735800"/>
          </a:xfrm>
          <a:noFill/>
        </p:spPr>
        <p:txBody>
          <a:bodyPr rtlCol="0" anchor="t"/>
          <a:lstStyle>
            <a:lvl1pPr marL="0" indent="0" algn="l">
              <a:buNone/>
              <a:defRPr sz="5400">
                <a:solidFill>
                  <a:schemeClr val="accent1"/>
                </a:solidFill>
                <a:latin typeface="맑은 고딕 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US" altLang="ko-KR" noProof="0" dirty="0"/>
              <a:t>1</a:t>
            </a:r>
            <a:endParaRPr lang="ko-KR" altLang="en-ZA" noProof="0" dirty="0"/>
          </a:p>
        </p:txBody>
      </p:sp>
      <p:sp>
        <p:nvSpPr>
          <p:cNvPr id="11" name="텍스트 개체 틀 4">
            <a:extLst>
              <a:ext uri="{FF2B5EF4-FFF2-40B4-BE49-F238E27FC236}">
                <a16:creationId xmlns:a16="http://schemas.microsoft.com/office/drawing/2014/main" id="{9CA11096-D31C-4BD0-AFF9-7575C5E8E52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55762" y="1722438"/>
            <a:ext cx="3538517" cy="735749"/>
          </a:xfrm>
        </p:spPr>
        <p:txBody>
          <a:bodyPr rtlCol="0" anchor="t"/>
          <a:lstStyle>
            <a:lvl1pPr marL="0" indent="0">
              <a:buNone/>
              <a:defRPr sz="5400">
                <a:solidFill>
                  <a:schemeClr val="accent1">
                    <a:lumMod val="50000"/>
                  </a:schemeClr>
                </a:solidFill>
                <a:latin typeface="맑은 고딕 "/>
              </a:defRPr>
            </a:lvl1pPr>
          </a:lstStyle>
          <a:p>
            <a:pPr lvl="0" rtl="0"/>
            <a:r>
              <a:rPr lang="en-US" altLang="ko-KR" noProof="0" dirty="0"/>
              <a:t>2</a:t>
            </a:r>
            <a:endParaRPr lang="ko-KR" altLang="en-ZA" noProof="0" dirty="0"/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6438B210-DE07-4BDD-BDB3-2A3DF619BED3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859785" y="1722438"/>
            <a:ext cx="735013" cy="735012"/>
          </a:xfrm>
        </p:spPr>
        <p:txBody>
          <a:bodyPr rtlCol="0" anchor="ctr"/>
          <a:lstStyle>
            <a:lvl1pPr marL="0" indent="0" algn="ctr">
              <a:buNone/>
              <a:defRPr sz="1100" i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ZA" noProof="0" dirty="0"/>
          </a:p>
        </p:txBody>
      </p:sp>
      <p:sp>
        <p:nvSpPr>
          <p:cNvPr id="12" name="그림 개체 틀 3">
            <a:extLst>
              <a:ext uri="{FF2B5EF4-FFF2-40B4-BE49-F238E27FC236}">
                <a16:creationId xmlns:a16="http://schemas.microsoft.com/office/drawing/2014/main" id="{FAD6E0EA-E35F-4E2B-869F-7A912C4CB629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722468" y="1722438"/>
            <a:ext cx="735013" cy="735012"/>
          </a:xfrm>
        </p:spPr>
        <p:txBody>
          <a:bodyPr rtlCol="0" anchor="ctr"/>
          <a:lstStyle>
            <a:lvl1pPr marL="0" indent="0" algn="ctr">
              <a:buNone/>
              <a:defRPr sz="1100" i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2728516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72C502DE-CADD-4CC1-972E-20071995502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0706" y="1593150"/>
            <a:ext cx="4348065" cy="434806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구역 머리글</a:t>
            </a:r>
          </a:p>
        </p:txBody>
      </p:sp>
      <p:sp>
        <p:nvSpPr>
          <p:cNvPr id="14" name="텍스트 개체 틀 9">
            <a:extLst>
              <a:ext uri="{FF2B5EF4-FFF2-40B4-BE49-F238E27FC236}">
                <a16:creationId xmlns:a16="http://schemas.microsoft.com/office/drawing/2014/main" id="{19BE8230-B656-44E2-9319-E1464125040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21084" y="1949641"/>
            <a:ext cx="3635083" cy="363508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ko-KR" altLang="en-US" noProof="0" dirty="0"/>
              <a:t>구역 머리글</a:t>
            </a:r>
          </a:p>
        </p:txBody>
      </p:sp>
      <p:sp>
        <p:nvSpPr>
          <p:cNvPr id="15" name="텍스트 개체 틀 9">
            <a:extLst>
              <a:ext uri="{FF2B5EF4-FFF2-40B4-BE49-F238E27FC236}">
                <a16:creationId xmlns:a16="http://schemas.microsoft.com/office/drawing/2014/main" id="{8F1CA0D5-06FF-4D1F-B534-1DFFCB23EA7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38481" y="2207063"/>
            <a:ext cx="3120238" cy="312023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ko-KR" altLang="en-US" noProof="0" dirty="0"/>
              <a:t>구역 머리글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ZA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5" name="텍스트 개체 틀 5">
            <a:extLst>
              <a:ext uri="{FF2B5EF4-FFF2-40B4-BE49-F238E27FC236}">
                <a16:creationId xmlns:a16="http://schemas.microsoft.com/office/drawing/2014/main" id="{AF8E62C6-0CCA-4909-AE69-A32ED6AC06B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16" name="텍스트 개체 틀 3">
            <a:extLst>
              <a:ext uri="{FF2B5EF4-FFF2-40B4-BE49-F238E27FC236}">
                <a16:creationId xmlns:a16="http://schemas.microsoft.com/office/drawing/2014/main" id="{3A5BA28D-2313-499F-93AB-7C86B030570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658929" y="2205688"/>
            <a:ext cx="2811618" cy="1440000"/>
          </a:xfrm>
          <a:prstGeom prst="rect">
            <a:avLst/>
          </a:prstGeom>
          <a:noFill/>
        </p:spPr>
        <p:txBody>
          <a:bodyPr rtlCol="0"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US" altLang="ko-KR" noProof="0" dirty="0"/>
              <a:t>1</a:t>
            </a:r>
            <a:endParaRPr lang="ko-KR" altLang="en-ZA" noProof="0" dirty="0"/>
          </a:p>
        </p:txBody>
      </p:sp>
      <p:sp>
        <p:nvSpPr>
          <p:cNvPr id="17" name="텍스트 개체 틀 9">
            <a:extLst>
              <a:ext uri="{FF2B5EF4-FFF2-40B4-BE49-F238E27FC236}">
                <a16:creationId xmlns:a16="http://schemas.microsoft.com/office/drawing/2014/main" id="{4E9F4FE1-F54C-4B3C-9CED-6C3058B0035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32816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266700" lvl="0" indent="-266700" algn="ctr" rtl="0"/>
            <a:r>
              <a:rPr lang="en-US" altLang="ko-KR" noProof="0" dirty="0"/>
              <a:t>2</a:t>
            </a:r>
            <a:endParaRPr lang="ko-KR" altLang="en-ZA" noProof="0" dirty="0"/>
          </a:p>
        </p:txBody>
      </p:sp>
      <p:sp>
        <p:nvSpPr>
          <p:cNvPr id="18" name="텍스트 개체 틀 9">
            <a:extLst>
              <a:ext uri="{FF2B5EF4-FFF2-40B4-BE49-F238E27FC236}">
                <a16:creationId xmlns:a16="http://schemas.microsoft.com/office/drawing/2014/main" id="{26328AB3-6C8E-4BB6-9C01-852150BDFE1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547101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266700" lvl="0" indent="-266700" algn="ctr" rtl="0"/>
            <a:r>
              <a:rPr lang="en-US" altLang="ko-KR" noProof="0" dirty="0"/>
              <a:t>3</a:t>
            </a:r>
            <a:endParaRPr lang="ko-KR" altLang="en-ZA" noProof="0" dirty="0"/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1F9D630-F36F-43B5-B6A8-62245E084CA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074738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구역 설명</a:t>
            </a:r>
            <a:endParaRPr lang="ko-KR" altLang="en-ZA" noProof="0" dirty="0"/>
          </a:p>
        </p:txBody>
      </p:sp>
      <p:sp>
        <p:nvSpPr>
          <p:cNvPr id="20" name="텍스트 개체 틀 5">
            <a:extLst>
              <a:ext uri="{FF2B5EF4-FFF2-40B4-BE49-F238E27FC236}">
                <a16:creationId xmlns:a16="http://schemas.microsoft.com/office/drawing/2014/main" id="{7488A707-03CD-495D-B761-9F9DAE92C6C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8625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ko-KR" altLang="en-US" noProof="0" dirty="0"/>
              <a:t>구역 설명</a:t>
            </a:r>
          </a:p>
        </p:txBody>
      </p:sp>
      <p:sp>
        <p:nvSpPr>
          <p:cNvPr id="21" name="텍스트 개체 틀 9">
            <a:extLst>
              <a:ext uri="{FF2B5EF4-FFF2-40B4-BE49-F238E27FC236}">
                <a16:creationId xmlns:a16="http://schemas.microsoft.com/office/drawing/2014/main" id="{99A33CFC-3C95-43CD-92E8-05A5E6D985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08600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ko-KR" altLang="en-US" noProof="0" dirty="0"/>
              <a:t>구역 설명</a:t>
            </a:r>
          </a:p>
        </p:txBody>
      </p:sp>
      <p:sp>
        <p:nvSpPr>
          <p:cNvPr id="25" name="텍스트 상자 24">
            <a:extLst>
              <a:ext uri="{FF2B5EF4-FFF2-40B4-BE49-F238E27FC236}">
                <a16:creationId xmlns:a16="http://schemas.microsoft.com/office/drawing/2014/main" id="{047CF562-A700-49C4-A50C-2A49B19BC7BF}"/>
              </a:ext>
            </a:extLst>
          </p:cNvPr>
          <p:cNvSpPr txBox="1">
            <a:spLocks/>
          </p:cNvSpPr>
          <p:nvPr userDrawn="1"/>
        </p:nvSpPr>
        <p:spPr>
          <a:xfrm>
            <a:off x="4921084" y="2993698"/>
            <a:ext cx="317688" cy="1544221"/>
          </a:xfrm>
          <a:custGeom>
            <a:avLst/>
            <a:gdLst>
              <a:gd name="connsiteX0" fmla="*/ 173971 w 317688"/>
              <a:gd name="connsiteY0" fmla="*/ 0 h 1544221"/>
              <a:gd name="connsiteX1" fmla="*/ 219948 w 317688"/>
              <a:gd name="connsiteY1" fmla="*/ 125619 h 1544221"/>
              <a:gd name="connsiteX2" fmla="*/ 317688 w 317688"/>
              <a:gd name="connsiteY2" fmla="*/ 772110 h 1544221"/>
              <a:gd name="connsiteX3" fmla="*/ 219948 w 317688"/>
              <a:gd name="connsiteY3" fmla="*/ 1418601 h 1544221"/>
              <a:gd name="connsiteX4" fmla="*/ 173971 w 317688"/>
              <a:gd name="connsiteY4" fmla="*/ 1544221 h 1544221"/>
              <a:gd name="connsiteX5" fmla="*/ 142832 w 317688"/>
              <a:gd name="connsiteY5" fmla="*/ 1479580 h 1544221"/>
              <a:gd name="connsiteX6" fmla="*/ 0 w 317688"/>
              <a:gd name="connsiteY6" fmla="*/ 772110 h 1544221"/>
              <a:gd name="connsiteX7" fmla="*/ 142832 w 317688"/>
              <a:gd name="connsiteY7" fmla="*/ 64641 h 1544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688" h="1544221">
                <a:moveTo>
                  <a:pt x="173971" y="0"/>
                </a:moveTo>
                <a:lnTo>
                  <a:pt x="219948" y="125619"/>
                </a:lnTo>
                <a:cubicBezTo>
                  <a:pt x="283469" y="329846"/>
                  <a:pt x="317688" y="546982"/>
                  <a:pt x="317688" y="772110"/>
                </a:cubicBezTo>
                <a:cubicBezTo>
                  <a:pt x="317688" y="997239"/>
                  <a:pt x="283469" y="1214375"/>
                  <a:pt x="219948" y="1418601"/>
                </a:cubicBezTo>
                <a:lnTo>
                  <a:pt x="173971" y="1544221"/>
                </a:lnTo>
                <a:lnTo>
                  <a:pt x="142832" y="1479580"/>
                </a:lnTo>
                <a:cubicBezTo>
                  <a:pt x="50859" y="1262132"/>
                  <a:pt x="0" y="1023060"/>
                  <a:pt x="0" y="772110"/>
                </a:cubicBezTo>
                <a:cubicBezTo>
                  <a:pt x="0" y="521160"/>
                  <a:pt x="50859" y="282088"/>
                  <a:pt x="142832" y="64641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lang="en-ZA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ko-KR" altLang="en-US" noProof="0" dirty="0"/>
          </a:p>
        </p:txBody>
      </p:sp>
      <p:sp>
        <p:nvSpPr>
          <p:cNvPr id="26" name="텍스트 상자 25">
            <a:extLst>
              <a:ext uri="{FF2B5EF4-FFF2-40B4-BE49-F238E27FC236}">
                <a16:creationId xmlns:a16="http://schemas.microsoft.com/office/drawing/2014/main" id="{594DA0E5-4933-41D4-8C7B-70093A9DB34D}"/>
              </a:ext>
            </a:extLst>
          </p:cNvPr>
          <p:cNvSpPr txBox="1">
            <a:spLocks/>
          </p:cNvSpPr>
          <p:nvPr userDrawn="1"/>
        </p:nvSpPr>
        <p:spPr>
          <a:xfrm>
            <a:off x="8238481" y="3054203"/>
            <a:ext cx="317687" cy="1423210"/>
          </a:xfrm>
          <a:custGeom>
            <a:avLst/>
            <a:gdLst>
              <a:gd name="connsiteX0" fmla="*/ 172863 w 317687"/>
              <a:gd name="connsiteY0" fmla="*/ 0 h 1423210"/>
              <a:gd name="connsiteX1" fmla="*/ 174856 w 317687"/>
              <a:gd name="connsiteY1" fmla="*/ 4136 h 1423210"/>
              <a:gd name="connsiteX2" fmla="*/ 317687 w 317687"/>
              <a:gd name="connsiteY2" fmla="*/ 711605 h 1423210"/>
              <a:gd name="connsiteX3" fmla="*/ 174856 w 317687"/>
              <a:gd name="connsiteY3" fmla="*/ 1419075 h 1423210"/>
              <a:gd name="connsiteX4" fmla="*/ 172864 w 317687"/>
              <a:gd name="connsiteY4" fmla="*/ 1423210 h 1423210"/>
              <a:gd name="connsiteX5" fmla="*/ 122602 w 317687"/>
              <a:gd name="connsiteY5" fmla="*/ 1318873 h 1423210"/>
              <a:gd name="connsiteX6" fmla="*/ 0 w 317687"/>
              <a:gd name="connsiteY6" fmla="*/ 711604 h 1423210"/>
              <a:gd name="connsiteX7" fmla="*/ 122602 w 317687"/>
              <a:gd name="connsiteY7" fmla="*/ 104335 h 14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687" h="1423210">
                <a:moveTo>
                  <a:pt x="172863" y="0"/>
                </a:moveTo>
                <a:lnTo>
                  <a:pt x="174856" y="4136"/>
                </a:lnTo>
                <a:cubicBezTo>
                  <a:pt x="266828" y="221583"/>
                  <a:pt x="317687" y="460655"/>
                  <a:pt x="317687" y="711605"/>
                </a:cubicBezTo>
                <a:cubicBezTo>
                  <a:pt x="317687" y="962555"/>
                  <a:pt x="266828" y="1201627"/>
                  <a:pt x="174856" y="1419075"/>
                </a:cubicBezTo>
                <a:lnTo>
                  <a:pt x="172864" y="1423210"/>
                </a:lnTo>
                <a:lnTo>
                  <a:pt x="122602" y="1318873"/>
                </a:lnTo>
                <a:cubicBezTo>
                  <a:pt x="43656" y="1132223"/>
                  <a:pt x="0" y="927012"/>
                  <a:pt x="0" y="711604"/>
                </a:cubicBezTo>
                <a:cubicBezTo>
                  <a:pt x="0" y="496197"/>
                  <a:pt x="43656" y="290985"/>
                  <a:pt x="122602" y="104335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lang="en-ZA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575143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화살표: 왼쪽-오른쪽 2">
            <a:extLst>
              <a:ext uri="{FF2B5EF4-FFF2-40B4-BE49-F238E27FC236}">
                <a16:creationId xmlns:a16="http://schemas.microsoft.com/office/drawing/2014/main" id="{CFAEDCAA-CDC7-47ED-A380-37E6ACCA8560}"/>
              </a:ext>
            </a:extLst>
          </p:cNvPr>
          <p:cNvSpPr/>
          <p:nvPr userDrawn="1"/>
        </p:nvSpPr>
        <p:spPr>
          <a:xfrm>
            <a:off x="388279" y="3558496"/>
            <a:ext cx="11415443" cy="97190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14" name="화살표: 왼쪽-오른쪽 13">
            <a:extLst>
              <a:ext uri="{FF2B5EF4-FFF2-40B4-BE49-F238E27FC236}">
                <a16:creationId xmlns:a16="http://schemas.microsoft.com/office/drawing/2014/main" id="{F9300B0F-E539-42E5-B7E4-21E21637BA8D}"/>
              </a:ext>
            </a:extLst>
          </p:cNvPr>
          <p:cNvSpPr/>
          <p:nvPr userDrawn="1"/>
        </p:nvSpPr>
        <p:spPr>
          <a:xfrm rot="5400000">
            <a:off x="3772822" y="3576211"/>
            <a:ext cx="4652357" cy="97190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ZA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10" name="텍스트 개체 틀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09000" y="951013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 err="1"/>
              <a:t>사분면</a:t>
            </a:r>
            <a:r>
              <a:rPr lang="ko-KR" altLang="en-US" noProof="0" dirty="0"/>
              <a:t> 제목</a:t>
            </a:r>
          </a:p>
        </p:txBody>
      </p:sp>
      <p:sp>
        <p:nvSpPr>
          <p:cNvPr id="11" name="텍스트 개체 틀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9000" y="6046600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 err="1"/>
              <a:t>사분면</a:t>
            </a:r>
            <a:r>
              <a:rPr lang="ko-KR" altLang="en-US" noProof="0" dirty="0"/>
              <a:t> 제목</a:t>
            </a:r>
          </a:p>
        </p:txBody>
      </p:sp>
      <p:sp>
        <p:nvSpPr>
          <p:cNvPr id="12" name="텍스트 개체 틀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260393"/>
            <a:ext cx="1980000" cy="252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 err="1"/>
              <a:t>사분면</a:t>
            </a:r>
            <a:r>
              <a:rPr lang="ko-KR" altLang="en-US" noProof="0" dirty="0"/>
              <a:t> 제목</a:t>
            </a: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92001" y="3260393"/>
            <a:ext cx="1980000" cy="252000"/>
          </a:xfr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 err="1"/>
              <a:t>사분면</a:t>
            </a:r>
            <a:r>
              <a:rPr lang="ko-KR" altLang="en-US" noProof="0" dirty="0"/>
              <a:t> 제목</a:t>
            </a:r>
          </a:p>
        </p:txBody>
      </p:sp>
    </p:spTree>
    <p:extLst>
      <p:ext uri="{BB962C8B-B14F-4D97-AF65-F5344CB8AC3E}">
        <p14:creationId xmlns:p14="http://schemas.microsoft.com/office/powerpoint/2010/main" val="431150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ZA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5" name="텍스트 개체 틀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3103194D-3DB5-46F8-9ACE-B2B142B87BE9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94569" y="2673626"/>
            <a:ext cx="2975206" cy="3269974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ZA" noProof="0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3569837A-DE3B-4C2A-B811-BCC93B8681F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614397" y="2673626"/>
            <a:ext cx="2975206" cy="3269974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ZA" noProof="0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A914D45E-73D5-4807-A6F8-1A996A31F7F2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434225" y="2673626"/>
            <a:ext cx="2975206" cy="3269974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ZA" noProof="0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20206252-95E9-4C8F-8EB4-26F27AC6FB4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94569" y="1728000"/>
            <a:ext cx="2975206" cy="720000"/>
          </a:xfrm>
          <a:noFill/>
          <a:ln w="28575">
            <a:noFill/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구역 </a:t>
            </a:r>
            <a:r>
              <a:rPr lang="en-US" altLang="ko-KR" noProof="0" dirty="0"/>
              <a:t>1 </a:t>
            </a:r>
            <a:r>
              <a:rPr lang="ko-KR" altLang="en-US" noProof="0" dirty="0"/>
              <a:t>제목</a:t>
            </a:r>
            <a:endParaRPr lang="ko-KR" altLang="en-ZA" noProof="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9256C163-60A0-49AC-9FEA-A56ACF30FA33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614397" y="1728000"/>
            <a:ext cx="2975206" cy="720000"/>
          </a:xfrm>
          <a:noFill/>
          <a:ln w="28575">
            <a:noFill/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구역 </a:t>
            </a:r>
            <a:r>
              <a:rPr lang="en-US" altLang="ko-KR" noProof="0" dirty="0"/>
              <a:t>2 </a:t>
            </a:r>
            <a:r>
              <a:rPr lang="ko-KR" altLang="en-US" noProof="0" dirty="0"/>
              <a:t>제목</a:t>
            </a:r>
            <a:endParaRPr lang="ko-KR" altLang="en-ZA" noProof="0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FAF68729-4DB7-4514-BF22-9950FB3ECC3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434225" y="1728000"/>
            <a:ext cx="2975206" cy="720000"/>
          </a:xfrm>
          <a:noFill/>
          <a:ln w="28575">
            <a:noFill/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구역 </a:t>
            </a:r>
            <a:r>
              <a:rPr lang="en-US" altLang="ko-KR" noProof="0" dirty="0"/>
              <a:t>3 </a:t>
            </a:r>
            <a:r>
              <a:rPr lang="ko-KR" altLang="en-US" noProof="0" dirty="0"/>
              <a:t>제목</a:t>
            </a:r>
            <a:endParaRPr lang="ko-KR" altLang="en-ZA" noProof="0" dirty="0"/>
          </a:p>
        </p:txBody>
      </p:sp>
      <p:sp>
        <p:nvSpPr>
          <p:cNvPr id="14" name="직사각형 6">
            <a:extLst>
              <a:ext uri="{FF2B5EF4-FFF2-40B4-BE49-F238E27FC236}">
                <a16:creationId xmlns:a16="http://schemas.microsoft.com/office/drawing/2014/main" id="{567F4AE9-9C59-4A3C-9E27-EFC9EE499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568" y="2344813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15" name="직사각형 6">
            <a:extLst>
              <a:ext uri="{FF2B5EF4-FFF2-40B4-BE49-F238E27FC236}">
                <a16:creationId xmlns:a16="http://schemas.microsoft.com/office/drawing/2014/main" id="{3DA09F5A-AF46-4646-A84F-35C1002AF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794568" y="1656000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16" name="직사각형 6">
            <a:extLst>
              <a:ext uri="{FF2B5EF4-FFF2-40B4-BE49-F238E27FC236}">
                <a16:creationId xmlns:a16="http://schemas.microsoft.com/office/drawing/2014/main" id="{36D8447C-AA9F-491F-8EE4-A151146D1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8396" y="2344813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17" name="직사각형 6">
            <a:extLst>
              <a:ext uri="{FF2B5EF4-FFF2-40B4-BE49-F238E27FC236}">
                <a16:creationId xmlns:a16="http://schemas.microsoft.com/office/drawing/2014/main" id="{826B47AC-1601-4AA8-BEB3-930A9A37F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4608396" y="1656000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18" name="직사각형 6">
            <a:extLst>
              <a:ext uri="{FF2B5EF4-FFF2-40B4-BE49-F238E27FC236}">
                <a16:creationId xmlns:a16="http://schemas.microsoft.com/office/drawing/2014/main" id="{EFC9E01C-1D66-47F5-B8D1-BF6041620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34225" y="2344813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19" name="직사각형 6">
            <a:extLst>
              <a:ext uri="{FF2B5EF4-FFF2-40B4-BE49-F238E27FC236}">
                <a16:creationId xmlns:a16="http://schemas.microsoft.com/office/drawing/2014/main" id="{9F5FC000-6DCF-4A02-B144-CC77E752D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8434225" y="1656000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pic>
        <p:nvPicPr>
          <p:cNvPr id="20" name="그래픽 19" descr="오른쪽 화살표">
            <a:extLst>
              <a:ext uri="{FF2B5EF4-FFF2-40B4-BE49-F238E27FC236}">
                <a16:creationId xmlns:a16="http://schemas.microsoft.com/office/drawing/2014/main" id="{74A090BA-639F-4C16-9838-60A32BE3A1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081865" y="3932250"/>
            <a:ext cx="220441" cy="376363"/>
          </a:xfrm>
          <a:prstGeom prst="rect">
            <a:avLst/>
          </a:prstGeom>
        </p:spPr>
      </p:pic>
      <p:pic>
        <p:nvPicPr>
          <p:cNvPr id="21" name="그래픽 20" descr="오른쪽 화살표">
            <a:extLst>
              <a:ext uri="{FF2B5EF4-FFF2-40B4-BE49-F238E27FC236}">
                <a16:creationId xmlns:a16="http://schemas.microsoft.com/office/drawing/2014/main" id="{DF58D762-A719-4FC3-BF9E-7B858F0D91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901693" y="3932250"/>
            <a:ext cx="220441" cy="37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349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ZA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5" name="텍스트 개체 틀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9" name="텍스트 개체 틀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6466" y="4173151"/>
            <a:ext cx="608493" cy="201776"/>
          </a:xfrm>
        </p:spPr>
        <p:txBody>
          <a:bodyPr rtlCol="0" anchor="ctr"/>
          <a:lstStyle>
            <a:lvl1pPr marL="0" indent="0" algn="ctr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ko-KR" altLang="en-US" noProof="0" dirty="0"/>
              <a:t>연도</a:t>
            </a:r>
            <a:endParaRPr lang="ko-KR" altLang="en-ZA" noProof="0" dirty="0"/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12" name="텍스트 개체 틀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980666" y="4173151"/>
            <a:ext cx="608493" cy="201776"/>
          </a:xfrm>
        </p:spPr>
        <p:txBody>
          <a:bodyPr rtlCol="0" anchor="ctr"/>
          <a:lstStyle>
            <a:lvl1pPr marL="0" indent="0" algn="ctr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ko-KR" altLang="en-US" noProof="0" dirty="0"/>
              <a:t>연도</a:t>
            </a:r>
            <a:endParaRPr lang="ko-KR" altLang="en-ZA" noProof="0" dirty="0"/>
          </a:p>
        </p:txBody>
      </p:sp>
      <p:sp>
        <p:nvSpPr>
          <p:cNvPr id="15" name="텍스트 개체 틀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16" name="텍스트 개체 틀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17" name="텍스트 개체 틀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18" name="텍스트 개체 틀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19" name="텍스트 개체 틀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20" name="텍스트 개체 틀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21" name="텍스트 개체 틀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22" name="텍스트 개체 틀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23" name="텍스트 개체 틀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24" name="텍스트 개체 틀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25" name="텍스트 개체 틀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26" name="텍스트 개체 틀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27" name="텍스트 개체 틀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28" name="텍스트 개체 틀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29" name="텍스트 개체 틀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30" name="텍스트 개체 틀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31" name="텍스트 개체 틀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32" name="텍스트 개체 틀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33" name="텍스트 개체 틀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34" name="텍스트 개체 틀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35" name="텍스트 개체 틀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tIns="36000" rtlCol="0" anchor="t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ko-KR" altLang="en-US" noProof="0" dirty="0"/>
              <a:t>항목 제목</a:t>
            </a:r>
            <a:endParaRPr lang="ko-KR" altLang="en-ZA" noProof="0" dirty="0"/>
          </a:p>
        </p:txBody>
      </p:sp>
      <p:sp>
        <p:nvSpPr>
          <p:cNvPr id="36" name="텍스트 개체 틀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412717" y="2505005"/>
            <a:ext cx="1690417" cy="224670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연도 월</a:t>
            </a:r>
            <a:endParaRPr lang="ko-KR" altLang="en-ZA" noProof="0" dirty="0"/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A21A7A3E-FAE9-412E-9085-C5396DD58558}"/>
              </a:ext>
            </a:extLst>
          </p:cNvPr>
          <p:cNvSpPr/>
          <p:nvPr userDrawn="1"/>
        </p:nvSpPr>
        <p:spPr>
          <a:xfrm>
            <a:off x="388279" y="4008086"/>
            <a:ext cx="11415443" cy="97190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0828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ZA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5" name="텍스트 개체 틀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8" name="그림 개체 틀 4">
            <a:extLst>
              <a:ext uri="{FF2B5EF4-FFF2-40B4-BE49-F238E27FC236}">
                <a16:creationId xmlns:a16="http://schemas.microsoft.com/office/drawing/2014/main" id="{85FDB45C-8129-42FD-85BB-977F66FEA7E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12915" y="2319681"/>
            <a:ext cx="1352367" cy="1352367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 dirty="0"/>
              <a:t>여기에 이미지 삽입 또는 끌어서 놓기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65BC675B-B0CF-41E3-9A61-5C9C818586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55970" y="2319681"/>
            <a:ext cx="1703313" cy="701538"/>
          </a:xfrm>
        </p:spPr>
        <p:txBody>
          <a:bodyPr rtlCol="0" anchor="t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 rtl="0"/>
            <a:r>
              <a:rPr lang="ko-KR" altLang="en-US" noProof="0" dirty="0"/>
              <a:t>이름</a:t>
            </a:r>
            <a:endParaRPr lang="ko-KR" altLang="en-ZA" noProof="0" dirty="0"/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id="{B199D9B2-D8DF-4F6F-9076-9976C85EA49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2915" y="3800064"/>
            <a:ext cx="3246368" cy="180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간략한 소개</a:t>
            </a:r>
            <a:endParaRPr lang="ko-KR" altLang="en-ZA" noProof="0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F83D3F97-C129-418E-B4E5-27919687902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055970" y="3055171"/>
            <a:ext cx="1703313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직함</a:t>
            </a:r>
            <a:endParaRPr lang="ko-KR" altLang="en-ZA" noProof="0" dirty="0"/>
          </a:p>
        </p:txBody>
      </p:sp>
      <p:sp>
        <p:nvSpPr>
          <p:cNvPr id="12" name="그림 개체 틀 4">
            <a:extLst>
              <a:ext uri="{FF2B5EF4-FFF2-40B4-BE49-F238E27FC236}">
                <a16:creationId xmlns:a16="http://schemas.microsoft.com/office/drawing/2014/main" id="{559091DF-E0B7-4867-B43C-3B02311C64A1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523213" y="2319681"/>
            <a:ext cx="1352367" cy="1352367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 dirty="0"/>
              <a:t>여기에 이미지 삽입 또는 끌어서 놓기</a:t>
            </a:r>
          </a:p>
        </p:txBody>
      </p:sp>
      <p:sp>
        <p:nvSpPr>
          <p:cNvPr id="13" name="텍스트 개체 틀 8">
            <a:extLst>
              <a:ext uri="{FF2B5EF4-FFF2-40B4-BE49-F238E27FC236}">
                <a16:creationId xmlns:a16="http://schemas.microsoft.com/office/drawing/2014/main" id="{B89D4389-4870-4BAE-B233-955685FCBC65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061985" y="2319681"/>
            <a:ext cx="1703313" cy="701538"/>
          </a:xfrm>
        </p:spPr>
        <p:txBody>
          <a:bodyPr rtlCol="0" anchor="t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 rtl="0"/>
            <a:r>
              <a:rPr lang="ko-KR" altLang="en-US" noProof="0" dirty="0"/>
              <a:t>이름</a:t>
            </a:r>
            <a:endParaRPr lang="ko-KR" altLang="en-ZA" noProof="0" dirty="0"/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id="{27F961F7-987F-4B95-AC48-08F4331BE90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518930" y="3800064"/>
            <a:ext cx="3246368" cy="180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간략한 소개</a:t>
            </a:r>
            <a:endParaRPr lang="ko-KR" altLang="en-ZA" noProof="0" dirty="0"/>
          </a:p>
        </p:txBody>
      </p:sp>
      <p:sp>
        <p:nvSpPr>
          <p:cNvPr id="15" name="텍스트 개체 틀 8">
            <a:extLst>
              <a:ext uri="{FF2B5EF4-FFF2-40B4-BE49-F238E27FC236}">
                <a16:creationId xmlns:a16="http://schemas.microsoft.com/office/drawing/2014/main" id="{586A8311-6FEF-4231-B5DD-80FA52F5272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61985" y="3055171"/>
            <a:ext cx="1703313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직함</a:t>
            </a:r>
            <a:endParaRPr lang="ko-KR" altLang="en-ZA" noProof="0" dirty="0"/>
          </a:p>
        </p:txBody>
      </p:sp>
      <p:sp>
        <p:nvSpPr>
          <p:cNvPr id="16" name="그림 개체 틀 4">
            <a:extLst>
              <a:ext uri="{FF2B5EF4-FFF2-40B4-BE49-F238E27FC236}">
                <a16:creationId xmlns:a16="http://schemas.microsoft.com/office/drawing/2014/main" id="{A6A8345C-014C-4AD2-8529-29D0E8EECAB5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533512" y="2319681"/>
            <a:ext cx="1352367" cy="1352367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 dirty="0"/>
              <a:t>여기에 이미지 삽입 또는 끌어서 놓기</a:t>
            </a:r>
          </a:p>
        </p:txBody>
      </p:sp>
      <p:sp>
        <p:nvSpPr>
          <p:cNvPr id="17" name="텍스트 개체 틀 8">
            <a:extLst>
              <a:ext uri="{FF2B5EF4-FFF2-40B4-BE49-F238E27FC236}">
                <a16:creationId xmlns:a16="http://schemas.microsoft.com/office/drawing/2014/main" id="{4C771BB0-7999-4A45-A6BB-56C98E978E8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0068000" y="2319681"/>
            <a:ext cx="1703313" cy="701538"/>
          </a:xfrm>
        </p:spPr>
        <p:txBody>
          <a:bodyPr rtlCol="0" anchor="t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 rtl="0"/>
            <a:r>
              <a:rPr lang="ko-KR" altLang="en-US" noProof="0" dirty="0"/>
              <a:t>이름</a:t>
            </a:r>
            <a:endParaRPr lang="ko-KR" altLang="en-ZA" noProof="0" dirty="0"/>
          </a:p>
        </p:txBody>
      </p:sp>
      <p:sp>
        <p:nvSpPr>
          <p:cNvPr id="18" name="텍스트 개체 틀 10">
            <a:extLst>
              <a:ext uri="{FF2B5EF4-FFF2-40B4-BE49-F238E27FC236}">
                <a16:creationId xmlns:a16="http://schemas.microsoft.com/office/drawing/2014/main" id="{9FC27C2C-A218-4626-9D04-ECC36D852E8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524945" y="3800064"/>
            <a:ext cx="3246368" cy="180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간략한 소개</a:t>
            </a:r>
            <a:endParaRPr lang="ko-KR" altLang="en-ZA" noProof="0" dirty="0"/>
          </a:p>
        </p:txBody>
      </p:sp>
      <p:sp>
        <p:nvSpPr>
          <p:cNvPr id="19" name="텍스트 개체 틀 8">
            <a:extLst>
              <a:ext uri="{FF2B5EF4-FFF2-40B4-BE49-F238E27FC236}">
                <a16:creationId xmlns:a16="http://schemas.microsoft.com/office/drawing/2014/main" id="{15F0F321-195A-45FE-9F4E-2DE6EFF480E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0068000" y="3055171"/>
            <a:ext cx="1703313" cy="245885"/>
          </a:xfrm>
        </p:spPr>
        <p:txBody>
          <a:bodyPr rtlCol="0"/>
          <a:lstStyle>
            <a:lvl1pPr marL="0" indent="0" algn="l" rtl="0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직함</a:t>
            </a:r>
            <a:endParaRPr lang="ko-KR" altLang="en-ZA" noProof="0" dirty="0"/>
          </a:p>
        </p:txBody>
      </p:sp>
      <p:sp>
        <p:nvSpPr>
          <p:cNvPr id="20" name="직사각형 6">
            <a:extLst>
              <a:ext uri="{FF2B5EF4-FFF2-40B4-BE49-F238E27FC236}">
                <a16:creationId xmlns:a16="http://schemas.microsoft.com/office/drawing/2014/main" id="{A31AFB6F-80F0-4E69-8E48-7431E3898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055970" y="3514426"/>
            <a:ext cx="1703313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21" name="직사각형 6">
            <a:extLst>
              <a:ext uri="{FF2B5EF4-FFF2-40B4-BE49-F238E27FC236}">
                <a16:creationId xmlns:a16="http://schemas.microsoft.com/office/drawing/2014/main" id="{115CE1DD-8B35-4422-9BB1-DB18FB6B5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61985" y="3514426"/>
            <a:ext cx="1703313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22" name="직사각형 6">
            <a:extLst>
              <a:ext uri="{FF2B5EF4-FFF2-40B4-BE49-F238E27FC236}">
                <a16:creationId xmlns:a16="http://schemas.microsoft.com/office/drawing/2014/main" id="{C174B088-E2BB-4A47-A4CE-403CAE014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67999" y="3514426"/>
            <a:ext cx="1703313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33386425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5" name="텍스트 개체 틀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</a:p>
        </p:txBody>
      </p:sp>
      <p:sp>
        <p:nvSpPr>
          <p:cNvPr id="8" name="텍스트 개체 틀 8">
            <a:extLst>
              <a:ext uri="{FF2B5EF4-FFF2-40B4-BE49-F238E27FC236}">
                <a16:creationId xmlns:a16="http://schemas.microsoft.com/office/drawing/2014/main" id="{6B292F32-22A3-4DBC-93C9-F66C5F87D4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113808"/>
            <a:ext cx="1620000" cy="63155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 rtl="0"/>
            <a:r>
              <a:rPr lang="ko-KR" altLang="en-US" noProof="0" dirty="0"/>
              <a:t>전체 이름</a:t>
            </a:r>
          </a:p>
        </p:txBody>
      </p:sp>
      <p:sp>
        <p:nvSpPr>
          <p:cNvPr id="9" name="텍스트 개체 틀 10">
            <a:extLst>
              <a:ext uri="{FF2B5EF4-FFF2-40B4-BE49-F238E27FC236}">
                <a16:creationId xmlns:a16="http://schemas.microsoft.com/office/drawing/2014/main" id="{2AE8CF21-3DA6-45E6-9CB4-F48688C3B74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797591"/>
            <a:ext cx="1620000" cy="720000"/>
          </a:xfrm>
        </p:spPr>
        <p:txBody>
          <a:bodyPr rtlCol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Calibri" panose="020F0502020204030204" pitchFamily="34" charset="0"/>
              <a:buNone/>
              <a:tabLst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Calibri" panose="020F0502020204030204" pitchFamily="34" charset="0"/>
              <a:buNone/>
              <a:tabLst/>
              <a:defRPr/>
            </a:pPr>
            <a:r>
              <a:rPr lang="ko-KR" altLang="en-US" noProof="0" dirty="0"/>
              <a:t>직함</a:t>
            </a:r>
          </a:p>
        </p:txBody>
      </p:sp>
      <p:sp>
        <p:nvSpPr>
          <p:cNvPr id="10" name="텍스트 개체 틀 8">
            <a:extLst>
              <a:ext uri="{FF2B5EF4-FFF2-40B4-BE49-F238E27FC236}">
                <a16:creationId xmlns:a16="http://schemas.microsoft.com/office/drawing/2014/main" id="{3FBB809B-C7A4-40BB-A5F6-0692C7B3E7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75703" y="4113808"/>
            <a:ext cx="1620000" cy="63155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 rtl="0"/>
            <a:r>
              <a:rPr lang="ko-KR" altLang="en-US" noProof="0" dirty="0"/>
              <a:t>전체 이름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5822DE8D-141C-4FC8-8690-DC699987557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375703" y="4797591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직함</a:t>
            </a:r>
          </a:p>
        </p:txBody>
      </p:sp>
      <p:sp>
        <p:nvSpPr>
          <p:cNvPr id="12" name="텍스트 개체 틀 8">
            <a:extLst>
              <a:ext uri="{FF2B5EF4-FFF2-40B4-BE49-F238E27FC236}">
                <a16:creationId xmlns:a16="http://schemas.microsoft.com/office/drawing/2014/main" id="{8BFF2A50-B1BC-445F-AAF4-5EF044B5B21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19606" y="4113808"/>
            <a:ext cx="1620000" cy="63155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 rtl="0"/>
            <a:r>
              <a:rPr lang="ko-KR" altLang="en-US" noProof="0" dirty="0"/>
              <a:t>전체 이름</a:t>
            </a:r>
          </a:p>
        </p:txBody>
      </p:sp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50ED32C1-427F-4852-93EF-04246DAB6E0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319606" y="4797591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직함</a:t>
            </a:r>
          </a:p>
        </p:txBody>
      </p:sp>
      <p:sp>
        <p:nvSpPr>
          <p:cNvPr id="14" name="텍스트 개체 틀 8">
            <a:extLst>
              <a:ext uri="{FF2B5EF4-FFF2-40B4-BE49-F238E27FC236}">
                <a16:creationId xmlns:a16="http://schemas.microsoft.com/office/drawing/2014/main" id="{4B8DDBCF-B9FF-412C-BB0A-F20DF81F3CC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263509" y="4113808"/>
            <a:ext cx="1620000" cy="63155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 rtl="0"/>
            <a:r>
              <a:rPr lang="ko-KR" altLang="en-US" noProof="0" dirty="0"/>
              <a:t>전체 이름</a:t>
            </a:r>
          </a:p>
        </p:txBody>
      </p:sp>
      <p:sp>
        <p:nvSpPr>
          <p:cNvPr id="15" name="텍스트 개체 틀 10">
            <a:extLst>
              <a:ext uri="{FF2B5EF4-FFF2-40B4-BE49-F238E27FC236}">
                <a16:creationId xmlns:a16="http://schemas.microsoft.com/office/drawing/2014/main" id="{E5554625-705D-43C2-BB3F-07E4FB3A885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63509" y="4797591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직함</a:t>
            </a:r>
          </a:p>
        </p:txBody>
      </p:sp>
      <p:sp>
        <p:nvSpPr>
          <p:cNvPr id="16" name="텍스트 개체 틀 8">
            <a:extLst>
              <a:ext uri="{FF2B5EF4-FFF2-40B4-BE49-F238E27FC236}">
                <a16:creationId xmlns:a16="http://schemas.microsoft.com/office/drawing/2014/main" id="{695A6D51-51C5-4128-9C65-70256D07FEB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07412" y="4113808"/>
            <a:ext cx="1620000" cy="63155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 rtl="0"/>
            <a:r>
              <a:rPr lang="ko-KR" altLang="en-US" noProof="0" dirty="0"/>
              <a:t>전체 이름</a:t>
            </a:r>
          </a:p>
        </p:txBody>
      </p:sp>
      <p:sp>
        <p:nvSpPr>
          <p:cNvPr id="17" name="텍스트 개체 틀 10">
            <a:extLst>
              <a:ext uri="{FF2B5EF4-FFF2-40B4-BE49-F238E27FC236}">
                <a16:creationId xmlns:a16="http://schemas.microsoft.com/office/drawing/2014/main" id="{94020390-663C-426B-A32A-7DD435D3542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207412" y="4797591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직함</a:t>
            </a:r>
          </a:p>
        </p:txBody>
      </p:sp>
      <p:sp>
        <p:nvSpPr>
          <p:cNvPr id="18" name="그림 개체 틀 15">
            <a:extLst>
              <a:ext uri="{FF2B5EF4-FFF2-40B4-BE49-F238E27FC236}">
                <a16:creationId xmlns:a16="http://schemas.microsoft.com/office/drawing/2014/main" id="{A5BFEA69-91F2-4BAB-BC3E-F4494C809953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9" name="그림 개체 틀 15">
            <a:extLst>
              <a:ext uri="{FF2B5EF4-FFF2-40B4-BE49-F238E27FC236}">
                <a16:creationId xmlns:a16="http://schemas.microsoft.com/office/drawing/2014/main" id="{4D9A8C49-F2A0-4F67-A4E0-B5FBBE0A8DFD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375703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0" name="그림 개체 틀 15">
            <a:extLst>
              <a:ext uri="{FF2B5EF4-FFF2-40B4-BE49-F238E27FC236}">
                <a16:creationId xmlns:a16="http://schemas.microsoft.com/office/drawing/2014/main" id="{622E18C4-0DBF-4C58-A1B6-1E6A1D521733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319606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1" name="그림 개체 틀 15">
            <a:extLst>
              <a:ext uri="{FF2B5EF4-FFF2-40B4-BE49-F238E27FC236}">
                <a16:creationId xmlns:a16="http://schemas.microsoft.com/office/drawing/2014/main" id="{0F58001D-98C8-4213-9315-4990EFFEFD8E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263509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2" name="그림 개체 틀 15">
            <a:extLst>
              <a:ext uri="{FF2B5EF4-FFF2-40B4-BE49-F238E27FC236}">
                <a16:creationId xmlns:a16="http://schemas.microsoft.com/office/drawing/2014/main" id="{940802B1-FF22-4F45-8475-AB393E6CF883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07412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3" name="텍스트 개체 틀 8">
            <a:extLst>
              <a:ext uri="{FF2B5EF4-FFF2-40B4-BE49-F238E27FC236}">
                <a16:creationId xmlns:a16="http://schemas.microsoft.com/office/drawing/2014/main" id="{5C2D6443-41AF-4535-B6F7-4BB6BE08976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151313" y="4113808"/>
            <a:ext cx="1620000" cy="63155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 rtl="0"/>
            <a:r>
              <a:rPr lang="ko-KR" altLang="en-US" noProof="0" dirty="0"/>
              <a:t>전체 이름</a:t>
            </a:r>
          </a:p>
        </p:txBody>
      </p:sp>
      <p:sp>
        <p:nvSpPr>
          <p:cNvPr id="24" name="텍스트 개체 틀 10">
            <a:extLst>
              <a:ext uri="{FF2B5EF4-FFF2-40B4-BE49-F238E27FC236}">
                <a16:creationId xmlns:a16="http://schemas.microsoft.com/office/drawing/2014/main" id="{A671736E-3711-4DA1-AF16-23EEC87C86C8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0151313" y="4797591"/>
            <a:ext cx="1620000" cy="720000"/>
          </a:xfrm>
        </p:spPr>
        <p:txBody>
          <a:bodyPr rtlCol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Calibri" panose="020F0502020204030204" pitchFamily="34" charset="0"/>
              <a:buNone/>
              <a:tabLst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Calibri" panose="020F0502020204030204" pitchFamily="34" charset="0"/>
              <a:buNone/>
              <a:tabLst/>
              <a:defRPr/>
            </a:pPr>
            <a:r>
              <a:rPr lang="ko-KR" altLang="en-US" noProof="0" dirty="0"/>
              <a:t>직함</a:t>
            </a:r>
          </a:p>
        </p:txBody>
      </p:sp>
      <p:sp>
        <p:nvSpPr>
          <p:cNvPr id="25" name="그림 개체 틀 15">
            <a:extLst>
              <a:ext uri="{FF2B5EF4-FFF2-40B4-BE49-F238E27FC236}">
                <a16:creationId xmlns:a16="http://schemas.microsoft.com/office/drawing/2014/main" id="{1FED522C-94B3-41E3-A83A-E03843DE7551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0151313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061294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ZA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3600000" cy="503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ZA" noProof="0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152000"/>
            <a:ext cx="3600450" cy="5038725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ZA" noProof="0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152000"/>
            <a:ext cx="3600450" cy="5038725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개체 틀 10">
            <a:extLst>
              <a:ext uri="{FF2B5EF4-FFF2-40B4-BE49-F238E27FC236}">
                <a16:creationId xmlns:a16="http://schemas.microsoft.com/office/drawing/2014/main" id="{6F821722-FE34-4DE9-9836-565D865C155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778800"/>
          </a:xfrm>
          <a:solidFill>
            <a:schemeClr val="bg1">
              <a:lumMod val="95000"/>
            </a:schemeClr>
          </a:solidFill>
        </p:spPr>
        <p:txBody>
          <a:bodyPr tIns="0" rIns="540000" rtlCol="0" anchor="ctr"/>
          <a:lstStyle>
            <a:lvl1pPr marL="0" indent="0" algn="r">
              <a:buNone/>
              <a:defRPr/>
            </a:lvl1pPr>
          </a:lstStyle>
          <a:p>
            <a:pPr rtl="0"/>
            <a:r>
              <a:rPr lang="ko-KR" altLang="en-US" noProof="0" dirty="0"/>
              <a:t>사진 삽입 또는 끌어서 놓기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BD909C6-0E9A-451D-91FD-B891A0C803D7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A9BD7F-717A-4177-BAD1-D798AE60FFD0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144000"/>
            <a:ext cx="4860000" cy="6480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rtlCol="0" anchor="b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표지 제목 </a:t>
            </a:r>
            <a:r>
              <a:rPr lang="en-US" altLang="ko-KR" noProof="0" dirty="0"/>
              <a:t>2</a:t>
            </a:r>
            <a:endParaRPr lang="ko-KR" altLang="en-US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606" y="5578496"/>
            <a:ext cx="3932788" cy="750814"/>
          </a:xfrm>
          <a:noFill/>
        </p:spPr>
        <p:txBody>
          <a:bodyPr lIns="0" tIns="0" rIns="0" bIns="0" rtlCol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63EB74F7-DC44-48B1-8EF5-BD557540B41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7606" y="764518"/>
            <a:ext cx="3932788" cy="244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544456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ZA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2160000" cy="503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ZA" noProof="0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152525"/>
            <a:ext cx="2160588" cy="5038725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ZA" noProof="0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152525"/>
            <a:ext cx="2160588" cy="5038725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ZA" noProof="0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148060"/>
            <a:ext cx="2160588" cy="5038725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ZA" noProof="0" dirty="0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152525"/>
            <a:ext cx="2160588" cy="5038725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ZA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584000"/>
            <a:ext cx="5472000" cy="4608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ZA" noProof="0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9337FD81-6DFD-43B7-A7D9-59E45ECDF3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F17B7460-0559-435A-9C2F-1B12BC6CE1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84325"/>
            <a:ext cx="5472113" cy="4606925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ZA" noProof="0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152525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0A0FADEC-BFBD-4A6E-B51C-B0DFD4C80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101944" y="2185851"/>
            <a:ext cx="0" cy="262730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ZA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5" name="텍스트 개체 틀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80D91F-8335-4C39-A703-5F4EE36875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B88685-006A-43C3-A850-F409CF02FC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98C95A7-836C-4CD7-8EB0-6C95903F0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개체 틀 10">
            <a:extLst>
              <a:ext uri="{FF2B5EF4-FFF2-40B4-BE49-F238E27FC236}">
                <a16:creationId xmlns:a16="http://schemas.microsoft.com/office/drawing/2014/main" id="{6F821722-FE34-4DE9-9836-565D865C155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778800"/>
          </a:xfrm>
          <a:solidFill>
            <a:schemeClr val="bg1">
              <a:lumMod val="95000"/>
            </a:schemeClr>
          </a:solidFill>
        </p:spPr>
        <p:txBody>
          <a:bodyPr tIns="1116000" rIns="0" rtlCol="0" anchor="t"/>
          <a:lstStyle>
            <a:lvl1pPr marL="0" indent="0" algn="ctr">
              <a:buNone/>
              <a:defRPr/>
            </a:lvl1pPr>
          </a:lstStyle>
          <a:p>
            <a:pPr rtl="0"/>
            <a:r>
              <a:rPr lang="ko-KR" altLang="en-US" noProof="0" dirty="0"/>
              <a:t>사진 삽입 또는 끌어서 놓기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BD909C6-0E9A-451D-91FD-B891A0C803D7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A9BD7F-717A-4177-BAD1-D798AE60FFD0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144000"/>
            <a:ext cx="4860000" cy="6480000"/>
          </a:xfrm>
          <a:solidFill>
            <a:schemeClr val="bg1"/>
          </a:solidFill>
          <a:ln>
            <a:noFill/>
          </a:ln>
        </p:spPr>
        <p:txBody>
          <a:bodyPr lIns="432000" tIns="72000" rIns="288000" bIns="2448000" rtlCol="0" anchor="b"/>
          <a:lstStyle>
            <a:lvl1pPr algn="l">
              <a:defRPr sz="6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감사합니다</a:t>
            </a:r>
            <a:r>
              <a:rPr lang="en-US" altLang="ko-KR" noProof="0" dirty="0"/>
              <a:t>!</a:t>
            </a:r>
            <a:endParaRPr lang="ko-KR" altLang="en-ZA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38224" y="4504149"/>
            <a:ext cx="3349381" cy="252000"/>
          </a:xfrm>
          <a:noFill/>
        </p:spPr>
        <p:txBody>
          <a:bodyPr lIns="0" tIns="0" rIns="0" bIns="0" rtlCol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 dirty="0"/>
              <a:t>전체 이름</a:t>
            </a:r>
            <a:endParaRPr lang="ko-KR" altLang="en-ZA" noProof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FF1D51-2F23-4712-A1F0-725B32B9F42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38224" y="4908147"/>
            <a:ext cx="3349381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전화 번호</a:t>
            </a:r>
            <a:endParaRPr lang="ko-KR" altLang="en-ZA" noProof="0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3BDABCD1-5D5B-40B2-8066-B5C93CEEC10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8631" y="5312145"/>
            <a:ext cx="3349381" cy="252000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ko-KR" altLang="en-US" noProof="0" dirty="0"/>
              <a:t>전자 메일</a:t>
            </a:r>
            <a:endParaRPr lang="ko-KR" altLang="en-ZA" noProof="0" dirty="0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8902124-F995-42DE-9ABC-A567011989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26094" y="5715370"/>
            <a:ext cx="3350644" cy="252413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ko-KR" altLang="en-US" noProof="0" dirty="0"/>
              <a:t>웹 사이트</a:t>
            </a:r>
            <a:endParaRPr lang="ko-KR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3104743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171E5E3D-6A1C-49BA-9E11-FC053AD818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013450"/>
          </a:xfrm>
          <a:solidFill>
            <a:schemeClr val="bg1">
              <a:lumMod val="95000"/>
            </a:schemeClr>
          </a:solidFill>
        </p:spPr>
        <p:txBody>
          <a:bodyPr lIns="576000" tIns="0" rIns="36000" bIns="0" rtlCol="0" anchor="ctr"/>
          <a:lstStyle>
            <a:lvl1pPr marL="0" indent="0" algn="l">
              <a:buNone/>
              <a:defRPr/>
            </a:lvl1pPr>
          </a:lstStyle>
          <a:p>
            <a:pPr rtl="0"/>
            <a:r>
              <a:rPr lang="ko-KR" altLang="en-US" noProof="0" dirty="0"/>
              <a:t>사진 삽입 또는 끌어서 놓기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89200" y="163897"/>
            <a:ext cx="4860000" cy="5724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rtlCol="0" anchor="b"/>
          <a:lstStyle>
            <a:lvl1pPr algn="l">
              <a:defRPr sz="5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구분선 슬라이드 제목</a:t>
            </a:r>
            <a:endParaRPr lang="ko-KR" altLang="en-ZA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2806" y="4837186"/>
            <a:ext cx="3932788" cy="750814"/>
          </a:xfrm>
          <a:noFill/>
        </p:spPr>
        <p:txBody>
          <a:bodyPr lIns="0" tIns="0" rIns="0" bIns="0" rtlCol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ZA" noProof="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8" name="그림 개체 틀 5">
            <a:extLst>
              <a:ext uri="{FF2B5EF4-FFF2-40B4-BE49-F238E27FC236}">
                <a16:creationId xmlns:a16="http://schemas.microsoft.com/office/drawing/2014/main" id="{22A84B62-AFF6-45B7-8ACB-FE91AB69BFE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52806" y="764519"/>
            <a:ext cx="3932788" cy="187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364896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A54DF6A-4172-4D5F-A3ED-02BB36DE79DA}"/>
              </a:ext>
            </a:extLst>
          </p:cNvPr>
          <p:cNvSpPr/>
          <p:nvPr userDrawn="1"/>
        </p:nvSpPr>
        <p:spPr>
          <a:xfrm>
            <a:off x="0" y="0"/>
            <a:ext cx="12192000" cy="6013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89200" y="163897"/>
            <a:ext cx="4860000" cy="5724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rtlCol="0" anchor="b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클릭하여 제목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2806" y="4837186"/>
            <a:ext cx="3932788" cy="750814"/>
          </a:xfrm>
          <a:noFill/>
        </p:spPr>
        <p:txBody>
          <a:bodyPr lIns="0" tIns="0" rIns="0" bIns="0" rtlCol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12" name="그림 개체 틀 5">
            <a:extLst>
              <a:ext uri="{FF2B5EF4-FFF2-40B4-BE49-F238E27FC236}">
                <a16:creationId xmlns:a16="http://schemas.microsoft.com/office/drawing/2014/main" id="{3B9EDE4C-506D-4501-A8C1-766F17FB5C0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652806" y="764519"/>
            <a:ext cx="1872000" cy="187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3" name="그림 개체 틀 5">
            <a:extLst>
              <a:ext uri="{FF2B5EF4-FFF2-40B4-BE49-F238E27FC236}">
                <a16:creationId xmlns:a16="http://schemas.microsoft.com/office/drawing/2014/main" id="{2A359302-DDE8-41C2-8232-50B1223BEA2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713594" y="764519"/>
            <a:ext cx="1872000" cy="187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B975D864-7312-481A-A5DD-E3B6C5B41BD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4800" y="3327399"/>
            <a:ext cx="6350000" cy="2560498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55207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5" name="텍스트 개체 틀 8">
            <a:extLst>
              <a:ext uri="{FF2B5EF4-FFF2-40B4-BE49-F238E27FC236}">
                <a16:creationId xmlns:a16="http://schemas.microsoft.com/office/drawing/2014/main" id="{31898370-0247-41A8-AF7A-6DD67D2AEDB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1</a:t>
            </a:r>
            <a:endParaRPr lang="ko-KR" altLang="en-US" noProof="0" dirty="0"/>
          </a:p>
        </p:txBody>
      </p:sp>
      <p:sp>
        <p:nvSpPr>
          <p:cNvPr id="8" name="텍스트 개체 틀 10">
            <a:extLst>
              <a:ext uri="{FF2B5EF4-FFF2-40B4-BE49-F238E27FC236}">
                <a16:creationId xmlns:a16="http://schemas.microsoft.com/office/drawing/2014/main" id="{697E4DC3-72E4-4678-9EB9-18EF75AE1A5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 dirty="0"/>
              <a:t>글머리 기호 설명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2</a:t>
            </a:r>
            <a:endParaRPr lang="ko-KR" altLang="en-US" noProof="0" dirty="0"/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 dirty="0"/>
              <a:t>글머리 기호 설명</a:t>
            </a:r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3</a:t>
            </a:r>
            <a:endParaRPr lang="ko-KR" altLang="en-US" noProof="0" dirty="0"/>
          </a:p>
        </p:txBody>
      </p:sp>
      <p:sp>
        <p:nvSpPr>
          <p:cNvPr id="12" name="텍스트 개체 틀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 dirty="0"/>
              <a:t>글머리 기호 설명</a:t>
            </a:r>
          </a:p>
        </p:txBody>
      </p:sp>
      <p:sp>
        <p:nvSpPr>
          <p:cNvPr id="13" name="텍스트 개체 틀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4</a:t>
            </a:r>
            <a:endParaRPr lang="ko-KR" altLang="en-US" noProof="0" dirty="0"/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 dirty="0"/>
              <a:t>글머리 기호 설명</a:t>
            </a:r>
          </a:p>
        </p:txBody>
      </p:sp>
      <p:sp>
        <p:nvSpPr>
          <p:cNvPr id="15" name="텍스트 개체 틀 8">
            <a:extLst>
              <a:ext uri="{FF2B5EF4-FFF2-40B4-BE49-F238E27FC236}">
                <a16:creationId xmlns:a16="http://schemas.microsoft.com/office/drawing/2014/main" id="{B95692FA-0FC8-4EBA-8C23-6F85A921DB4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5</a:t>
            </a:r>
            <a:endParaRPr lang="ko-KR" altLang="en-US" noProof="0" dirty="0"/>
          </a:p>
        </p:txBody>
      </p:sp>
      <p:sp>
        <p:nvSpPr>
          <p:cNvPr id="16" name="텍스트 개체 틀 10">
            <a:extLst>
              <a:ext uri="{FF2B5EF4-FFF2-40B4-BE49-F238E27FC236}">
                <a16:creationId xmlns:a16="http://schemas.microsoft.com/office/drawing/2014/main" id="{BFA4D6B2-D388-4538-A77C-689D93EDB69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 dirty="0"/>
              <a:t>글머리 기호 설명</a:t>
            </a:r>
          </a:p>
        </p:txBody>
      </p:sp>
      <p:sp>
        <p:nvSpPr>
          <p:cNvPr id="17" name="그림 개체 틀 15">
            <a:extLst>
              <a:ext uri="{FF2B5EF4-FFF2-40B4-BE49-F238E27FC236}">
                <a16:creationId xmlns:a16="http://schemas.microsoft.com/office/drawing/2014/main" id="{9DE1E570-14DE-42F6-9DDD-49752C3ACA3B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838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8" name="그림 개체 틀 15">
            <a:extLst>
              <a:ext uri="{FF2B5EF4-FFF2-40B4-BE49-F238E27FC236}">
                <a16:creationId xmlns:a16="http://schemas.microsoft.com/office/drawing/2014/main" id="{43CBE128-6D8D-4605-B225-5A34FFB1F25B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30238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9" name="그림 개체 틀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3639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0" name="그림 개체 틀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7039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1" name="그림 개체 틀 15">
            <a:extLst>
              <a:ext uri="{FF2B5EF4-FFF2-40B4-BE49-F238E27FC236}">
                <a16:creationId xmlns:a16="http://schemas.microsoft.com/office/drawing/2014/main" id="{5B90C43A-E202-44D5-87CB-BD25DE6EF544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00440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2" name="텍스트 개체 틀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>
                <a:latin typeface="+mj-ea"/>
                <a:ea typeface="+mj-ea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</a:p>
        </p:txBody>
      </p:sp>
      <p:sp>
        <p:nvSpPr>
          <p:cNvPr id="23" name="직사각형 6">
            <a:extLst>
              <a:ext uri="{FF2B5EF4-FFF2-40B4-BE49-F238E27FC236}">
                <a16:creationId xmlns:a16="http://schemas.microsoft.com/office/drawing/2014/main" id="{644FE3AF-A04D-4D49-BDFD-FAF66D921F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395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24" name="직사각형 6">
            <a:extLst>
              <a:ext uri="{FF2B5EF4-FFF2-40B4-BE49-F238E27FC236}">
                <a16:creationId xmlns:a16="http://schemas.microsoft.com/office/drawing/2014/main" id="{EAC46016-1B95-4163-8EAA-252BE4B86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699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25" name="직사각형 6">
            <a:extLst>
              <a:ext uri="{FF2B5EF4-FFF2-40B4-BE49-F238E27FC236}">
                <a16:creationId xmlns:a16="http://schemas.microsoft.com/office/drawing/2014/main" id="{EC09029D-7190-452C-92D6-6B055D055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38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26" name="직사각형 6">
            <a:extLst>
              <a:ext uri="{FF2B5EF4-FFF2-40B4-BE49-F238E27FC236}">
                <a16:creationId xmlns:a16="http://schemas.microsoft.com/office/drawing/2014/main" id="{78798274-03F6-4FD0-93AB-82A31D0A2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4385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27" name="직사각형 6">
            <a:extLst>
              <a:ext uri="{FF2B5EF4-FFF2-40B4-BE49-F238E27FC236}">
                <a16:creationId xmlns:a16="http://schemas.microsoft.com/office/drawing/2014/main" id="{1E3DDEC1-3507-486F-8CCF-7F1E9EB81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780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5832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그림 개체 틀 10">
            <a:extLst>
              <a:ext uri="{FF2B5EF4-FFF2-40B4-BE49-F238E27FC236}">
                <a16:creationId xmlns:a16="http://schemas.microsoft.com/office/drawing/2014/main" id="{42B3D5D2-87D3-49A6-9FA2-5D21A6486F9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3999" y="143998"/>
            <a:ext cx="4680001" cy="6480000"/>
          </a:xfrm>
          <a:solidFill>
            <a:schemeClr val="bg1">
              <a:lumMod val="95000"/>
            </a:schemeClr>
          </a:solidFill>
        </p:spPr>
        <p:txBody>
          <a:bodyPr lIns="576000" tIns="0" rIns="36000" bIns="0" rtlCol="0" anchor="ctr"/>
          <a:lstStyle>
            <a:lvl1pPr marL="0" indent="0" algn="l">
              <a:buNone/>
              <a:defRPr/>
            </a:lvl1pPr>
          </a:lstStyle>
          <a:p>
            <a:pPr rtl="0"/>
            <a:r>
              <a:rPr lang="ko-KR" altLang="en-US" noProof="0" dirty="0"/>
              <a:t>사진 삽입 또는 끌어서 놓기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1900" y="432000"/>
            <a:ext cx="66601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ZA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 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1</a:t>
            </a:r>
            <a:endParaRPr lang="ko-KR" altLang="en-ZA" noProof="0" dirty="0"/>
          </a:p>
        </p:txBody>
      </p:sp>
      <p:sp>
        <p:nvSpPr>
          <p:cNvPr id="12" name="텍스트 개체 틀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글머리 기호 설명</a:t>
            </a:r>
            <a:endParaRPr lang="ko-KR" altLang="en-ZA" noProof="0" dirty="0"/>
          </a:p>
        </p:txBody>
      </p:sp>
      <p:sp>
        <p:nvSpPr>
          <p:cNvPr id="13" name="텍스트 개체 틀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 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2</a:t>
            </a:r>
            <a:endParaRPr lang="ko-KR" altLang="en-ZA" noProof="0" dirty="0"/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글머리 기호 설명</a:t>
            </a:r>
            <a:endParaRPr lang="ko-KR" altLang="en-ZA" noProof="0" dirty="0"/>
          </a:p>
        </p:txBody>
      </p:sp>
      <p:sp>
        <p:nvSpPr>
          <p:cNvPr id="15" name="텍스트 개체 틀 8">
            <a:extLst>
              <a:ext uri="{FF2B5EF4-FFF2-40B4-BE49-F238E27FC236}">
                <a16:creationId xmlns:a16="http://schemas.microsoft.com/office/drawing/2014/main" id="{B95692FA-0FC8-4EBA-8C23-6F85A921DB4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 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3</a:t>
            </a:r>
            <a:endParaRPr lang="ko-KR" altLang="en-ZA" noProof="0" dirty="0"/>
          </a:p>
        </p:txBody>
      </p:sp>
      <p:sp>
        <p:nvSpPr>
          <p:cNvPr id="16" name="텍스트 개체 틀 10">
            <a:extLst>
              <a:ext uri="{FF2B5EF4-FFF2-40B4-BE49-F238E27FC236}">
                <a16:creationId xmlns:a16="http://schemas.microsoft.com/office/drawing/2014/main" id="{BFA4D6B2-D388-4538-A77C-689D93EDB69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글머리 기호 설명</a:t>
            </a:r>
            <a:endParaRPr lang="ko-KR" altLang="en-ZA" noProof="0" dirty="0"/>
          </a:p>
        </p:txBody>
      </p:sp>
      <p:sp>
        <p:nvSpPr>
          <p:cNvPr id="19" name="그림 개체 틀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3639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/>
              <a:t>그림을 추가하려면 아이콘을 클릭하십시오</a:t>
            </a:r>
            <a:endParaRPr lang="ko-KR" altLang="en-ZA" noProof="0" dirty="0"/>
          </a:p>
        </p:txBody>
      </p:sp>
      <p:sp>
        <p:nvSpPr>
          <p:cNvPr id="20" name="그림 개체 틀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7039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/>
              <a:t>그림을 추가하려면 아이콘을 클릭하십시오</a:t>
            </a:r>
            <a:endParaRPr lang="ko-KR" altLang="en-ZA" noProof="0" dirty="0"/>
          </a:p>
        </p:txBody>
      </p:sp>
      <p:sp>
        <p:nvSpPr>
          <p:cNvPr id="21" name="그림 개체 틀 15">
            <a:extLst>
              <a:ext uri="{FF2B5EF4-FFF2-40B4-BE49-F238E27FC236}">
                <a16:creationId xmlns:a16="http://schemas.microsoft.com/office/drawing/2014/main" id="{5B90C43A-E202-44D5-87CB-BD25DE6EF544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00440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/>
              <a:t>그림을 추가하려면 아이콘을 클릭하십시오</a:t>
            </a:r>
            <a:endParaRPr lang="ko-KR" altLang="en-ZA" noProof="0" dirty="0"/>
          </a:p>
        </p:txBody>
      </p:sp>
      <p:sp>
        <p:nvSpPr>
          <p:cNvPr id="22" name="텍스트 개체 틀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1499" y="1008000"/>
            <a:ext cx="6659814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0A98AF6-5DA1-4AA4-9068-753B7B67CCD9}"/>
              </a:ext>
            </a:extLst>
          </p:cNvPr>
          <p:cNvGrpSpPr/>
          <p:nvPr userDrawn="1"/>
        </p:nvGrpSpPr>
        <p:grpSpPr>
          <a:xfrm>
            <a:off x="323999" y="323998"/>
            <a:ext cx="4320000" cy="6120000"/>
            <a:chOff x="180000" y="180000"/>
            <a:chExt cx="4330700" cy="6292683"/>
          </a:xfrm>
        </p:grpSpPr>
        <p:sp>
          <p:nvSpPr>
            <p:cNvPr id="26" name="직사각형 6">
              <a:extLst>
                <a:ext uri="{FF2B5EF4-FFF2-40B4-BE49-F238E27FC236}">
                  <a16:creationId xmlns:a16="http://schemas.microsoft.com/office/drawing/2014/main" id="{610C6BE2-3871-4E51-920D-2E1F13FA22D4}"/>
                </a:ext>
              </a:extLst>
            </p:cNvPr>
            <p:cNvSpPr/>
            <p:nvPr/>
          </p:nvSpPr>
          <p:spPr>
            <a:xfrm>
              <a:off x="180000" y="6290249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ZA" noProof="0" dirty="0"/>
            </a:p>
          </p:txBody>
        </p:sp>
        <p:sp>
          <p:nvSpPr>
            <p:cNvPr id="27" name="직사각형 6">
              <a:extLst>
                <a:ext uri="{FF2B5EF4-FFF2-40B4-BE49-F238E27FC236}">
                  <a16:creationId xmlns:a16="http://schemas.microsoft.com/office/drawing/2014/main" id="{409F8537-0917-49A4-B9A1-0B68ED60DF2C}"/>
                </a:ext>
              </a:extLst>
            </p:cNvPr>
            <p:cNvSpPr/>
            <p:nvPr/>
          </p:nvSpPr>
          <p:spPr>
            <a:xfrm flipV="1">
              <a:off x="180000" y="180000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ZA" noProof="0" dirty="0"/>
            </a:p>
          </p:txBody>
        </p:sp>
      </p:grpSp>
      <p:sp>
        <p:nvSpPr>
          <p:cNvPr id="24" name="직사각형 6">
            <a:extLst>
              <a:ext uri="{FF2B5EF4-FFF2-40B4-BE49-F238E27FC236}">
                <a16:creationId xmlns:a16="http://schemas.microsoft.com/office/drawing/2014/main" id="{3E24480B-1EA1-4618-A14A-DFF8FA263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780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28" name="직사각형 6">
            <a:extLst>
              <a:ext uri="{FF2B5EF4-FFF2-40B4-BE49-F238E27FC236}">
                <a16:creationId xmlns:a16="http://schemas.microsoft.com/office/drawing/2014/main" id="{043B620A-4118-4E00-9D79-5BD4C87DC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395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29" name="직사각형 6">
            <a:extLst>
              <a:ext uri="{FF2B5EF4-FFF2-40B4-BE49-F238E27FC236}">
                <a16:creationId xmlns:a16="http://schemas.microsoft.com/office/drawing/2014/main" id="{612097E6-9559-4AEF-968E-6C2F89163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699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2768649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그림 개체 틀 10">
            <a:extLst>
              <a:ext uri="{FF2B5EF4-FFF2-40B4-BE49-F238E27FC236}">
                <a16:creationId xmlns:a16="http://schemas.microsoft.com/office/drawing/2014/main" id="{42B3D5D2-87D3-49A6-9FA2-5D21A6486F9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3999" y="143998"/>
            <a:ext cx="4680001" cy="6480000"/>
          </a:xfrm>
          <a:solidFill>
            <a:schemeClr val="bg1">
              <a:lumMod val="95000"/>
            </a:schemeClr>
          </a:solidFill>
        </p:spPr>
        <p:txBody>
          <a:bodyPr lIns="576000" tIns="0" rIns="36000" bIns="0" rtlCol="0" anchor="ctr"/>
          <a:lstStyle>
            <a:lvl1pPr marL="0" indent="0" algn="l">
              <a:buNone/>
              <a:defRPr/>
            </a:lvl1pPr>
          </a:lstStyle>
          <a:p>
            <a:pPr rtl="0"/>
            <a:r>
              <a:rPr lang="ko-KR" altLang="en-US" noProof="0" dirty="0"/>
              <a:t>사진 삽입 또는 끌어서 놓기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1900" y="432000"/>
            <a:ext cx="66601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ZA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502388" y="2233079"/>
            <a:ext cx="1872000" cy="360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 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1</a:t>
            </a:r>
            <a:endParaRPr lang="ko-KR" altLang="en-ZA" noProof="0" dirty="0"/>
          </a:p>
        </p:txBody>
      </p:sp>
      <p:sp>
        <p:nvSpPr>
          <p:cNvPr id="12" name="텍스트 개체 틀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502388" y="2721591"/>
            <a:ext cx="1872000" cy="36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글머리 기호 설명</a:t>
            </a:r>
            <a:endParaRPr lang="ko-KR" altLang="en-ZA" noProof="0" dirty="0"/>
          </a:p>
        </p:txBody>
      </p:sp>
      <p:sp>
        <p:nvSpPr>
          <p:cNvPr id="13" name="텍스트 개체 틀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899313" y="2233079"/>
            <a:ext cx="1872000" cy="360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 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2</a:t>
            </a:r>
            <a:endParaRPr lang="ko-KR" altLang="en-ZA" noProof="0" dirty="0"/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899313" y="2721591"/>
            <a:ext cx="1872000" cy="36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글머리 기호 설명</a:t>
            </a:r>
            <a:endParaRPr lang="ko-KR" altLang="en-ZA" noProof="0" dirty="0"/>
          </a:p>
        </p:txBody>
      </p:sp>
      <p:sp>
        <p:nvSpPr>
          <p:cNvPr id="19" name="그림 개체 틀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130008" y="2233079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/>
              <a:t>그림을 추가하려면 아이콘을 클릭하십시오</a:t>
            </a:r>
            <a:endParaRPr lang="ko-KR" altLang="en-ZA" noProof="0" dirty="0"/>
          </a:p>
        </p:txBody>
      </p:sp>
      <p:sp>
        <p:nvSpPr>
          <p:cNvPr id="20" name="그림 개체 틀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8526933" y="2233079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/>
              <a:t>그림을 추가하려면 아이콘을 클릭하십시오</a:t>
            </a:r>
            <a:endParaRPr lang="ko-KR" altLang="en-ZA" noProof="0" dirty="0"/>
          </a:p>
        </p:txBody>
      </p:sp>
      <p:sp>
        <p:nvSpPr>
          <p:cNvPr id="22" name="텍스트 개체 틀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1499" y="1008000"/>
            <a:ext cx="6659814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0A98AF6-5DA1-4AA4-9068-753B7B67CCD9}"/>
              </a:ext>
            </a:extLst>
          </p:cNvPr>
          <p:cNvGrpSpPr/>
          <p:nvPr userDrawn="1"/>
        </p:nvGrpSpPr>
        <p:grpSpPr>
          <a:xfrm>
            <a:off x="323999" y="323998"/>
            <a:ext cx="4320000" cy="6120000"/>
            <a:chOff x="180000" y="180000"/>
            <a:chExt cx="4330700" cy="6292683"/>
          </a:xfrm>
        </p:grpSpPr>
        <p:sp>
          <p:nvSpPr>
            <p:cNvPr id="26" name="직사각형 6">
              <a:extLst>
                <a:ext uri="{FF2B5EF4-FFF2-40B4-BE49-F238E27FC236}">
                  <a16:creationId xmlns:a16="http://schemas.microsoft.com/office/drawing/2014/main" id="{610C6BE2-3871-4E51-920D-2E1F13FA22D4}"/>
                </a:ext>
              </a:extLst>
            </p:cNvPr>
            <p:cNvSpPr/>
            <p:nvPr/>
          </p:nvSpPr>
          <p:spPr>
            <a:xfrm>
              <a:off x="180000" y="6290249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ZA" noProof="0" dirty="0"/>
            </a:p>
          </p:txBody>
        </p:sp>
        <p:sp>
          <p:nvSpPr>
            <p:cNvPr id="27" name="직사각형 6">
              <a:extLst>
                <a:ext uri="{FF2B5EF4-FFF2-40B4-BE49-F238E27FC236}">
                  <a16:creationId xmlns:a16="http://schemas.microsoft.com/office/drawing/2014/main" id="{409F8537-0917-49A4-B9A1-0B68ED60DF2C}"/>
                </a:ext>
              </a:extLst>
            </p:cNvPr>
            <p:cNvSpPr/>
            <p:nvPr/>
          </p:nvSpPr>
          <p:spPr>
            <a:xfrm flipV="1">
              <a:off x="180000" y="180000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ZA" noProof="0" dirty="0"/>
            </a:p>
          </p:txBody>
        </p:sp>
      </p:grpSp>
      <p:sp>
        <p:nvSpPr>
          <p:cNvPr id="33" name="텍스트 개체 틀 8">
            <a:extLst>
              <a:ext uri="{FF2B5EF4-FFF2-40B4-BE49-F238E27FC236}">
                <a16:creationId xmlns:a16="http://schemas.microsoft.com/office/drawing/2014/main" id="{88A88076-4208-4A97-A015-3DFBFCC94A7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502388" y="3859797"/>
            <a:ext cx="1872000" cy="360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 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1</a:t>
            </a:r>
            <a:endParaRPr lang="ko-KR" altLang="en-ZA" noProof="0" dirty="0"/>
          </a:p>
        </p:txBody>
      </p:sp>
      <p:sp>
        <p:nvSpPr>
          <p:cNvPr id="34" name="텍스트 개체 틀 10">
            <a:extLst>
              <a:ext uri="{FF2B5EF4-FFF2-40B4-BE49-F238E27FC236}">
                <a16:creationId xmlns:a16="http://schemas.microsoft.com/office/drawing/2014/main" id="{C0468E64-5403-40FE-84BE-184FCF30EA38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502388" y="4348309"/>
            <a:ext cx="1872000" cy="36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글머리 기호 설명</a:t>
            </a:r>
            <a:endParaRPr lang="ko-KR" altLang="en-ZA" noProof="0" dirty="0"/>
          </a:p>
        </p:txBody>
      </p:sp>
      <p:sp>
        <p:nvSpPr>
          <p:cNvPr id="35" name="텍스트 개체 틀 8">
            <a:extLst>
              <a:ext uri="{FF2B5EF4-FFF2-40B4-BE49-F238E27FC236}">
                <a16:creationId xmlns:a16="http://schemas.microsoft.com/office/drawing/2014/main" id="{D0CF6241-B0D3-4D20-B605-DD302BA1D6C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899313" y="3859797"/>
            <a:ext cx="1872000" cy="360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 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2</a:t>
            </a:r>
            <a:endParaRPr lang="ko-KR" altLang="en-ZA" noProof="0" dirty="0"/>
          </a:p>
        </p:txBody>
      </p:sp>
      <p:sp>
        <p:nvSpPr>
          <p:cNvPr id="36" name="텍스트 개체 틀 10">
            <a:extLst>
              <a:ext uri="{FF2B5EF4-FFF2-40B4-BE49-F238E27FC236}">
                <a16:creationId xmlns:a16="http://schemas.microsoft.com/office/drawing/2014/main" id="{711DB09A-A42D-4902-AF3E-5D0DC168C285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899313" y="4348309"/>
            <a:ext cx="1872000" cy="36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글머리 기호 설명</a:t>
            </a:r>
            <a:endParaRPr lang="ko-KR" altLang="en-ZA" noProof="0" dirty="0"/>
          </a:p>
        </p:txBody>
      </p:sp>
      <p:sp>
        <p:nvSpPr>
          <p:cNvPr id="37" name="그림 개체 틀 15">
            <a:extLst>
              <a:ext uri="{FF2B5EF4-FFF2-40B4-BE49-F238E27FC236}">
                <a16:creationId xmlns:a16="http://schemas.microsoft.com/office/drawing/2014/main" id="{E96186ED-3118-47CD-987B-87DECE43F025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5130008" y="3859797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/>
              <a:t>그림을 추가하려면 아이콘을 클릭하십시오</a:t>
            </a:r>
            <a:endParaRPr lang="ko-KR" altLang="en-ZA" noProof="0" dirty="0"/>
          </a:p>
        </p:txBody>
      </p:sp>
      <p:sp>
        <p:nvSpPr>
          <p:cNvPr id="38" name="그림 개체 틀 15">
            <a:extLst>
              <a:ext uri="{FF2B5EF4-FFF2-40B4-BE49-F238E27FC236}">
                <a16:creationId xmlns:a16="http://schemas.microsoft.com/office/drawing/2014/main" id="{BF2BC07A-75E7-4434-B71D-F48A7ADA8048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526933" y="3859797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/>
              <a:t>그림을 추가하려면 아이콘을 클릭하십시오</a:t>
            </a:r>
            <a:endParaRPr lang="ko-KR" altLang="en-ZA" noProof="0" dirty="0"/>
          </a:p>
        </p:txBody>
      </p:sp>
      <p:sp>
        <p:nvSpPr>
          <p:cNvPr id="24" name="직사각형 6">
            <a:extLst>
              <a:ext uri="{FF2B5EF4-FFF2-40B4-BE49-F238E27FC236}">
                <a16:creationId xmlns:a16="http://schemas.microsoft.com/office/drawing/2014/main" id="{CEDEC4EC-1B7D-4C30-9BDC-ED714BC0A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02388" y="3311998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28" name="직사각형 6">
            <a:extLst>
              <a:ext uri="{FF2B5EF4-FFF2-40B4-BE49-F238E27FC236}">
                <a16:creationId xmlns:a16="http://schemas.microsoft.com/office/drawing/2014/main" id="{61B31970-0B46-450B-916F-74D6DEF9B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17313" y="3311998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29" name="직사각형 6">
            <a:extLst>
              <a:ext uri="{FF2B5EF4-FFF2-40B4-BE49-F238E27FC236}">
                <a16:creationId xmlns:a16="http://schemas.microsoft.com/office/drawing/2014/main" id="{950320AF-7644-49E1-9D16-7054771391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02388" y="4935521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30" name="직사각형 6">
            <a:extLst>
              <a:ext uri="{FF2B5EF4-FFF2-40B4-BE49-F238E27FC236}">
                <a16:creationId xmlns:a16="http://schemas.microsoft.com/office/drawing/2014/main" id="{D36D919E-E710-495F-8E8C-3A987E502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17313" y="4935521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980651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4BB9D81-6871-4A9D-BF45-2D079E8030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3465" y="812097"/>
            <a:ext cx="11528535" cy="5645385"/>
          </a:xfrm>
          <a:prstGeom prst="rect">
            <a:avLst/>
          </a:prstGeom>
        </p:spPr>
      </p:pic>
      <p:sp>
        <p:nvSpPr>
          <p:cNvPr id="8" name="그림 개체 틀 10">
            <a:extLst>
              <a:ext uri="{FF2B5EF4-FFF2-40B4-BE49-F238E27FC236}">
                <a16:creationId xmlns:a16="http://schemas.microsoft.com/office/drawing/2014/main" id="{D7C80831-068A-4F76-B718-3D893A2E5B2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17319" y="1255405"/>
            <a:ext cx="6974680" cy="3935414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 dirty="0"/>
              <a:t>여기에 화면 디자인 삽입 또는 끌어서 놓기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370" y="3955774"/>
            <a:ext cx="3978665" cy="1976617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ZA" noProof="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5F0423-B6EE-42FD-9306-5E965142C6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CE01B6-FB5C-471B-B95B-DB3DC8A0E4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5CA0D6D2-4DA0-4AEE-95C1-E8BDD05153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71035" cy="432000"/>
          </a:xfrm>
        </p:spPr>
        <p:txBody>
          <a:bodyPr rtlCol="0"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클릭하여 제목 편집</a:t>
            </a:r>
            <a:endParaRPr lang="ko-KR" altLang="en-ZA" noProof="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E450DC-177B-4710-8122-B192B58AB3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3863" y="2563813"/>
            <a:ext cx="3979862" cy="1212850"/>
          </a:xfrm>
        </p:spPr>
        <p:txBody>
          <a:bodyPr rtlCol="0" anchor="b"/>
          <a:lstStyle>
            <a:lvl1pPr marL="0" indent="0">
              <a:buNone/>
              <a:defRPr sz="2800">
                <a:latin typeface="+mj-lt"/>
              </a:defRPr>
            </a:lvl1pPr>
            <a:lvl2pPr marL="266700" indent="0">
              <a:buNone/>
              <a:defRPr>
                <a:latin typeface="+mj-lt"/>
              </a:defRPr>
            </a:lvl2pPr>
            <a:lvl3pPr marL="542925" indent="0">
              <a:buNone/>
              <a:defRPr>
                <a:latin typeface="+mj-lt"/>
              </a:defRPr>
            </a:lvl3pPr>
            <a:lvl4pPr marL="809625" indent="0">
              <a:buNone/>
              <a:defRPr>
                <a:latin typeface="+mj-lt"/>
              </a:defRPr>
            </a:lvl4pPr>
            <a:lvl5pPr marL="1076325" indent="0">
              <a:buNone/>
              <a:defRPr>
                <a:latin typeface="+mj-lt"/>
              </a:defRPr>
            </a:lvl5pPr>
          </a:lstStyle>
          <a:p>
            <a:pPr lvl="0" rtl="0"/>
            <a:r>
              <a:rPr lang="ko-KR" altLang="en-US" noProof="0" dirty="0"/>
              <a:t>강조 표시된 텍스트</a:t>
            </a:r>
            <a:endParaRPr lang="ko-KR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4197012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ZA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 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2</a:t>
            </a:r>
            <a:endParaRPr lang="ko-KR" altLang="en-ZA" noProof="0" dirty="0"/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글머리 기호 설명</a:t>
            </a:r>
            <a:endParaRPr lang="ko-KR" altLang="en-ZA" noProof="0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 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3</a:t>
            </a:r>
            <a:endParaRPr lang="ko-KR" altLang="en-ZA" noProof="0" dirty="0"/>
          </a:p>
        </p:txBody>
      </p:sp>
      <p:sp>
        <p:nvSpPr>
          <p:cNvPr id="12" name="텍스트 개체 틀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글머리 기호 설명</a:t>
            </a:r>
            <a:endParaRPr lang="ko-KR" altLang="en-ZA" noProof="0" dirty="0"/>
          </a:p>
        </p:txBody>
      </p:sp>
      <p:sp>
        <p:nvSpPr>
          <p:cNvPr id="13" name="텍스트 개체 틀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 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4</a:t>
            </a:r>
            <a:endParaRPr lang="ko-KR" altLang="en-ZA" noProof="0" dirty="0"/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글머리 기호 설명</a:t>
            </a:r>
            <a:endParaRPr lang="ko-KR" altLang="en-ZA" noProof="0" dirty="0"/>
          </a:p>
        </p:txBody>
      </p:sp>
      <p:sp>
        <p:nvSpPr>
          <p:cNvPr id="18" name="그림 개체 틀 15">
            <a:extLst>
              <a:ext uri="{FF2B5EF4-FFF2-40B4-BE49-F238E27FC236}">
                <a16:creationId xmlns:a16="http://schemas.microsoft.com/office/drawing/2014/main" id="{43CBE128-6D8D-4605-B225-5A34FFB1F25B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30238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/>
              <a:t>그림을 추가하려면 아이콘을 클릭하십시오</a:t>
            </a:r>
            <a:endParaRPr lang="ko-KR" altLang="en-ZA" noProof="0" dirty="0"/>
          </a:p>
        </p:txBody>
      </p:sp>
      <p:sp>
        <p:nvSpPr>
          <p:cNvPr id="19" name="그림 개체 틀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3639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/>
              <a:t>그림을 추가하려면 아이콘을 클릭하십시오</a:t>
            </a:r>
            <a:endParaRPr lang="ko-KR" altLang="en-ZA" noProof="0" dirty="0"/>
          </a:p>
        </p:txBody>
      </p:sp>
      <p:sp>
        <p:nvSpPr>
          <p:cNvPr id="20" name="그림 개체 틀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7039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/>
              <a:t>그림을 추가하려면 아이콘을 클릭하십시오</a:t>
            </a:r>
            <a:endParaRPr lang="ko-KR" altLang="en-ZA" noProof="0" dirty="0"/>
          </a:p>
        </p:txBody>
      </p:sp>
      <p:sp>
        <p:nvSpPr>
          <p:cNvPr id="22" name="텍스트 개체 틀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DFB96B7-45A3-4381-89C2-4A31A565F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843850" y="1642400"/>
            <a:ext cx="6516100" cy="2131094"/>
            <a:chOff x="2843850" y="1642400"/>
            <a:chExt cx="1836000" cy="2131094"/>
          </a:xfrm>
        </p:grpSpPr>
        <p:sp>
          <p:nvSpPr>
            <p:cNvPr id="16" name="직사각형 6">
              <a:extLst>
                <a:ext uri="{FF2B5EF4-FFF2-40B4-BE49-F238E27FC236}">
                  <a16:creationId xmlns:a16="http://schemas.microsoft.com/office/drawing/2014/main" id="{57C639D3-D14E-4739-A805-8BD1EE3723AB}"/>
                </a:ext>
              </a:extLst>
            </p:cNvPr>
            <p:cNvSpPr/>
            <p:nvPr/>
          </p:nvSpPr>
          <p:spPr>
            <a:xfrm>
              <a:off x="2843850" y="3629494"/>
              <a:ext cx="1836000" cy="144000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ZA" noProof="0" dirty="0"/>
            </a:p>
          </p:txBody>
        </p:sp>
        <p:sp>
          <p:nvSpPr>
            <p:cNvPr id="17" name="직사각형 6">
              <a:extLst>
                <a:ext uri="{FF2B5EF4-FFF2-40B4-BE49-F238E27FC236}">
                  <a16:creationId xmlns:a16="http://schemas.microsoft.com/office/drawing/2014/main" id="{3552379E-CA58-42E4-929B-E0CDE195CFB4}"/>
                </a:ext>
              </a:extLst>
            </p:cNvPr>
            <p:cNvSpPr/>
            <p:nvPr/>
          </p:nvSpPr>
          <p:spPr>
            <a:xfrm flipV="1">
              <a:off x="2843850" y="1642400"/>
              <a:ext cx="1836000" cy="144000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ZA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883970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C4608B7-DD3E-4FE7-99F3-5F9903CF962C}"/>
              </a:ext>
            </a:extLst>
          </p:cNvPr>
          <p:cNvSpPr/>
          <p:nvPr userDrawn="1"/>
        </p:nvSpPr>
        <p:spPr>
          <a:xfrm>
            <a:off x="11408062" y="6126183"/>
            <a:ext cx="5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014CD90-8DA5-4100-A913-BD3783FA44B9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  <a:endParaRPr lang="ko-KR" altLang="en-ZA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4370" y="1272208"/>
            <a:ext cx="11340000" cy="46601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89975" y="6487997"/>
            <a:ext cx="4114800" cy="20610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9431" y="6213621"/>
            <a:ext cx="53726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600" b="1" i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227520FF-02C3-4FC8-9DD4-6FD4DAE01FE9}"/>
              </a:ext>
            </a:extLst>
          </p:cNvPr>
          <p:cNvCxnSpPr>
            <a:cxnSpLocks/>
          </p:cNvCxnSpPr>
          <p:nvPr userDrawn="1"/>
        </p:nvCxnSpPr>
        <p:spPr>
          <a:xfrm>
            <a:off x="11408062" y="6780192"/>
            <a:ext cx="54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948D9BA-F531-48FF-BE31-0248EF5CC454}"/>
              </a:ext>
            </a:extLst>
          </p:cNvPr>
          <p:cNvSpPr/>
          <p:nvPr userDrawn="1"/>
        </p:nvSpPr>
        <p:spPr>
          <a:xfrm>
            <a:off x="0" y="6780458"/>
            <a:ext cx="11232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637404C-CCC9-46CA-A9D3-525E2E6FC73B}"/>
              </a:ext>
            </a:extLst>
          </p:cNvPr>
          <p:cNvGrpSpPr/>
          <p:nvPr userDrawn="1"/>
        </p:nvGrpSpPr>
        <p:grpSpPr>
          <a:xfrm>
            <a:off x="9874905" y="6130433"/>
            <a:ext cx="1329870" cy="320195"/>
            <a:chOff x="1985170" y="1950690"/>
            <a:chExt cx="2173095" cy="52322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5EB3BD8-4375-44FB-9E9D-0FB76CBA224D}"/>
                </a:ext>
              </a:extLst>
            </p:cNvPr>
            <p:cNvSpPr/>
            <p:nvPr/>
          </p:nvSpPr>
          <p:spPr>
            <a:xfrm>
              <a:off x="1985170" y="1950690"/>
              <a:ext cx="2173095" cy="52322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algn="ctr" rtl="0"/>
              <a:r>
                <a:rPr lang="ko-KR" altLang="en-US" sz="1200" b="1" noProof="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한미 교역</a:t>
              </a:r>
              <a:r>
                <a:rPr lang="ko-KR" altLang="en-US" sz="1200" noProof="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noProof="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200" i="1" noProof="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</a:t>
              </a:r>
              <a:r>
                <a:rPr lang="en-US" altLang="ko-KR" sz="1200" noProof="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  <p:sp>
          <p:nvSpPr>
            <p:cNvPr id="14" name="직사각형 6">
              <a:extLst>
                <a:ext uri="{FF2B5EF4-FFF2-40B4-BE49-F238E27FC236}">
                  <a16:creationId xmlns:a16="http://schemas.microsoft.com/office/drawing/2014/main" id="{BCC973EA-C8AF-4B29-93CC-A9F4F15E238E}"/>
                </a:ext>
              </a:extLst>
            </p:cNvPr>
            <p:cNvSpPr/>
            <p:nvPr/>
          </p:nvSpPr>
          <p:spPr>
            <a:xfrm flipV="1">
              <a:off x="2087087" y="2034539"/>
              <a:ext cx="203115" cy="177761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  <a:gd name="connsiteX0" fmla="*/ 4330700 w 4330700"/>
                <a:gd name="connsiteY0" fmla="*/ 588834 h 588834"/>
                <a:gd name="connsiteX1" fmla="*/ 0 w 4330700"/>
                <a:gd name="connsiteY1" fmla="*/ 588834 h 588834"/>
                <a:gd name="connsiteX2" fmla="*/ 0 w 4330700"/>
                <a:gd name="connsiteY2" fmla="*/ 0 h 588834"/>
                <a:gd name="connsiteX0" fmla="*/ 550806 w 550806"/>
                <a:gd name="connsiteY0" fmla="*/ 588834 h 588834"/>
                <a:gd name="connsiteX1" fmla="*/ 0 w 550806"/>
                <a:gd name="connsiteY1" fmla="*/ 588834 h 588834"/>
                <a:gd name="connsiteX2" fmla="*/ 0 w 550806"/>
                <a:gd name="connsiteY2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0806" h="588834">
                  <a:moveTo>
                    <a:pt x="550806" y="588834"/>
                  </a:move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ZA" sz="1100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50" r:id="rId10"/>
    <p:sldLayoutId id="2147483652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56" r:id="rId19"/>
    <p:sldLayoutId id="2147483657" r:id="rId20"/>
    <p:sldLayoutId id="2147483653" r:id="rId21"/>
    <p:sldLayoutId id="2147483654" r:id="rId22"/>
    <p:sldLayoutId id="2147483655" r:id="rId23"/>
    <p:sldLayoutId id="2147483674" r:id="rId24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kern="1200" spc="-100" baseline="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66700" indent="-266700" algn="l" defTabSz="914400" rtl="0" eaLnBrk="1" latinLnBrk="1" hangingPunct="1">
        <a:lnSpc>
          <a:spcPct val="90000"/>
        </a:lnSpc>
        <a:spcBef>
          <a:spcPts val="1000"/>
        </a:spcBef>
        <a:buClr>
          <a:schemeClr val="accent1"/>
        </a:buClr>
        <a:buFont typeface="Calibri" panose="020F0502020204030204" pitchFamily="34" charset="0"/>
        <a:buChar char="○"/>
        <a:defRPr sz="18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42925" indent="-276225" algn="l" defTabSz="914400" rtl="0" eaLnBrk="1" latinLnBrk="1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809625" indent="-266700" algn="l" defTabSz="914400" rtl="0" eaLnBrk="1" latinLnBrk="1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076325" indent="-266700" algn="l" defTabSz="914400" rtl="0" eaLnBrk="1" latinLnBrk="1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343025" indent="-266700" algn="l" defTabSz="914400" rtl="0" eaLnBrk="1" latinLnBrk="1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nkookilbo.com/News/Read/201809191836037345?did=na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개체 틀 18" descr="긴 목재 터널">
            <a:extLst>
              <a:ext uri="{FF2B5EF4-FFF2-40B4-BE49-F238E27FC236}">
                <a16:creationId xmlns:a16="http://schemas.microsoft.com/office/drawing/2014/main" id="{26BCC204-42D7-4F58-B6DF-AB0501ACD7D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2" name="제목 21">
            <a:extLst>
              <a:ext uri="{FF2B5EF4-FFF2-40B4-BE49-F238E27FC236}">
                <a16:creationId xmlns:a16="http://schemas.microsoft.com/office/drawing/2014/main" id="{BA160141-042F-4099-856C-C1D62E0FF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000" y="3163899"/>
            <a:ext cx="4860000" cy="1800000"/>
          </a:xfrm>
        </p:spPr>
        <p:txBody>
          <a:bodyPr rtlCol="0"/>
          <a:lstStyle/>
          <a:p>
            <a:pPr rtl="0"/>
            <a:r>
              <a:rPr lang="ko-KR" altLang="en-US" sz="4800" dirty="0"/>
              <a:t>직업 시뮬레이션</a:t>
            </a:r>
          </a:p>
        </p:txBody>
      </p:sp>
      <p:sp>
        <p:nvSpPr>
          <p:cNvPr id="23" name="부제목 22">
            <a:extLst>
              <a:ext uri="{FF2B5EF4-FFF2-40B4-BE49-F238E27FC236}">
                <a16:creationId xmlns:a16="http://schemas.microsoft.com/office/drawing/2014/main" id="{212BE0C8-3274-44C1-93C2-9347988BD0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0" y="5119698"/>
            <a:ext cx="4860000" cy="1278097"/>
          </a:xfrm>
        </p:spPr>
        <p:txBody>
          <a:bodyPr rtlCol="0"/>
          <a:lstStyle/>
          <a:p>
            <a:pPr algn="ctr" rtl="0"/>
            <a:r>
              <a:rPr lang="en-US" altLang="ko-KR" dirty="0"/>
              <a:t>201334001 </a:t>
            </a:r>
            <a:r>
              <a:rPr lang="ko-KR" altLang="en-US" dirty="0" err="1"/>
              <a:t>곽기섭</a:t>
            </a:r>
            <a:endParaRPr lang="en-US" altLang="ko-KR" dirty="0"/>
          </a:p>
          <a:p>
            <a:pPr algn="ctr" rtl="0"/>
            <a:r>
              <a:rPr lang="en-US" altLang="ko-KR" noProof="1"/>
              <a:t>201334004 </a:t>
            </a:r>
            <a:r>
              <a:rPr lang="ko-KR" altLang="en-US" noProof="1"/>
              <a:t>김민성</a:t>
            </a:r>
            <a:endParaRPr lang="en-US" altLang="ko-KR" noProof="1"/>
          </a:p>
          <a:p>
            <a:pPr algn="ctr" rtl="0"/>
            <a:r>
              <a:rPr lang="en-US" altLang="ko-KR" noProof="1"/>
              <a:t>201334017 </a:t>
            </a:r>
            <a:r>
              <a:rPr lang="ko-KR" altLang="en-US" noProof="1"/>
              <a:t>유무현</a:t>
            </a:r>
          </a:p>
        </p:txBody>
      </p:sp>
      <p:grpSp>
        <p:nvGrpSpPr>
          <p:cNvPr id="112" name="그룹 111" descr="주목 효과 이미지 대괄호&#10;">
            <a:extLst>
              <a:ext uri="{FF2B5EF4-FFF2-40B4-BE49-F238E27FC236}">
                <a16:creationId xmlns:a16="http://schemas.microsoft.com/office/drawing/2014/main" id="{D624720B-51E1-474D-90C6-CD74ED1DA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44000" y="2405848"/>
            <a:ext cx="4860000" cy="4236151"/>
            <a:chOff x="408650" y="404285"/>
            <a:chExt cx="4330700" cy="3164637"/>
          </a:xfrm>
        </p:grpSpPr>
        <p:sp>
          <p:nvSpPr>
            <p:cNvPr id="110" name="직사각형 6">
              <a:extLst>
                <a:ext uri="{FF2B5EF4-FFF2-40B4-BE49-F238E27FC236}">
                  <a16:creationId xmlns:a16="http://schemas.microsoft.com/office/drawing/2014/main" id="{E4561AC7-2339-461B-BFF9-BEBEF60974E1}"/>
                </a:ext>
              </a:extLst>
            </p:cNvPr>
            <p:cNvSpPr/>
            <p:nvPr/>
          </p:nvSpPr>
          <p:spPr>
            <a:xfrm>
              <a:off x="408650" y="3386488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1" name="직사각형 6">
              <a:extLst>
                <a:ext uri="{FF2B5EF4-FFF2-40B4-BE49-F238E27FC236}">
                  <a16:creationId xmlns:a16="http://schemas.microsoft.com/office/drawing/2014/main" id="{6FFCCB15-66C7-4E86-BF09-14C5B1569970}"/>
                </a:ext>
              </a:extLst>
            </p:cNvPr>
            <p:cNvSpPr/>
            <p:nvPr/>
          </p:nvSpPr>
          <p:spPr>
            <a:xfrm flipV="1">
              <a:off x="408650" y="404285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" name="TextBox 26">
            <a:extLst>
              <a:ext uri="{FF2B5EF4-FFF2-40B4-BE49-F238E27FC236}">
                <a16:creationId xmlns:a16="http://schemas.microsoft.com/office/drawing/2014/main" id="{CA19FB4D-3DB5-4467-829B-24F3699360CB}"/>
              </a:ext>
            </a:extLst>
          </p:cNvPr>
          <p:cNvSpPr txBox="1"/>
          <p:nvPr/>
        </p:nvSpPr>
        <p:spPr>
          <a:xfrm>
            <a:off x="2714810" y="4523402"/>
            <a:ext cx="2021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2018</a:t>
            </a:r>
            <a:r>
              <a:rPr lang="ko-KR" altLang="en-US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년 </a:t>
            </a:r>
            <a:r>
              <a:rPr lang="en-US" altLang="ko-KR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10</a:t>
            </a:r>
            <a:r>
              <a:rPr lang="ko-KR" altLang="en-US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월 </a:t>
            </a:r>
            <a:r>
              <a:rPr lang="en-US" altLang="ko-KR" sz="1600" spc="1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31</a:t>
            </a:r>
            <a:r>
              <a:rPr lang="ko-KR" altLang="en-US" sz="1600" spc="1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일</a:t>
            </a:r>
            <a:endParaRPr lang="ko-KR" altLang="en-US" sz="1600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5234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4">
            <a:extLst>
              <a:ext uri="{FF2B5EF4-FFF2-40B4-BE49-F238E27FC236}">
                <a16:creationId xmlns:a16="http://schemas.microsoft.com/office/drawing/2014/main" id="{46FD8D9A-C84D-4B8C-B24C-AD9E7BDD40BE}"/>
              </a:ext>
            </a:extLst>
          </p:cNvPr>
          <p:cNvSpPr txBox="1"/>
          <p:nvPr/>
        </p:nvSpPr>
        <p:spPr>
          <a:xfrm>
            <a:off x="-9427" y="630081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CONTENTS</a:t>
            </a:r>
            <a:endParaRPr lang="ko-KR" altLang="en-US" sz="2800" b="1" spc="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23">
            <a:extLst>
              <a:ext uri="{FF2B5EF4-FFF2-40B4-BE49-F238E27FC236}">
                <a16:creationId xmlns:a16="http://schemas.microsoft.com/office/drawing/2014/main" id="{3E80A5EF-8E11-45D2-BF03-1116D4DA41A7}"/>
              </a:ext>
            </a:extLst>
          </p:cNvPr>
          <p:cNvSpPr txBox="1"/>
          <p:nvPr/>
        </p:nvSpPr>
        <p:spPr>
          <a:xfrm>
            <a:off x="4339093" y="1584455"/>
            <a:ext cx="530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</a:t>
            </a:r>
            <a:endParaRPr lang="ko-KR" altLang="en-US" sz="2000" spc="1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26">
            <a:extLst>
              <a:ext uri="{FF2B5EF4-FFF2-40B4-BE49-F238E27FC236}">
                <a16:creationId xmlns:a16="http://schemas.microsoft.com/office/drawing/2014/main" id="{08FF6838-33AE-41D7-9B9B-F56733E39224}"/>
              </a:ext>
            </a:extLst>
          </p:cNvPr>
          <p:cNvSpPr txBox="1"/>
          <p:nvPr/>
        </p:nvSpPr>
        <p:spPr>
          <a:xfrm>
            <a:off x="4870008" y="1585207"/>
            <a:ext cx="1898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개요</a:t>
            </a:r>
          </a:p>
        </p:txBody>
      </p:sp>
      <p:sp>
        <p:nvSpPr>
          <p:cNvPr id="9" name="TextBox 29">
            <a:extLst>
              <a:ext uri="{FF2B5EF4-FFF2-40B4-BE49-F238E27FC236}">
                <a16:creationId xmlns:a16="http://schemas.microsoft.com/office/drawing/2014/main" id="{C7EACFE3-DC32-43BB-8400-40645D8D0F9A}"/>
              </a:ext>
            </a:extLst>
          </p:cNvPr>
          <p:cNvSpPr txBox="1"/>
          <p:nvPr/>
        </p:nvSpPr>
        <p:spPr>
          <a:xfrm>
            <a:off x="4319856" y="2381720"/>
            <a:ext cx="530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02</a:t>
            </a:r>
            <a:endParaRPr lang="ko-KR" altLang="en-US" sz="2000" spc="1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30">
            <a:extLst>
              <a:ext uri="{FF2B5EF4-FFF2-40B4-BE49-F238E27FC236}">
                <a16:creationId xmlns:a16="http://schemas.microsoft.com/office/drawing/2014/main" id="{7A6B34A4-4D0E-41D8-A7F6-091A02BC6C44}"/>
              </a:ext>
            </a:extLst>
          </p:cNvPr>
          <p:cNvSpPr txBox="1"/>
          <p:nvPr/>
        </p:nvSpPr>
        <p:spPr>
          <a:xfrm>
            <a:off x="4870008" y="2381720"/>
            <a:ext cx="2901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동기 및 기대효과</a:t>
            </a:r>
          </a:p>
        </p:txBody>
      </p:sp>
      <p:sp>
        <p:nvSpPr>
          <p:cNvPr id="11" name="TextBox 33">
            <a:extLst>
              <a:ext uri="{FF2B5EF4-FFF2-40B4-BE49-F238E27FC236}">
                <a16:creationId xmlns:a16="http://schemas.microsoft.com/office/drawing/2014/main" id="{0B47DC8F-2A40-40C0-8D5E-E418D0B8D606}"/>
              </a:ext>
            </a:extLst>
          </p:cNvPr>
          <p:cNvSpPr txBox="1"/>
          <p:nvPr/>
        </p:nvSpPr>
        <p:spPr>
          <a:xfrm>
            <a:off x="4317452" y="3178985"/>
            <a:ext cx="530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03</a:t>
            </a:r>
            <a:endParaRPr lang="ko-KR" altLang="en-US" sz="2000" spc="1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Box 34">
            <a:extLst>
              <a:ext uri="{FF2B5EF4-FFF2-40B4-BE49-F238E27FC236}">
                <a16:creationId xmlns:a16="http://schemas.microsoft.com/office/drawing/2014/main" id="{33B2419C-D268-447A-9EB5-543396E716B3}"/>
              </a:ext>
            </a:extLst>
          </p:cNvPr>
          <p:cNvSpPr txBox="1"/>
          <p:nvPr/>
        </p:nvSpPr>
        <p:spPr>
          <a:xfrm>
            <a:off x="4870008" y="3178985"/>
            <a:ext cx="2803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사용자 기능 요구분석</a:t>
            </a:r>
          </a:p>
        </p:txBody>
      </p:sp>
      <p:sp>
        <p:nvSpPr>
          <p:cNvPr id="13" name="TextBox 37">
            <a:extLst>
              <a:ext uri="{FF2B5EF4-FFF2-40B4-BE49-F238E27FC236}">
                <a16:creationId xmlns:a16="http://schemas.microsoft.com/office/drawing/2014/main" id="{5993CF31-5782-45C1-9947-FD7510DB4083}"/>
              </a:ext>
            </a:extLst>
          </p:cNvPr>
          <p:cNvSpPr txBox="1"/>
          <p:nvPr/>
        </p:nvSpPr>
        <p:spPr>
          <a:xfrm>
            <a:off x="4339094" y="5570780"/>
            <a:ext cx="530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06</a:t>
            </a:r>
            <a:endParaRPr lang="ko-KR" altLang="en-US" sz="2000" spc="1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38">
            <a:extLst>
              <a:ext uri="{FF2B5EF4-FFF2-40B4-BE49-F238E27FC236}">
                <a16:creationId xmlns:a16="http://schemas.microsoft.com/office/drawing/2014/main" id="{D9D83A68-B304-49BE-968A-2EC2D35C36C6}"/>
              </a:ext>
            </a:extLst>
          </p:cNvPr>
          <p:cNvSpPr txBox="1"/>
          <p:nvPr/>
        </p:nvSpPr>
        <p:spPr>
          <a:xfrm>
            <a:off x="4870008" y="5570780"/>
            <a:ext cx="1531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기능비교표</a:t>
            </a:r>
          </a:p>
        </p:txBody>
      </p:sp>
      <p:sp>
        <p:nvSpPr>
          <p:cNvPr id="15" name="TextBox 24">
            <a:extLst>
              <a:ext uri="{FF2B5EF4-FFF2-40B4-BE49-F238E27FC236}">
                <a16:creationId xmlns:a16="http://schemas.microsoft.com/office/drawing/2014/main" id="{883AD2C7-563C-464C-AF44-22E70D5125F9}"/>
              </a:ext>
            </a:extLst>
          </p:cNvPr>
          <p:cNvSpPr txBox="1"/>
          <p:nvPr/>
        </p:nvSpPr>
        <p:spPr>
          <a:xfrm>
            <a:off x="4339094" y="4773515"/>
            <a:ext cx="530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05</a:t>
            </a:r>
            <a:endParaRPr lang="ko-KR" altLang="en-US" sz="2000" spc="1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TextBox 25">
            <a:extLst>
              <a:ext uri="{FF2B5EF4-FFF2-40B4-BE49-F238E27FC236}">
                <a16:creationId xmlns:a16="http://schemas.microsoft.com/office/drawing/2014/main" id="{25628D0D-906C-4F9B-A2DA-633090BB8ABA}"/>
              </a:ext>
            </a:extLst>
          </p:cNvPr>
          <p:cNvSpPr txBox="1"/>
          <p:nvPr/>
        </p:nvSpPr>
        <p:spPr>
          <a:xfrm>
            <a:off x="4875458" y="4737499"/>
            <a:ext cx="1261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비교제품</a:t>
            </a:r>
          </a:p>
        </p:txBody>
      </p:sp>
      <p:sp>
        <p:nvSpPr>
          <p:cNvPr id="17" name="TextBox 31">
            <a:extLst>
              <a:ext uri="{FF2B5EF4-FFF2-40B4-BE49-F238E27FC236}">
                <a16:creationId xmlns:a16="http://schemas.microsoft.com/office/drawing/2014/main" id="{075F993B-2A8E-41CF-87E6-334EE51EE337}"/>
              </a:ext>
            </a:extLst>
          </p:cNvPr>
          <p:cNvSpPr txBox="1"/>
          <p:nvPr/>
        </p:nvSpPr>
        <p:spPr>
          <a:xfrm>
            <a:off x="4317452" y="3976250"/>
            <a:ext cx="530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04</a:t>
            </a:r>
          </a:p>
        </p:txBody>
      </p:sp>
      <p:sp>
        <p:nvSpPr>
          <p:cNvPr id="18" name="TextBox 35">
            <a:extLst>
              <a:ext uri="{FF2B5EF4-FFF2-40B4-BE49-F238E27FC236}">
                <a16:creationId xmlns:a16="http://schemas.microsoft.com/office/drawing/2014/main" id="{3A4663F2-E11F-4F91-983F-12CD1F6FBB96}"/>
              </a:ext>
            </a:extLst>
          </p:cNvPr>
          <p:cNvSpPr txBox="1"/>
          <p:nvPr/>
        </p:nvSpPr>
        <p:spPr>
          <a:xfrm>
            <a:off x="4870008" y="3964962"/>
            <a:ext cx="2534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필요 기술 요구분석</a:t>
            </a:r>
          </a:p>
        </p:txBody>
      </p:sp>
    </p:spTree>
    <p:extLst>
      <p:ext uri="{BB962C8B-B14F-4D97-AF65-F5344CB8AC3E}">
        <p14:creationId xmlns:p14="http://schemas.microsoft.com/office/powerpoint/2010/main" val="2376879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4">
            <a:extLst>
              <a:ext uri="{FF2B5EF4-FFF2-40B4-BE49-F238E27FC236}">
                <a16:creationId xmlns:a16="http://schemas.microsoft.com/office/drawing/2014/main" id="{46FD8D9A-C84D-4B8C-B24C-AD9E7BDD40BE}"/>
              </a:ext>
            </a:extLst>
          </p:cNvPr>
          <p:cNvSpPr txBox="1"/>
          <p:nvPr/>
        </p:nvSpPr>
        <p:spPr>
          <a:xfrm>
            <a:off x="0" y="57027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800" b="1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개요</a:t>
            </a:r>
          </a:p>
        </p:txBody>
      </p:sp>
      <p:sp>
        <p:nvSpPr>
          <p:cNvPr id="8" name="TextBox 26">
            <a:extLst>
              <a:ext uri="{FF2B5EF4-FFF2-40B4-BE49-F238E27FC236}">
                <a16:creationId xmlns:a16="http://schemas.microsoft.com/office/drawing/2014/main" id="{08FF6838-33AE-41D7-9B9B-F56733E39224}"/>
              </a:ext>
            </a:extLst>
          </p:cNvPr>
          <p:cNvSpPr txBox="1"/>
          <p:nvPr/>
        </p:nvSpPr>
        <p:spPr>
          <a:xfrm>
            <a:off x="1854534" y="1601807"/>
            <a:ext cx="3919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직업 시뮬레이션 이란</a:t>
            </a:r>
            <a:r>
              <a:rPr lang="en-US" altLang="ko-K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Slide Number Placeholder 6">
            <a:extLst>
              <a:ext uri="{FF2B5EF4-FFF2-40B4-BE49-F238E27FC236}">
                <a16:creationId xmlns:a16="http://schemas.microsoft.com/office/drawing/2014/main" id="{897696FA-8FC9-44DF-A2D6-862ACEE9138A}"/>
              </a:ext>
            </a:extLst>
          </p:cNvPr>
          <p:cNvSpPr>
            <a:spLocks noGrp="1"/>
          </p:cNvSpPr>
          <p:nvPr/>
        </p:nvSpPr>
        <p:spPr>
          <a:xfrm>
            <a:off x="9351886" y="63625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E93A7F-EBE3-456A-B412-65581AD9A78E}"/>
              </a:ext>
            </a:extLst>
          </p:cNvPr>
          <p:cNvSpPr txBox="1"/>
          <p:nvPr/>
        </p:nvSpPr>
        <p:spPr>
          <a:xfrm>
            <a:off x="1854533" y="2406225"/>
            <a:ext cx="714742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다양한  직업을 간단한 시뮬레이션을 통해 체험하면서 그 직업에 대한 자세한 정보를 얻는</a:t>
            </a:r>
            <a:r>
              <a:rPr lang="en-US" altLang="ko-KR" dirty="0"/>
              <a:t> </a:t>
            </a:r>
            <a:r>
              <a:rPr lang="ko-KR" altLang="en-US" dirty="0"/>
              <a:t>프로그램</a:t>
            </a:r>
            <a:endParaRPr lang="en-US" altLang="ko-KR" dirty="0"/>
          </a:p>
          <a:p>
            <a:endParaRPr lang="en-US" altLang="ko-KR" sz="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Who?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    대학진학을 준비중인 예비대학생</a:t>
            </a:r>
            <a:r>
              <a:rPr lang="en-US" altLang="ko-KR" dirty="0"/>
              <a:t> OR </a:t>
            </a:r>
            <a:r>
              <a:rPr lang="ko-KR" altLang="en-US" dirty="0"/>
              <a:t>진로를 결정하지 못한 사람들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Where?</a:t>
            </a:r>
            <a:endParaRPr lang="en-US" altLang="ko-KR" dirty="0"/>
          </a:p>
          <a:p>
            <a:r>
              <a:rPr lang="en-US" altLang="ko-KR" dirty="0"/>
              <a:t>      </a:t>
            </a:r>
            <a:r>
              <a:rPr lang="en-US" altLang="ko-KR" dirty="0">
                <a:latin typeface="+mn-ea"/>
              </a:rPr>
              <a:t>pc</a:t>
            </a:r>
            <a:r>
              <a:rPr lang="ko-KR" altLang="en-US" dirty="0">
                <a:latin typeface="+mn-ea"/>
              </a:rPr>
              <a:t>웹</a:t>
            </a:r>
            <a:r>
              <a:rPr lang="ko-KR" altLang="en-US" dirty="0"/>
              <a:t>페이지나 모바일 웹페이지를 통해 이용 가능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How?</a:t>
            </a:r>
          </a:p>
          <a:p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  <a:r>
              <a:rPr lang="en-US" altLang="ko-KR" sz="2400" dirty="0"/>
              <a:t> </a:t>
            </a:r>
            <a:r>
              <a:rPr lang="ko-KR" altLang="en-US" dirty="0" err="1"/>
              <a:t>하이브리드웹앱을</a:t>
            </a:r>
            <a:r>
              <a:rPr lang="ko-KR" altLang="en-US" dirty="0"/>
              <a:t> 기반으로 개발해 다양한 기기에서 이용</a:t>
            </a:r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ko-KR" altLang="en-US" dirty="0"/>
              <a:t>가능하게 만듦</a:t>
            </a:r>
            <a:endParaRPr lang="en-US" altLang="ko-K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802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4">
            <a:extLst>
              <a:ext uri="{FF2B5EF4-FFF2-40B4-BE49-F238E27FC236}">
                <a16:creationId xmlns:a16="http://schemas.microsoft.com/office/drawing/2014/main" id="{46FD8D9A-C84D-4B8C-B24C-AD9E7BDD40BE}"/>
              </a:ext>
            </a:extLst>
          </p:cNvPr>
          <p:cNvSpPr txBox="1"/>
          <p:nvPr/>
        </p:nvSpPr>
        <p:spPr>
          <a:xfrm>
            <a:off x="0" y="525881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800" b="1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동기 및 기대효과</a:t>
            </a:r>
          </a:p>
        </p:txBody>
      </p:sp>
      <p:sp>
        <p:nvSpPr>
          <p:cNvPr id="8" name="TextBox 26">
            <a:extLst>
              <a:ext uri="{FF2B5EF4-FFF2-40B4-BE49-F238E27FC236}">
                <a16:creationId xmlns:a16="http://schemas.microsoft.com/office/drawing/2014/main" id="{08FF6838-33AE-41D7-9B9B-F56733E39224}"/>
              </a:ext>
            </a:extLst>
          </p:cNvPr>
          <p:cNvSpPr txBox="1"/>
          <p:nvPr/>
        </p:nvSpPr>
        <p:spPr>
          <a:xfrm>
            <a:off x="2313279" y="1410077"/>
            <a:ext cx="2663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개발동기</a:t>
            </a:r>
          </a:p>
        </p:txBody>
      </p:sp>
      <p:sp>
        <p:nvSpPr>
          <p:cNvPr id="5" name="TextBox 26">
            <a:extLst>
              <a:ext uri="{FF2B5EF4-FFF2-40B4-BE49-F238E27FC236}">
                <a16:creationId xmlns:a16="http://schemas.microsoft.com/office/drawing/2014/main" id="{A1BA74A2-2DF6-492A-AE5F-BDAA6A266AA5}"/>
              </a:ext>
            </a:extLst>
          </p:cNvPr>
          <p:cNvSpPr txBox="1"/>
          <p:nvPr/>
        </p:nvSpPr>
        <p:spPr>
          <a:xfrm>
            <a:off x="7839161" y="1410076"/>
            <a:ext cx="2663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기대효과</a:t>
            </a:r>
            <a:endParaRPr lang="ko-KR" alt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26">
            <a:extLst>
              <a:ext uri="{FF2B5EF4-FFF2-40B4-BE49-F238E27FC236}">
                <a16:creationId xmlns:a16="http://schemas.microsoft.com/office/drawing/2014/main" id="{AFB8C656-FD92-4A2B-934B-610068F04172}"/>
              </a:ext>
            </a:extLst>
          </p:cNvPr>
          <p:cNvSpPr txBox="1"/>
          <p:nvPr/>
        </p:nvSpPr>
        <p:spPr>
          <a:xfrm>
            <a:off x="6591849" y="2337538"/>
            <a:ext cx="4500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pc="100" dirty="0">
                <a:latin typeface="+mn-ea"/>
              </a:rPr>
              <a:t>다양한 직업을 간단한 게임을 통해 체험할 수 있으므로 재미와 정보를 함께 얻을 수 있다</a:t>
            </a:r>
            <a:r>
              <a:rPr lang="en-US" altLang="ko-KR" spc="100" dirty="0">
                <a:latin typeface="+mn-ea"/>
              </a:rPr>
              <a:t>.</a:t>
            </a:r>
            <a:endParaRPr lang="ko-KR" altLang="en-US" spc="100" dirty="0">
              <a:latin typeface="+mn-ea"/>
            </a:endParaRP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D59C483E-5F29-4247-8DB9-B7A94EF14847}"/>
              </a:ext>
            </a:extLst>
          </p:cNvPr>
          <p:cNvSpPr>
            <a:spLocks noGrp="1"/>
          </p:cNvSpPr>
          <p:nvPr/>
        </p:nvSpPr>
        <p:spPr>
          <a:xfrm>
            <a:off x="9351886" y="63625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2AE1420-7564-42C9-BF46-7C6D10490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20" y="2306239"/>
            <a:ext cx="5069889" cy="4224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101652-E54E-4B31-8CC9-E76DE109D724}"/>
              </a:ext>
            </a:extLst>
          </p:cNvPr>
          <p:cNvSpPr txBox="1"/>
          <p:nvPr/>
        </p:nvSpPr>
        <p:spPr>
          <a:xfrm>
            <a:off x="701798" y="2819930"/>
            <a:ext cx="5255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전국 </a:t>
            </a:r>
            <a:r>
              <a:rPr lang="en-US" altLang="ko-KR" dirty="0"/>
              <a:t>140</a:t>
            </a:r>
            <a:r>
              <a:rPr lang="ko-KR" altLang="en-US" dirty="0"/>
              <a:t>개 대학교의 졸업생 </a:t>
            </a:r>
            <a:r>
              <a:rPr lang="en-US" altLang="ko-KR" dirty="0"/>
              <a:t>9,676</a:t>
            </a:r>
            <a:r>
              <a:rPr lang="ko-KR" altLang="en-US" dirty="0"/>
              <a:t>명을 대상으로 진행된 연구에서 </a:t>
            </a:r>
            <a:r>
              <a:rPr lang="ko-KR" altLang="en-US" dirty="0">
                <a:solidFill>
                  <a:srgbClr val="FF0000"/>
                </a:solidFill>
              </a:rPr>
              <a:t>학생들은 평균적으로 </a:t>
            </a:r>
            <a:r>
              <a:rPr lang="en-US" altLang="ko-KR" dirty="0">
                <a:solidFill>
                  <a:srgbClr val="FF0000"/>
                </a:solidFill>
              </a:rPr>
              <a:t>9.85</a:t>
            </a:r>
            <a:r>
              <a:rPr lang="ko-KR" altLang="en-US" dirty="0">
                <a:solidFill>
                  <a:srgbClr val="FF0000"/>
                </a:solidFill>
              </a:rPr>
              <a:t>학기만에 졸업</a:t>
            </a:r>
            <a:r>
              <a:rPr lang="ko-KR" altLang="en-US" dirty="0"/>
              <a:t>이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/>
              <a:t>이루어진다고 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0689A2-031C-4816-A800-29EC6600F991}"/>
              </a:ext>
            </a:extLst>
          </p:cNvPr>
          <p:cNvSpPr txBox="1"/>
          <p:nvPr/>
        </p:nvSpPr>
        <p:spPr>
          <a:xfrm>
            <a:off x="701797" y="3788293"/>
            <a:ext cx="50698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r>
              <a:rPr lang="ko-KR" altLang="en-US" dirty="0"/>
              <a:t>학기를 초과한 학생들 중 </a:t>
            </a:r>
            <a:r>
              <a:rPr lang="en-US" altLang="ko-KR" dirty="0"/>
              <a:t>41.4%</a:t>
            </a:r>
            <a:r>
              <a:rPr lang="ko-KR" altLang="en-US" dirty="0"/>
              <a:t>는 </a:t>
            </a:r>
            <a:r>
              <a:rPr lang="ko-KR" altLang="en-US" dirty="0">
                <a:solidFill>
                  <a:srgbClr val="FF0000"/>
                </a:solidFill>
              </a:rPr>
              <a:t>수능 및 학교 성적을 고려</a:t>
            </a:r>
            <a:r>
              <a:rPr lang="ko-KR" altLang="en-US" dirty="0"/>
              <a:t>하여 대학교를 선택하였고</a:t>
            </a:r>
            <a:endParaRPr lang="en-US" altLang="ko-KR" dirty="0"/>
          </a:p>
          <a:p>
            <a:endParaRPr lang="en-US" altLang="ko-KR" sz="1100" dirty="0"/>
          </a:p>
          <a:p>
            <a:r>
              <a:rPr lang="en-US" altLang="ko-KR" dirty="0"/>
              <a:t>8</a:t>
            </a:r>
            <a:r>
              <a:rPr lang="ko-KR" altLang="en-US" dirty="0"/>
              <a:t>학기 이내에 졸업한 </a:t>
            </a:r>
            <a:r>
              <a:rPr lang="en-US" altLang="ko-KR" dirty="0"/>
              <a:t>46.7%</a:t>
            </a:r>
            <a:r>
              <a:rPr lang="ko-KR" altLang="en-US" dirty="0"/>
              <a:t>가 </a:t>
            </a:r>
            <a:r>
              <a:rPr lang="ko-KR" altLang="en-US" dirty="0">
                <a:solidFill>
                  <a:srgbClr val="FF0000"/>
                </a:solidFill>
              </a:rPr>
              <a:t>원하는 전공 또는 업무 관련 분야 공부를 희망해 진학</a:t>
            </a:r>
            <a:r>
              <a:rPr lang="ko-KR" altLang="en-US" dirty="0"/>
              <a:t>했다고 답했습니다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472241-6757-44D6-9143-1231B83B0F97}"/>
              </a:ext>
            </a:extLst>
          </p:cNvPr>
          <p:cNvSpPr txBox="1"/>
          <p:nvPr/>
        </p:nvSpPr>
        <p:spPr>
          <a:xfrm>
            <a:off x="711046" y="5468597"/>
            <a:ext cx="52902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절반 가량의 학생이 뚜렷한 직업선택 없이 성적에 맞게 학교를 선택하게 되므로 이런 학생들에게 도움을 주는 프로그램을 개발하게 되었습니다</a:t>
            </a:r>
            <a:r>
              <a:rPr lang="en-US" altLang="ko-KR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3962EA-352F-47F7-BFD9-9AFDDFF5A09F}"/>
              </a:ext>
            </a:extLst>
          </p:cNvPr>
          <p:cNvSpPr txBox="1"/>
          <p:nvPr/>
        </p:nvSpPr>
        <p:spPr>
          <a:xfrm>
            <a:off x="6694592" y="5637275"/>
            <a:ext cx="4198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en-US" altLang="ko-KR" dirty="0">
                <a:hlinkClick r:id="rId3"/>
              </a:rPr>
              <a:t>http://www.hankookilbo.com/News/Read/201809191836037345?did=na</a:t>
            </a:r>
            <a:r>
              <a:rPr lang="en-US" altLang="ko-KR" dirty="0"/>
              <a:t> </a:t>
            </a:r>
            <a:r>
              <a:rPr lang="ko-KR" altLang="en-US" dirty="0"/>
              <a:t>한국일보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736361-1CD5-41CD-AC44-004B2D4A53A4}"/>
              </a:ext>
            </a:extLst>
          </p:cNvPr>
          <p:cNvCxnSpPr>
            <a:cxnSpLocks/>
          </p:cNvCxnSpPr>
          <p:nvPr/>
        </p:nvCxnSpPr>
        <p:spPr>
          <a:xfrm>
            <a:off x="6016102" y="2302126"/>
            <a:ext cx="0" cy="4045884"/>
          </a:xfrm>
          <a:prstGeom prst="line">
            <a:avLst/>
          </a:prstGeom>
          <a:ln w="127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92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  <p:bldP spid="10" grpId="0"/>
      <p:bldP spid="11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4">
            <a:extLst>
              <a:ext uri="{FF2B5EF4-FFF2-40B4-BE49-F238E27FC236}">
                <a16:creationId xmlns:a16="http://schemas.microsoft.com/office/drawing/2014/main" id="{46FD8D9A-C84D-4B8C-B24C-AD9E7BDD40BE}"/>
              </a:ext>
            </a:extLst>
          </p:cNvPr>
          <p:cNvSpPr txBox="1"/>
          <p:nvPr/>
        </p:nvSpPr>
        <p:spPr>
          <a:xfrm>
            <a:off x="0" y="57027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사용자 기능 요구분석</a:t>
            </a:r>
          </a:p>
        </p:txBody>
      </p:sp>
      <p:sp>
        <p:nvSpPr>
          <p:cNvPr id="8" name="TextBox 26">
            <a:extLst>
              <a:ext uri="{FF2B5EF4-FFF2-40B4-BE49-F238E27FC236}">
                <a16:creationId xmlns:a16="http://schemas.microsoft.com/office/drawing/2014/main" id="{08FF6838-33AE-41D7-9B9B-F56733E39224}"/>
              </a:ext>
            </a:extLst>
          </p:cNvPr>
          <p:cNvSpPr txBox="1"/>
          <p:nvPr/>
        </p:nvSpPr>
        <p:spPr>
          <a:xfrm>
            <a:off x="7849701" y="1382204"/>
            <a:ext cx="1555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개발자</a:t>
            </a:r>
          </a:p>
        </p:txBody>
      </p:sp>
      <p:sp>
        <p:nvSpPr>
          <p:cNvPr id="19" name="TextBox 26">
            <a:extLst>
              <a:ext uri="{FF2B5EF4-FFF2-40B4-BE49-F238E27FC236}">
                <a16:creationId xmlns:a16="http://schemas.microsoft.com/office/drawing/2014/main" id="{E86B5449-D14A-4229-B28A-0CF94706D700}"/>
              </a:ext>
            </a:extLst>
          </p:cNvPr>
          <p:cNvSpPr txBox="1"/>
          <p:nvPr/>
        </p:nvSpPr>
        <p:spPr>
          <a:xfrm>
            <a:off x="1485925" y="2280657"/>
            <a:ext cx="398607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1.1 </a:t>
            </a:r>
            <a:r>
              <a:rPr lang="ko-KR" altLang="en-US" sz="16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회원가입</a:t>
            </a:r>
            <a:endParaRPr lang="en-US" altLang="ko-KR" sz="1600" spc="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6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이름</a:t>
            </a:r>
            <a:r>
              <a:rPr lang="en-US" altLang="ko-KR" sz="16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6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아이디</a:t>
            </a:r>
            <a:r>
              <a:rPr lang="en-US" altLang="ko-KR" sz="16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6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비밀번호 </a:t>
            </a:r>
            <a:endParaRPr lang="en-US" altLang="ko-KR" sz="1600" spc="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6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설정을 통해</a:t>
            </a:r>
            <a:r>
              <a:rPr lang="en-US" altLang="ko-KR" sz="16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간편 회원가입 또는</a:t>
            </a:r>
            <a:endParaRPr lang="en-US" altLang="ko-KR" sz="1600" spc="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SNS</a:t>
            </a:r>
            <a:r>
              <a:rPr lang="ko-KR" altLang="en-US" sz="16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계정으로 간편 가입가능</a:t>
            </a:r>
            <a:endParaRPr lang="en-US" altLang="ko-KR" sz="1600" spc="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sz="1600" spc="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1.2 </a:t>
            </a:r>
            <a:r>
              <a:rPr lang="ko-KR" altLang="en-US" sz="16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로그인</a:t>
            </a:r>
            <a:endParaRPr lang="en-US" altLang="ko-KR" sz="1600" spc="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6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아이디 비밀번호로 로그인 </a:t>
            </a:r>
            <a:endParaRPr lang="en-US" altLang="ko-KR" sz="1600" spc="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  <a:p>
            <a:r>
              <a:rPr lang="en-US" altLang="ko-KR" sz="16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1.3 </a:t>
            </a:r>
            <a:r>
              <a:rPr lang="ko-KR" altLang="en-US" sz="16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게임</a:t>
            </a:r>
            <a:endParaRPr lang="en-US" altLang="ko-KR" sz="1600" spc="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6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직업을 선택한 후 상황에 따라 선택지가 주어져 선택에 따른 결과가 주어짐</a:t>
            </a:r>
            <a:endParaRPr lang="en-US" altLang="ko-KR" sz="1600" spc="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600" spc="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1.4 </a:t>
            </a:r>
            <a:r>
              <a:rPr lang="ko-KR" altLang="en-US" sz="16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기록</a:t>
            </a:r>
            <a:endParaRPr lang="en-US" altLang="ko-KR" sz="1600" spc="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6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각각의 직업을 체험한 후 결과나 정보를 얻음</a:t>
            </a:r>
            <a:endParaRPr lang="en-US" altLang="ko-KR" sz="1600" spc="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A029A36C-8C0B-4584-A051-A5F718519603}"/>
              </a:ext>
            </a:extLst>
          </p:cNvPr>
          <p:cNvSpPr>
            <a:spLocks noGrp="1"/>
          </p:cNvSpPr>
          <p:nvPr/>
        </p:nvSpPr>
        <p:spPr>
          <a:xfrm>
            <a:off x="9351886" y="63625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7" name="TextBox 26">
            <a:extLst>
              <a:ext uri="{FF2B5EF4-FFF2-40B4-BE49-F238E27FC236}">
                <a16:creationId xmlns:a16="http://schemas.microsoft.com/office/drawing/2014/main" id="{6AA678DD-73CC-4C63-8D5E-295FDB13C33B}"/>
              </a:ext>
            </a:extLst>
          </p:cNvPr>
          <p:cNvSpPr txBox="1"/>
          <p:nvPr/>
        </p:nvSpPr>
        <p:spPr>
          <a:xfrm>
            <a:off x="2534039" y="1313900"/>
            <a:ext cx="1555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사용자</a:t>
            </a:r>
          </a:p>
        </p:txBody>
      </p:sp>
      <p:sp>
        <p:nvSpPr>
          <p:cNvPr id="9" name="TextBox 26">
            <a:extLst>
              <a:ext uri="{FF2B5EF4-FFF2-40B4-BE49-F238E27FC236}">
                <a16:creationId xmlns:a16="http://schemas.microsoft.com/office/drawing/2014/main" id="{CBA42BB1-D7F1-4A35-9975-01AFA1FF4DC3}"/>
              </a:ext>
            </a:extLst>
          </p:cNvPr>
          <p:cNvSpPr txBox="1"/>
          <p:nvPr/>
        </p:nvSpPr>
        <p:spPr>
          <a:xfrm>
            <a:off x="6634480" y="2280657"/>
            <a:ext cx="398607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회원 관리 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가입된 사용자들의 정보를 관리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1.2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직업 관리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정해진 직업에 대한 정보를 추가하거나 삭제하는 등 관리작업 실행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1.3 DB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및 서버 관리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회원들의 게임 진행상황에 대한 정보가 저장된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DB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관리와 서버 유지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1.4</a:t>
            </a:r>
            <a:r>
              <a:rPr lang="ko-KR" altLang="en-US" sz="16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수익모델 관리</a:t>
            </a:r>
            <a:endParaRPr lang="en-US" altLang="ko-KR" sz="1600" spc="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6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특정 직업을 이루기 위한 자격요건을 돕는 기관을 소개 </a:t>
            </a:r>
            <a:endParaRPr lang="en-US" altLang="ko-KR" sz="1600" spc="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E7981B5-1E2A-48F8-B5C5-475BFB593A7A}"/>
              </a:ext>
            </a:extLst>
          </p:cNvPr>
          <p:cNvCxnSpPr>
            <a:cxnSpLocks/>
          </p:cNvCxnSpPr>
          <p:nvPr/>
        </p:nvCxnSpPr>
        <p:spPr>
          <a:xfrm>
            <a:off x="5731543" y="2119088"/>
            <a:ext cx="0" cy="3947221"/>
          </a:xfrm>
          <a:prstGeom prst="line">
            <a:avLst/>
          </a:prstGeom>
          <a:ln w="127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427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4">
            <a:extLst>
              <a:ext uri="{FF2B5EF4-FFF2-40B4-BE49-F238E27FC236}">
                <a16:creationId xmlns:a16="http://schemas.microsoft.com/office/drawing/2014/main" id="{46FD8D9A-C84D-4B8C-B24C-AD9E7BDD40BE}"/>
              </a:ext>
            </a:extLst>
          </p:cNvPr>
          <p:cNvSpPr txBox="1"/>
          <p:nvPr/>
        </p:nvSpPr>
        <p:spPr>
          <a:xfrm>
            <a:off x="0" y="57027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800" b="1" spc="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필요 기술 요구분석</a:t>
            </a:r>
          </a:p>
        </p:txBody>
      </p:sp>
      <p:sp>
        <p:nvSpPr>
          <p:cNvPr id="13" name="TextBox 42">
            <a:extLst>
              <a:ext uri="{FF2B5EF4-FFF2-40B4-BE49-F238E27FC236}">
                <a16:creationId xmlns:a16="http://schemas.microsoft.com/office/drawing/2014/main" id="{39B445C1-D0EF-4CE0-A0A7-DE42B9436F8E}"/>
              </a:ext>
            </a:extLst>
          </p:cNvPr>
          <p:cNvSpPr txBox="1"/>
          <p:nvPr/>
        </p:nvSpPr>
        <p:spPr>
          <a:xfrm>
            <a:off x="2731070" y="1779893"/>
            <a:ext cx="3071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Hybrid web</a:t>
            </a:r>
            <a:r>
              <a:rPr lang="ko-KR" alt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</p:txBody>
      </p:sp>
      <p:sp>
        <p:nvSpPr>
          <p:cNvPr id="14" name="TextBox 50">
            <a:extLst>
              <a:ext uri="{FF2B5EF4-FFF2-40B4-BE49-F238E27FC236}">
                <a16:creationId xmlns:a16="http://schemas.microsoft.com/office/drawing/2014/main" id="{6A638532-3749-46F9-8A2F-E215D8B0AF83}"/>
              </a:ext>
            </a:extLst>
          </p:cNvPr>
          <p:cNvSpPr txBox="1"/>
          <p:nvPr/>
        </p:nvSpPr>
        <p:spPr>
          <a:xfrm>
            <a:off x="3079818" y="2953924"/>
            <a:ext cx="21937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spc="1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Aptana</a:t>
            </a:r>
            <a:r>
              <a:rPr lang="en-US" altLang="ko-KR" sz="20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 Studio</a:t>
            </a:r>
            <a:r>
              <a:rPr lang="ko-KR" altLang="en-US" sz="20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기반으로 개발하여 웹과 핸드폰 모두에서 사용할 수 있도록 개발한다</a:t>
            </a:r>
            <a:r>
              <a:rPr lang="en-US" altLang="ko-KR" sz="20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sp>
        <p:nvSpPr>
          <p:cNvPr id="15" name="TextBox 32">
            <a:extLst>
              <a:ext uri="{FF2B5EF4-FFF2-40B4-BE49-F238E27FC236}">
                <a16:creationId xmlns:a16="http://schemas.microsoft.com/office/drawing/2014/main" id="{889A819A-6B09-4C46-A41C-8E4994765A1B}"/>
              </a:ext>
            </a:extLst>
          </p:cNvPr>
          <p:cNvSpPr txBox="1"/>
          <p:nvPr/>
        </p:nvSpPr>
        <p:spPr>
          <a:xfrm>
            <a:off x="7018228" y="1787340"/>
            <a:ext cx="1939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SqlLite</a:t>
            </a:r>
            <a:endParaRPr lang="ko-KR" altLang="en-US" sz="36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TextBox 47">
            <a:extLst>
              <a:ext uri="{FF2B5EF4-FFF2-40B4-BE49-F238E27FC236}">
                <a16:creationId xmlns:a16="http://schemas.microsoft.com/office/drawing/2014/main" id="{D2FFACEB-9454-4942-980B-09C31C058130}"/>
              </a:ext>
            </a:extLst>
          </p:cNvPr>
          <p:cNvSpPr txBox="1"/>
          <p:nvPr/>
        </p:nvSpPr>
        <p:spPr>
          <a:xfrm>
            <a:off x="6772117" y="2953924"/>
            <a:ext cx="2432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내장형 데이터베이스를 통해 게임의 진행상황을 저장하고 관리하도록 개발</a:t>
            </a:r>
            <a:endParaRPr lang="en-US" altLang="ko-KR" spc="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CEF0BA-83C3-4B8C-9890-B79BD184EE4E}"/>
              </a:ext>
            </a:extLst>
          </p:cNvPr>
          <p:cNvSpPr>
            <a:spLocks noGrp="1"/>
          </p:cNvSpPr>
          <p:nvPr/>
        </p:nvSpPr>
        <p:spPr>
          <a:xfrm>
            <a:off x="9351886" y="63625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56957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4">
            <a:extLst>
              <a:ext uri="{FF2B5EF4-FFF2-40B4-BE49-F238E27FC236}">
                <a16:creationId xmlns:a16="http://schemas.microsoft.com/office/drawing/2014/main" id="{46FD8D9A-C84D-4B8C-B24C-AD9E7BDD40BE}"/>
              </a:ext>
            </a:extLst>
          </p:cNvPr>
          <p:cNvSpPr txBox="1"/>
          <p:nvPr/>
        </p:nvSpPr>
        <p:spPr>
          <a:xfrm>
            <a:off x="0" y="57027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800" b="1" spc="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비교제품</a:t>
            </a:r>
          </a:p>
        </p:txBody>
      </p:sp>
      <p:sp>
        <p:nvSpPr>
          <p:cNvPr id="8" name="TextBox 26">
            <a:extLst>
              <a:ext uri="{FF2B5EF4-FFF2-40B4-BE49-F238E27FC236}">
                <a16:creationId xmlns:a16="http://schemas.microsoft.com/office/drawing/2014/main" id="{08FF6838-33AE-41D7-9B9B-F56733E39224}"/>
              </a:ext>
            </a:extLst>
          </p:cNvPr>
          <p:cNvSpPr txBox="1"/>
          <p:nvPr/>
        </p:nvSpPr>
        <p:spPr>
          <a:xfrm>
            <a:off x="1207362" y="1598306"/>
            <a:ext cx="2663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판사 시뮬레이션</a:t>
            </a:r>
          </a:p>
        </p:txBody>
      </p:sp>
      <p:sp>
        <p:nvSpPr>
          <p:cNvPr id="19" name="TextBox 26">
            <a:extLst>
              <a:ext uri="{FF2B5EF4-FFF2-40B4-BE49-F238E27FC236}">
                <a16:creationId xmlns:a16="http://schemas.microsoft.com/office/drawing/2014/main" id="{E86B5449-D14A-4229-B28A-0CF94706D700}"/>
              </a:ext>
            </a:extLst>
          </p:cNvPr>
          <p:cNvSpPr txBox="1"/>
          <p:nvPr/>
        </p:nvSpPr>
        <p:spPr>
          <a:xfrm>
            <a:off x="1367161" y="2195146"/>
            <a:ext cx="4802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국가 공인 웹게임</a:t>
            </a:r>
            <a:endParaRPr lang="en-US" altLang="ko-KR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대국민 양형 체험 프로그램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3A2C7327-99E9-4AE5-BB98-FB87E8A9A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7005" y="1405320"/>
            <a:ext cx="5840768" cy="1728867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2A8C3281-49D9-4D8E-8C53-25820A809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005" y="3768448"/>
            <a:ext cx="5840768" cy="2280659"/>
          </a:xfrm>
          <a:prstGeom prst="rect">
            <a:avLst/>
          </a:prstGeom>
        </p:spPr>
      </p:pic>
      <p:sp>
        <p:nvSpPr>
          <p:cNvPr id="10" name="TextBox 26">
            <a:extLst>
              <a:ext uri="{FF2B5EF4-FFF2-40B4-BE49-F238E27FC236}">
                <a16:creationId xmlns:a16="http://schemas.microsoft.com/office/drawing/2014/main" id="{6DCEDF22-F054-4736-87FD-1B65F7D00F78}"/>
              </a:ext>
            </a:extLst>
          </p:cNvPr>
          <p:cNvSpPr txBox="1"/>
          <p:nvPr/>
        </p:nvSpPr>
        <p:spPr>
          <a:xfrm>
            <a:off x="1207362" y="3866511"/>
            <a:ext cx="2663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리틀타운</a:t>
            </a:r>
            <a:endParaRPr lang="ko-KR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TextBox 26">
            <a:extLst>
              <a:ext uri="{FF2B5EF4-FFF2-40B4-BE49-F238E27FC236}">
                <a16:creationId xmlns:a16="http://schemas.microsoft.com/office/drawing/2014/main" id="{71F26C01-0B23-4E7C-9804-2F04FE3A6988}"/>
              </a:ext>
            </a:extLst>
          </p:cNvPr>
          <p:cNvSpPr txBox="1"/>
          <p:nvPr/>
        </p:nvSpPr>
        <p:spPr>
          <a:xfrm>
            <a:off x="1367161" y="4451085"/>
            <a:ext cx="4802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카카오키즈에서</a:t>
            </a:r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출시한</a:t>
            </a:r>
            <a:endParaRPr lang="en-US" altLang="ko-KR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어린이 직업체험 게임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687BD710-545B-48E9-8B5C-DCF565A1D858}"/>
              </a:ext>
            </a:extLst>
          </p:cNvPr>
          <p:cNvSpPr>
            <a:spLocks noGrp="1"/>
          </p:cNvSpPr>
          <p:nvPr/>
        </p:nvSpPr>
        <p:spPr>
          <a:xfrm>
            <a:off x="9351886" y="63625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4531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4">
            <a:extLst>
              <a:ext uri="{FF2B5EF4-FFF2-40B4-BE49-F238E27FC236}">
                <a16:creationId xmlns:a16="http://schemas.microsoft.com/office/drawing/2014/main" id="{46FD8D9A-C84D-4B8C-B24C-AD9E7BDD40BE}"/>
              </a:ext>
            </a:extLst>
          </p:cNvPr>
          <p:cNvSpPr txBox="1"/>
          <p:nvPr/>
        </p:nvSpPr>
        <p:spPr>
          <a:xfrm>
            <a:off x="0" y="57027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800" b="1" spc="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기능분석표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B6EB702-859B-423C-9425-3BFB635B4E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748416"/>
              </p:ext>
            </p:extLst>
          </p:nvPr>
        </p:nvGraphicFramePr>
        <p:xfrm>
          <a:off x="772990" y="1593680"/>
          <a:ext cx="10199809" cy="4430447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74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19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1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41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873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번호</a:t>
                      </a:r>
                      <a:endParaRPr kumimoji="0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기능</a:t>
                      </a:r>
                      <a:endParaRPr kumimoji="0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판사 시뮬레이션</a:t>
                      </a:r>
                      <a:endParaRPr kumimoji="0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리틀타운</a:t>
                      </a:r>
                      <a:endParaRPr kumimoji="0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우리</a:t>
                      </a:r>
                      <a:endParaRPr kumimoji="0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7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서비스 제공 주 대상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전 연령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초등 유아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중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고등학생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630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2.1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회원가입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X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3015685"/>
                  </a:ext>
                </a:extLst>
              </a:tr>
              <a:tr h="54873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2.2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로그인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X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∆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73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3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선택상황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O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X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O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73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4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결말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O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X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O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73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5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결말 후 정보제공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O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X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O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873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6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결말 저장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X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X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O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E2A795F6-2468-4D07-9367-86391294AF88}"/>
              </a:ext>
            </a:extLst>
          </p:cNvPr>
          <p:cNvSpPr>
            <a:spLocks noGrp="1"/>
          </p:cNvSpPr>
          <p:nvPr/>
        </p:nvSpPr>
        <p:spPr>
          <a:xfrm>
            <a:off x="9351886" y="63625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2516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개체 틀 17" descr="책장에 꽂힌 건축가 서적 클로즈업 이미지">
            <a:extLst>
              <a:ext uri="{FF2B5EF4-FFF2-40B4-BE49-F238E27FC236}">
                <a16:creationId xmlns:a16="http://schemas.microsoft.com/office/drawing/2014/main" id="{D60B1AEB-18BB-4465-8AB5-9A4914A8AF7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7"/>
            <a:ext cx="12192000" cy="6777425"/>
          </a:xfrm>
        </p:spPr>
      </p:pic>
      <p:sp>
        <p:nvSpPr>
          <p:cNvPr id="6" name="TextBox 14">
            <a:extLst>
              <a:ext uri="{FF2B5EF4-FFF2-40B4-BE49-F238E27FC236}">
                <a16:creationId xmlns:a16="http://schemas.microsoft.com/office/drawing/2014/main" id="{46FD8D9A-C84D-4B8C-B24C-AD9E7BDD40BE}"/>
              </a:ext>
            </a:extLst>
          </p:cNvPr>
          <p:cNvSpPr txBox="1"/>
          <p:nvPr/>
        </p:nvSpPr>
        <p:spPr>
          <a:xfrm>
            <a:off x="4226489" y="4798552"/>
            <a:ext cx="75129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200" b="1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55245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Custom 135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8E40C8"/>
      </a:accent1>
      <a:accent2>
        <a:srgbClr val="D1A458"/>
      </a:accent2>
      <a:accent3>
        <a:srgbClr val="219550"/>
      </a:accent3>
      <a:accent4>
        <a:srgbClr val="5AA2C8"/>
      </a:accent4>
      <a:accent5>
        <a:srgbClr val="D1737B"/>
      </a:accent5>
      <a:accent6>
        <a:srgbClr val="7B7931"/>
      </a:accent6>
      <a:hlink>
        <a:srgbClr val="8E40C8"/>
      </a:hlink>
      <a:folHlink>
        <a:srgbClr val="8E40C8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6213_TF16411248" id="{C1DB8C75-C253-4029-ACF1-9097E6634952}" vid="{A0DF85C9-2E63-4513-BBD3-145C1EDDB0B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2D886B-64F4-4B92-AEA7-9F6CA9B832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43E42B-7C8A-4AB1-9F29-E7D83A36D5D6}">
  <ds:schemaRefs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purl.org/dc/terms/"/>
    <ds:schemaRef ds:uri="http://schemas.microsoft.com/office/2006/metadata/properties"/>
    <ds:schemaRef ds:uri="http://www.w3.org/XML/1998/namespace"/>
    <ds:schemaRef ds:uri="http://schemas.microsoft.com/sharepoint/v3"/>
    <ds:schemaRef ds:uri="http://purl.org/dc/elements/1.1/"/>
    <ds:schemaRef ds:uri="http://schemas.openxmlformats.org/package/2006/metadata/core-properties"/>
    <ds:schemaRef ds:uri="fb0879af-3eba-417a-a55a-ffe6dcd6ca77"/>
    <ds:schemaRef ds:uri="6dc4bcd6-49db-4c07-9060-8acfc67cef9f"/>
  </ds:schemaRefs>
</ds:datastoreItem>
</file>

<file path=customXml/itemProps3.xml><?xml version="1.0" encoding="utf-8"?>
<ds:datastoreItem xmlns:ds="http://schemas.openxmlformats.org/officeDocument/2006/customXml" ds:itemID="{0F655827-7CC1-40B1-BA1C-E9676D7EED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아키텍처 피치 데크</Template>
  <TotalTime>0</TotalTime>
  <Words>396</Words>
  <Application>Microsoft Office PowerPoint</Application>
  <PresentationFormat>와이드스크린</PresentationFormat>
  <Paragraphs>129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21" baseType="lpstr">
      <vt:lpstr>HY견고딕</vt:lpstr>
      <vt:lpstr>굴림</vt:lpstr>
      <vt:lpstr>돋움</vt:lpstr>
      <vt:lpstr>맑은 고딕</vt:lpstr>
      <vt:lpstr>맑은 고딕 </vt:lpstr>
      <vt:lpstr>배달의민족 도현</vt:lpstr>
      <vt:lpstr>Arial</vt:lpstr>
      <vt:lpstr>Calibri</vt:lpstr>
      <vt:lpstr>Cambria</vt:lpstr>
      <vt:lpstr>Times New Roman</vt:lpstr>
      <vt:lpstr>Wingdings</vt:lpstr>
      <vt:lpstr>Office 테마</vt:lpstr>
      <vt:lpstr>직업 시뮬레이션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2018-10-28T13:14:22Z</dcterms:created>
  <dcterms:modified xsi:type="dcterms:W3CDTF">2018-11-22T04:09:41Z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