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104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7D16-3FF9-4A86-8920-D3ADB840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DC792-3A24-4034-A955-1F972C67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AD09-B031-4CE4-856F-2792A8AB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98B40-80B8-4BB4-A217-A46BC53B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97017-E8A4-4962-84FF-10A6C67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B3304-B0A5-4370-8DEC-6B014769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C6239-A475-4949-B65D-A2C443157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3B11-8F20-4DE7-8C05-7F4688AE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DDC42-5A11-4853-B752-30FC0FD2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28533-4677-42FF-84BD-48899EB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8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43D05-3AE5-4ACD-A4CB-D4CC6278B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029C2-F9A9-446A-AE5D-42AAD483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C2165-693C-428A-8EF4-7548B27C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C5673-85DC-41F8-8CFD-25F6D11E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7678B-0D28-4662-AB9C-FE210A0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DE40-2352-4A8D-8F9A-34B7C17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9576E-8EEE-49F0-80FA-909BCAF7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B0BF4-20DF-4740-9A6E-CB156087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44541-187A-4116-AB10-CC05C3F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18278-FF86-4E03-8AD7-A743419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2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51FDB-3543-4479-8781-02356B16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6A835-573C-48E2-977D-C37E6F45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99C2-74BD-4F16-AFDB-8B26585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6F6FC-4756-411D-B143-2500E0B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8234-638D-4DEF-9A7D-B873369F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E34F-505C-41E0-AA2D-5C4FAD7C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21774-540E-43E6-AC57-4B0CBD942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E7B4A-481C-45E8-B7D5-8A288BD2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243F-76B2-417E-9DEB-BBB58BDC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1DA06-6F01-43F6-B1DF-A1752428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34B81-08C6-4253-973E-FAC2D22E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BE8E-6CE7-4891-A716-2B36002E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4D7AB-34AE-4BA3-A48F-2EA6BB8E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B2143-C33A-4488-8A80-9324A87F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8499E3-C8EF-41EE-9551-CF887AC4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FC069-E8CD-4B6C-A44B-5C184AA6E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0D5ED-85B8-41C0-A335-8B9DFAA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36555-D4E9-4404-B5D9-DD11DAC5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9BE1A-6EFC-4034-8CB6-5E220175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5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B1BE-5171-4A57-9498-71425FE4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02610-C267-44BA-B4FA-F56AD72B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5A3CB-500F-408D-A16C-17D6707E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4475B-1660-458F-88BF-F1467077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5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712EA-2ACB-4B23-97A7-232776CC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BDD8E8-156E-4761-BC87-AD180C50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095D1-AD26-47AF-8F88-B93BC32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0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0E98-2743-44E3-883E-1852707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C3C3C-9372-4E81-8F42-BF7B06D2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EAC43-41F2-40D4-87B7-D02C04E0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11CBA-4AF0-47AA-AEC4-5EF348DE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2391-97E2-4229-8DB3-4A07E764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CCC86-F8A5-4EFA-BACB-1DA52243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2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D296-3F86-4D83-BB80-B6837595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EDFC0-B8F9-4415-B4A6-0D48084AD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C85C3-0D9C-465C-AE30-E45863A47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AE0DA-43C6-49D7-9DB2-6C2B19DF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BCBE7-2BB5-4FF5-A64A-32AAB6B9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72193-5C24-4B6F-BE03-E8D86DF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50C3EA-9376-427B-8B21-20B2F2D4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612FF-F7F1-494E-9D43-BCD5019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EA7E-1A90-4489-BA38-4E3DF708E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16EC-E926-4FF6-9D04-597DBF73B3A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83C0-AC1E-461C-BB83-B312292B5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513F7-5747-4BDD-85DF-CE34634BE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2AE4-624C-4F98-9245-39F6EBA4C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B1EEB0-A1F1-4571-B289-874865E3D310}"/>
              </a:ext>
            </a:extLst>
          </p:cNvPr>
          <p:cNvPicPr/>
          <p:nvPr/>
        </p:nvPicPr>
        <p:blipFill rotWithShape="1">
          <a:blip r:embed="rId2"/>
          <a:srcRect l="30246" r="34822" b="9370"/>
          <a:stretch/>
        </p:blipFill>
        <p:spPr bwMode="auto">
          <a:xfrm>
            <a:off x="1798490" y="1738190"/>
            <a:ext cx="1489068" cy="2241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99D974-4808-4B69-BC26-05BC2C872F01}"/>
              </a:ext>
            </a:extLst>
          </p:cNvPr>
          <p:cNvPicPr/>
          <p:nvPr/>
        </p:nvPicPr>
        <p:blipFill rotWithShape="1">
          <a:blip r:embed="rId3"/>
          <a:srcRect l="22549" r="31493"/>
          <a:stretch/>
        </p:blipFill>
        <p:spPr bwMode="auto">
          <a:xfrm>
            <a:off x="3327515" y="1738189"/>
            <a:ext cx="1496897" cy="22418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D5C7C7-9A51-479E-8710-ED1437F4CFCD}"/>
              </a:ext>
            </a:extLst>
          </p:cNvPr>
          <p:cNvPicPr/>
          <p:nvPr/>
        </p:nvPicPr>
        <p:blipFill rotWithShape="1">
          <a:blip r:embed="rId4"/>
          <a:srcRect l="23277" r="43232" b="12413"/>
          <a:stretch/>
        </p:blipFill>
        <p:spPr bwMode="auto">
          <a:xfrm>
            <a:off x="4864369" y="1738190"/>
            <a:ext cx="1489066" cy="2241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47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张路通</dc:creator>
  <cp:lastModifiedBy>张路通</cp:lastModifiedBy>
  <cp:revision>2</cp:revision>
  <dcterms:created xsi:type="dcterms:W3CDTF">2018-04-10T01:41:48Z</dcterms:created>
  <dcterms:modified xsi:type="dcterms:W3CDTF">2018-04-10T01:56:46Z</dcterms:modified>
</cp:coreProperties>
</file>