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CC9-E1B7-46C1-A8F5-3BF511B2AF6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49F7-C85B-4682-A3C9-AB29CAB8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CC9-E1B7-46C1-A8F5-3BF511B2AF6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49F7-C85B-4682-A3C9-AB29CAB8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8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CC9-E1B7-46C1-A8F5-3BF511B2AF6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49F7-C85B-4682-A3C9-AB29CAB8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0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CC9-E1B7-46C1-A8F5-3BF511B2AF6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49F7-C85B-4682-A3C9-AB29CAB8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5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CC9-E1B7-46C1-A8F5-3BF511B2AF6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49F7-C85B-4682-A3C9-AB29CAB8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4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CC9-E1B7-46C1-A8F5-3BF511B2AF6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49F7-C85B-4682-A3C9-AB29CAB8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6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CC9-E1B7-46C1-A8F5-3BF511B2AF6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49F7-C85B-4682-A3C9-AB29CAB8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4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CC9-E1B7-46C1-A8F5-3BF511B2AF6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49F7-C85B-4682-A3C9-AB29CAB8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5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CC9-E1B7-46C1-A8F5-3BF511B2AF6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49F7-C85B-4682-A3C9-AB29CAB8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0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CC9-E1B7-46C1-A8F5-3BF511B2AF6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49F7-C85B-4682-A3C9-AB29CAB8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5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2CC9-E1B7-46C1-A8F5-3BF511B2AF6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49F7-C85B-4682-A3C9-AB29CAB8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2CC9-E1B7-46C1-A8F5-3BF511B2AF6D}" type="datetimeFigureOut">
              <a:rPr lang="zh-CN" altLang="en-US" smtClean="0"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49F7-C85B-4682-A3C9-AB29CAB84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4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65215" y="1190699"/>
            <a:ext cx="757645" cy="75764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1065216" y="2318459"/>
            <a:ext cx="757645" cy="75764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1065215" y="3446219"/>
            <a:ext cx="757645" cy="757645"/>
          </a:xfrm>
          <a:prstGeom prst="ellips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5114696" y="2318458"/>
            <a:ext cx="757645" cy="7576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89956" y="1569521"/>
            <a:ext cx="757645" cy="75764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89958" y="154376"/>
            <a:ext cx="757645" cy="75764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089956" y="2989015"/>
            <a:ext cx="757645" cy="75764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89956" y="4408509"/>
            <a:ext cx="757645" cy="757645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4" idx="6"/>
            <a:endCxn id="9" idx="2"/>
          </p:cNvCxnSpPr>
          <p:nvPr/>
        </p:nvCxnSpPr>
        <p:spPr>
          <a:xfrm flipV="1">
            <a:off x="1822860" y="533199"/>
            <a:ext cx="1267098" cy="10363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6"/>
            <a:endCxn id="8" idx="2"/>
          </p:cNvCxnSpPr>
          <p:nvPr/>
        </p:nvCxnSpPr>
        <p:spPr>
          <a:xfrm>
            <a:off x="1822860" y="1569522"/>
            <a:ext cx="1267096" cy="3788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6"/>
            <a:endCxn id="10" idx="2"/>
          </p:cNvCxnSpPr>
          <p:nvPr/>
        </p:nvCxnSpPr>
        <p:spPr>
          <a:xfrm>
            <a:off x="1822860" y="1569522"/>
            <a:ext cx="1267096" cy="17983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6"/>
            <a:endCxn id="11" idx="2"/>
          </p:cNvCxnSpPr>
          <p:nvPr/>
        </p:nvCxnSpPr>
        <p:spPr>
          <a:xfrm>
            <a:off x="1822860" y="1569522"/>
            <a:ext cx="1267096" cy="32178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6"/>
            <a:endCxn id="9" idx="2"/>
          </p:cNvCxnSpPr>
          <p:nvPr/>
        </p:nvCxnSpPr>
        <p:spPr>
          <a:xfrm flipV="1">
            <a:off x="1822861" y="533199"/>
            <a:ext cx="1267097" cy="216408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6"/>
            <a:endCxn id="9" idx="2"/>
          </p:cNvCxnSpPr>
          <p:nvPr/>
        </p:nvCxnSpPr>
        <p:spPr>
          <a:xfrm flipV="1">
            <a:off x="1822860" y="533199"/>
            <a:ext cx="1267098" cy="329184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6"/>
            <a:endCxn id="8" idx="2"/>
          </p:cNvCxnSpPr>
          <p:nvPr/>
        </p:nvCxnSpPr>
        <p:spPr>
          <a:xfrm flipV="1">
            <a:off x="1822861" y="1948344"/>
            <a:ext cx="1267095" cy="7489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6"/>
            <a:endCxn id="10" idx="2"/>
          </p:cNvCxnSpPr>
          <p:nvPr/>
        </p:nvCxnSpPr>
        <p:spPr>
          <a:xfrm>
            <a:off x="1822861" y="2697282"/>
            <a:ext cx="1267095" cy="6705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6"/>
            <a:endCxn id="10" idx="2"/>
          </p:cNvCxnSpPr>
          <p:nvPr/>
        </p:nvCxnSpPr>
        <p:spPr>
          <a:xfrm flipV="1">
            <a:off x="1822860" y="3367838"/>
            <a:ext cx="1267096" cy="457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6"/>
            <a:endCxn id="8" idx="2"/>
          </p:cNvCxnSpPr>
          <p:nvPr/>
        </p:nvCxnSpPr>
        <p:spPr>
          <a:xfrm flipV="1">
            <a:off x="1822860" y="1948344"/>
            <a:ext cx="1267096" cy="18766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6"/>
            <a:endCxn id="11" idx="2"/>
          </p:cNvCxnSpPr>
          <p:nvPr/>
        </p:nvCxnSpPr>
        <p:spPr>
          <a:xfrm>
            <a:off x="1822861" y="2697282"/>
            <a:ext cx="1267095" cy="20900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6" idx="6"/>
            <a:endCxn id="11" idx="2"/>
          </p:cNvCxnSpPr>
          <p:nvPr/>
        </p:nvCxnSpPr>
        <p:spPr>
          <a:xfrm>
            <a:off x="1822860" y="3825042"/>
            <a:ext cx="1267096" cy="96229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6"/>
            <a:endCxn id="7" idx="2"/>
          </p:cNvCxnSpPr>
          <p:nvPr/>
        </p:nvCxnSpPr>
        <p:spPr>
          <a:xfrm>
            <a:off x="3847603" y="533199"/>
            <a:ext cx="1267093" cy="21640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8" idx="6"/>
            <a:endCxn id="7" idx="2"/>
          </p:cNvCxnSpPr>
          <p:nvPr/>
        </p:nvCxnSpPr>
        <p:spPr>
          <a:xfrm>
            <a:off x="3847601" y="1948344"/>
            <a:ext cx="1267095" cy="7489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0" idx="6"/>
            <a:endCxn id="7" idx="2"/>
          </p:cNvCxnSpPr>
          <p:nvPr/>
        </p:nvCxnSpPr>
        <p:spPr>
          <a:xfrm flipV="1">
            <a:off x="3847601" y="2697281"/>
            <a:ext cx="1267095" cy="6705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1" idx="6"/>
            <a:endCxn id="7" idx="2"/>
          </p:cNvCxnSpPr>
          <p:nvPr/>
        </p:nvCxnSpPr>
        <p:spPr>
          <a:xfrm flipV="1">
            <a:off x="3847601" y="2697281"/>
            <a:ext cx="1267095" cy="20900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3089956" y="5823654"/>
            <a:ext cx="757645" cy="757645"/>
          </a:xfrm>
          <a:prstGeom prst="ellips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箭头连接符 59"/>
          <p:cNvCxnSpPr>
            <a:stCxn id="59" idx="6"/>
            <a:endCxn id="7" idx="2"/>
          </p:cNvCxnSpPr>
          <p:nvPr/>
        </p:nvCxnSpPr>
        <p:spPr>
          <a:xfrm flipV="1">
            <a:off x="3847601" y="2697281"/>
            <a:ext cx="1267095" cy="35051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9" idx="0"/>
            <a:endCxn id="9" idx="4"/>
          </p:cNvCxnSpPr>
          <p:nvPr/>
        </p:nvCxnSpPr>
        <p:spPr>
          <a:xfrm>
            <a:off x="3468781" y="154376"/>
            <a:ext cx="0" cy="757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3067455" y="301654"/>
            <a:ext cx="835429" cy="401555"/>
            <a:chOff x="3067455" y="301654"/>
            <a:chExt cx="835429" cy="401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3404121" y="302458"/>
                  <a:ext cx="498763" cy="400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121" y="302458"/>
                  <a:ext cx="498763" cy="40075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3067455" y="301654"/>
                  <a:ext cx="498763" cy="400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455" y="301654"/>
                  <a:ext cx="498763" cy="40075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组合 67"/>
          <p:cNvGrpSpPr/>
          <p:nvPr/>
        </p:nvGrpSpPr>
        <p:grpSpPr>
          <a:xfrm>
            <a:off x="3067455" y="1718371"/>
            <a:ext cx="835429" cy="412710"/>
            <a:chOff x="3067455" y="301656"/>
            <a:chExt cx="835429" cy="412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3404121" y="302458"/>
                  <a:ext cx="498763" cy="411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121" y="302458"/>
                  <a:ext cx="498763" cy="4119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3067455" y="301656"/>
                  <a:ext cx="498763" cy="411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455" y="301656"/>
                  <a:ext cx="498763" cy="41190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接连接符 70"/>
          <p:cNvCxnSpPr>
            <a:stCxn id="11" idx="0"/>
            <a:endCxn id="11" idx="4"/>
          </p:cNvCxnSpPr>
          <p:nvPr/>
        </p:nvCxnSpPr>
        <p:spPr>
          <a:xfrm>
            <a:off x="3468779" y="4408509"/>
            <a:ext cx="0" cy="757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0" idx="0"/>
            <a:endCxn id="10" idx="4"/>
          </p:cNvCxnSpPr>
          <p:nvPr/>
        </p:nvCxnSpPr>
        <p:spPr>
          <a:xfrm>
            <a:off x="3468779" y="2989015"/>
            <a:ext cx="0" cy="757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" idx="0"/>
            <a:endCxn id="8" idx="4"/>
          </p:cNvCxnSpPr>
          <p:nvPr/>
        </p:nvCxnSpPr>
        <p:spPr>
          <a:xfrm>
            <a:off x="3468779" y="1569521"/>
            <a:ext cx="0" cy="757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3067455" y="3148402"/>
            <a:ext cx="835429" cy="412710"/>
            <a:chOff x="3067455" y="301656"/>
            <a:chExt cx="835429" cy="412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3404121" y="302458"/>
                  <a:ext cx="498763" cy="411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121" y="302458"/>
                  <a:ext cx="498763" cy="4119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3067455" y="301656"/>
                  <a:ext cx="498763" cy="411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455" y="301656"/>
                  <a:ext cx="498763" cy="4119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/>
          <p:cNvGrpSpPr/>
          <p:nvPr/>
        </p:nvGrpSpPr>
        <p:grpSpPr>
          <a:xfrm>
            <a:off x="3070226" y="4557827"/>
            <a:ext cx="835429" cy="412710"/>
            <a:chOff x="3067455" y="301656"/>
            <a:chExt cx="835429" cy="412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3404121" y="302458"/>
                  <a:ext cx="498763" cy="411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121" y="302458"/>
                  <a:ext cx="498763" cy="41190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/>
                <p:cNvSpPr txBox="1"/>
                <p:nvPr/>
              </p:nvSpPr>
              <p:spPr>
                <a:xfrm>
                  <a:off x="3067455" y="301656"/>
                  <a:ext cx="498763" cy="411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455" y="301656"/>
                  <a:ext cx="498763" cy="4119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组合 89"/>
          <p:cNvGrpSpPr/>
          <p:nvPr/>
        </p:nvGrpSpPr>
        <p:grpSpPr>
          <a:xfrm>
            <a:off x="5090318" y="2456911"/>
            <a:ext cx="835429" cy="412710"/>
            <a:chOff x="3067455" y="301656"/>
            <a:chExt cx="835429" cy="412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/>
                <p:cNvSpPr txBox="1"/>
                <p:nvPr/>
              </p:nvSpPr>
              <p:spPr>
                <a:xfrm>
                  <a:off x="3404121" y="302458"/>
                  <a:ext cx="498763" cy="411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91" name="文本框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121" y="302458"/>
                  <a:ext cx="498763" cy="41190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3067455" y="301656"/>
                  <a:ext cx="498763" cy="411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455" y="301656"/>
                  <a:ext cx="498763" cy="41190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直接连接符 92"/>
          <p:cNvCxnSpPr>
            <a:stCxn id="7" idx="0"/>
            <a:endCxn id="7" idx="4"/>
          </p:cNvCxnSpPr>
          <p:nvPr/>
        </p:nvCxnSpPr>
        <p:spPr>
          <a:xfrm>
            <a:off x="5493519" y="2318458"/>
            <a:ext cx="0" cy="757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1241173" y="1311782"/>
                <a:ext cx="498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173" y="1311782"/>
                <a:ext cx="498763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1237611" y="2436984"/>
                <a:ext cx="498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611" y="2436984"/>
                <a:ext cx="498763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1241173" y="3588864"/>
                <a:ext cx="498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173" y="3588864"/>
                <a:ext cx="498763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235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3255601" y="5956995"/>
                <a:ext cx="4987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601" y="5956995"/>
                <a:ext cx="49876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439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/>
              <p:cNvSpPr txBox="1"/>
              <p:nvPr/>
            </p:nvSpPr>
            <p:spPr>
              <a:xfrm>
                <a:off x="1998089" y="663810"/>
                <a:ext cx="498763" cy="439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89" y="663810"/>
                <a:ext cx="498763" cy="439351"/>
              </a:xfrm>
              <a:prstGeom prst="rect">
                <a:avLst/>
              </a:prstGeom>
              <a:blipFill rotWithShape="0">
                <a:blip r:embed="rId16"/>
                <a:stretch>
                  <a:fillRect r="-14634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1915894" y="1443258"/>
                <a:ext cx="498763" cy="439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94" y="1443258"/>
                <a:ext cx="498763" cy="439351"/>
              </a:xfrm>
              <a:prstGeom prst="rect">
                <a:avLst/>
              </a:prstGeom>
              <a:blipFill rotWithShape="0">
                <a:blip r:embed="rId17"/>
                <a:stretch>
                  <a:fillRect r="-15854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2130501" y="2685612"/>
                <a:ext cx="498763" cy="439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501" y="2685612"/>
                <a:ext cx="498763" cy="439351"/>
              </a:xfrm>
              <a:prstGeom prst="rect">
                <a:avLst/>
              </a:prstGeom>
              <a:blipFill rotWithShape="0">
                <a:blip r:embed="rId18"/>
                <a:stretch>
                  <a:fillRect r="-15854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4191327" y="859418"/>
                <a:ext cx="498763" cy="439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27" y="859418"/>
                <a:ext cx="498763" cy="439351"/>
              </a:xfrm>
              <a:prstGeom prst="rect">
                <a:avLst/>
              </a:prstGeom>
              <a:blipFill rotWithShape="0">
                <a:blip r:embed="rId19"/>
                <a:stretch>
                  <a:fillRect r="-16049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4085168" y="1778679"/>
                <a:ext cx="498763" cy="439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168" y="1778679"/>
                <a:ext cx="498763" cy="439351"/>
              </a:xfrm>
              <a:prstGeom prst="rect">
                <a:avLst/>
              </a:prstGeom>
              <a:blipFill rotWithShape="0">
                <a:blip r:embed="rId20"/>
                <a:stretch>
                  <a:fillRect r="-15854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3995144" y="2649143"/>
                <a:ext cx="498763" cy="439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44" y="2649143"/>
                <a:ext cx="498763" cy="439351"/>
              </a:xfrm>
              <a:prstGeom prst="rect">
                <a:avLst/>
              </a:prstGeom>
              <a:blipFill rotWithShape="0">
                <a:blip r:embed="rId21"/>
                <a:stretch>
                  <a:fillRect r="-15854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3967542" y="3488626"/>
                <a:ext cx="498763" cy="439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42" y="3488626"/>
                <a:ext cx="498763" cy="439351"/>
              </a:xfrm>
              <a:prstGeom prst="rect">
                <a:avLst/>
              </a:prstGeom>
              <a:blipFill rotWithShape="0">
                <a:blip r:embed="rId22"/>
                <a:stretch>
                  <a:fillRect r="-14634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01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Zhang</dc:creator>
  <cp:lastModifiedBy>Lei Zhang</cp:lastModifiedBy>
  <cp:revision>18</cp:revision>
  <dcterms:created xsi:type="dcterms:W3CDTF">2017-08-21T08:00:48Z</dcterms:created>
  <dcterms:modified xsi:type="dcterms:W3CDTF">2017-08-21T08:49:00Z</dcterms:modified>
</cp:coreProperties>
</file>