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heme/theme3.xml" ContentType="application/vnd.openxmlformats-officedocument.theme+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notesSlides/notesSlide1.xml" ContentType="application/vnd.openxmlformats-officedocument.presentationml.notesSlide+xml"/>
  <Override PartName="/ppt/tags/tag164.xml" ContentType="application/vnd.openxmlformats-officedocument.presentationml.tags+xml"/>
  <Override PartName="/ppt/notesSlides/notesSlide2.xml" ContentType="application/vnd.openxmlformats-officedocument.presentationml.notesSlide+xml"/>
  <Override PartName="/ppt/tags/tag165.xml" ContentType="application/vnd.openxmlformats-officedocument.presentationml.tags+xml"/>
  <Override PartName="/ppt/notesSlides/notesSlide3.xml" ContentType="application/vnd.openxmlformats-officedocument.presentationml.notesSlide+xml"/>
  <Override PartName="/ppt/tags/tag166.xml" ContentType="application/vnd.openxmlformats-officedocument.presentationml.tags+xml"/>
  <Override PartName="/ppt/notesSlides/notesSlide4.xml" ContentType="application/vnd.openxmlformats-officedocument.presentationml.notesSlide+xml"/>
  <Override PartName="/ppt/tags/tag167.xml" ContentType="application/vnd.openxmlformats-officedocument.presentationml.tags+xml"/>
  <Override PartName="/ppt/notesSlides/notesSlide5.xml" ContentType="application/vnd.openxmlformats-officedocument.presentationml.notesSlide+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notesSlides/notesSlide6.xml" ContentType="application/vnd.openxmlformats-officedocument.presentationml.notesSlide+xml"/>
  <Override PartName="/ppt/tags/tag171.xml" ContentType="application/vnd.openxmlformats-officedocument.presentationml.tags+xml"/>
  <Override PartName="/ppt/notesSlides/notesSlide7.xml" ContentType="application/vnd.openxmlformats-officedocument.presentationml.notesSlide+xml"/>
  <Override PartName="/ppt/tags/tag172.xml" ContentType="application/vnd.openxmlformats-officedocument.presentationml.tags+xml"/>
  <Override PartName="/ppt/notesSlides/notesSlide8.xml" ContentType="application/vnd.openxmlformats-officedocument.presentationml.notesSlide+xml"/>
  <Override PartName="/ppt/tags/tag173.xml" ContentType="application/vnd.openxmlformats-officedocument.presentationml.tags+xml"/>
  <Override PartName="/ppt/notesSlides/notesSlide9.xml" ContentType="application/vnd.openxmlformats-officedocument.presentationml.notesSlide+xml"/>
  <Override PartName="/ppt/tags/tag17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8"/>
  </p:notesMasterIdLst>
  <p:sldIdLst>
    <p:sldId id="257" r:id="rId3"/>
    <p:sldId id="271" r:id="rId4"/>
    <p:sldId id="264" r:id="rId5"/>
    <p:sldId id="258" r:id="rId6"/>
    <p:sldId id="259" r:id="rId7"/>
    <p:sldId id="262" r:id="rId8"/>
    <p:sldId id="260" r:id="rId9"/>
    <p:sldId id="261" r:id="rId10"/>
    <p:sldId id="263" r:id="rId11"/>
    <p:sldId id="266" r:id="rId12"/>
    <p:sldId id="267" r:id="rId13"/>
    <p:sldId id="268" r:id="rId14"/>
    <p:sldId id="265" r:id="rId15"/>
    <p:sldId id="270" r:id="rId16"/>
    <p:sldId id="269" r:id="rId17"/>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5" name="作者" initials="A" lastIdx="0" clrIdx="24"/>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0753" autoAdjust="0"/>
  </p:normalViewPr>
  <p:slideViewPr>
    <p:cSldViewPr snapToGrid="0">
      <p:cViewPr varScale="1">
        <p:scale>
          <a:sx n="89" d="100"/>
          <a:sy n="89" d="100"/>
        </p:scale>
        <p:origin x="8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这里可能就是要提一下那一篇趣闻。这里所谓的判别式模型一般就是指我输入高维的数据，然后给出一个</a:t>
            </a:r>
            <a:r>
              <a:rPr lang="en-US" altLang="zh-CN" dirty="0"/>
              <a:t>label</a:t>
            </a:r>
            <a:r>
              <a:rPr lang="zh-CN" altLang="en-US" dirty="0"/>
              <a:t>。而生成模型要给一个低维的提示，生成高维的一些数据。</a:t>
            </a:r>
            <a:r>
              <a:rPr lang="en-US" altLang="zh-CN" dirty="0"/>
              <a:t>GAN</a:t>
            </a:r>
            <a:r>
              <a:rPr lang="zh-CN" altLang="en-US" dirty="0"/>
              <a:t>的训练标准只有一个就是</a:t>
            </a:r>
            <a:r>
              <a:rPr lang="en-US" altLang="zh-CN" dirty="0"/>
              <a:t>2</a:t>
            </a:r>
            <a:r>
              <a:rPr lang="zh-CN" altLang="en-US" dirty="0"/>
              <a:t>个神经网络的对抗。最核心的不同就是</a:t>
            </a:r>
            <a:r>
              <a:rPr lang="en-US" altLang="zh-CN" dirty="0"/>
              <a:t>GAN</a:t>
            </a:r>
            <a:r>
              <a:rPr lang="zh-CN" altLang="en-US" dirty="0"/>
              <a:t>是</a:t>
            </a:r>
            <a:r>
              <a:rPr lang="en-US" altLang="zh-CN" dirty="0"/>
              <a:t>2</a:t>
            </a:r>
            <a:r>
              <a:rPr lang="zh-CN" altLang="en-US" dirty="0"/>
              <a:t>个网络在对抗，这个过程本身就是在训练。</a:t>
            </a:r>
            <a:r>
              <a:rPr lang="en-US" altLang="zh-CN" dirty="0"/>
              <a:t>PM</a:t>
            </a:r>
            <a:r>
              <a:rPr lang="zh-CN" altLang="en-US" dirty="0"/>
              <a:t>的主体是自编码重构，对抗训练仅仅作为一个正则，起到辅助作用。</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GAN</a:t>
            </a:r>
            <a:r>
              <a:rPr lang="zh-CN" altLang="en-US" dirty="0"/>
              <a:t>本质要拟合高维数据的分布。</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344860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生成器和判别器。这个高斯噪音我们可以理解成一个潜在的先验</a:t>
            </a:r>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这一段直接由我自己口述这个函数，</a:t>
            </a:r>
            <a:r>
              <a:rPr lang="en-US" altLang="zh-CN">
                <a:sym typeface="+mn-ea"/>
              </a:rPr>
              <a:t>D</a:t>
            </a:r>
            <a:r>
              <a:rPr lang="zh-CN" altLang="en-US">
                <a:sym typeface="+mn-ea"/>
              </a:rPr>
              <a:t>有</a:t>
            </a:r>
            <a:r>
              <a:rPr lang="en-US" altLang="zh-CN">
                <a:sym typeface="+mn-ea"/>
              </a:rPr>
              <a:t>2</a:t>
            </a:r>
            <a:r>
              <a:rPr lang="zh-CN" altLang="en-US">
                <a:sym typeface="+mn-ea"/>
              </a:rPr>
              <a:t>个优化目标的组成部分，一部分是要把所有</a:t>
            </a:r>
            <a:r>
              <a:rPr lang="en-US" altLang="zh-CN">
                <a:sym typeface="+mn-ea"/>
              </a:rPr>
              <a:t>pdata</a:t>
            </a:r>
            <a:r>
              <a:rPr lang="zh-CN" altLang="en-US">
                <a:sym typeface="+mn-ea"/>
              </a:rPr>
              <a:t>判定成</a:t>
            </a:r>
            <a:r>
              <a:rPr lang="en-US" altLang="zh-CN">
                <a:sym typeface="+mn-ea"/>
              </a:rPr>
              <a:t>1</a:t>
            </a:r>
            <a:r>
              <a:rPr lang="zh-CN" altLang="en-US">
                <a:sym typeface="+mn-ea"/>
              </a:rPr>
              <a:t>，一部分是要把所有的</a:t>
            </a:r>
            <a:r>
              <a:rPr lang="en-US" altLang="zh-CN">
                <a:sym typeface="+mn-ea"/>
              </a:rPr>
              <a:t>G(pz)</a:t>
            </a:r>
            <a:r>
              <a:rPr lang="zh-CN" altLang="en-US">
                <a:sym typeface="+mn-ea"/>
              </a:rPr>
              <a:t>判定成</a:t>
            </a:r>
            <a:r>
              <a:rPr lang="en-US" altLang="zh-CN">
                <a:sym typeface="+mn-ea"/>
              </a:rPr>
              <a:t>0. G</a:t>
            </a:r>
            <a:r>
              <a:rPr lang="zh-CN" altLang="en-US">
                <a:sym typeface="+mn-ea"/>
              </a:rPr>
              <a:t>就是一个优化目标，让</a:t>
            </a:r>
            <a:r>
              <a:rPr lang="en-US" altLang="zh-CN">
                <a:sym typeface="+mn-ea"/>
              </a:rPr>
              <a:t>D</a:t>
            </a:r>
            <a:r>
              <a:rPr lang="zh-CN" altLang="en-US">
                <a:sym typeface="+mn-ea"/>
              </a:rPr>
              <a:t>尽量分辨不出来</a:t>
            </a:r>
            <a:r>
              <a:rPr lang="en-US" altLang="zh-CN">
                <a:sym typeface="+mn-ea"/>
              </a:rPr>
              <a:t>,D</a:t>
            </a:r>
            <a:r>
              <a:rPr lang="zh-CN" altLang="en-US">
                <a:sym typeface="+mn-ea"/>
              </a:rPr>
              <a:t>就会输出</a:t>
            </a:r>
            <a:r>
              <a:rPr lang="en-US" altLang="zh-CN">
                <a:sym typeface="+mn-ea"/>
              </a:rPr>
              <a:t>0.5.</a:t>
            </a:r>
            <a:endParaRPr lang="en-US" altLang="zh-CN"/>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先取一下噪音的先验，用先验生成数据，训练</a:t>
            </a:r>
            <a:r>
              <a:rPr lang="en-US" altLang="zh-CN" dirty="0"/>
              <a:t>k</a:t>
            </a:r>
            <a:r>
              <a:rPr lang="zh-CN" altLang="en-US" dirty="0"/>
              <a:t>轮判别器。然后再训练生成器。</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474136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2681443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2994742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计算</a:t>
            </a:r>
            <a:r>
              <a:rPr lang="en-US" altLang="zh-CN" dirty="0" err="1"/>
              <a:t>g_loss</a:t>
            </a:r>
            <a:r>
              <a:rPr lang="zh-CN" altLang="en-US" dirty="0"/>
              <a:t>这里仅仅是为了画图</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2567228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也就是生成器在大约</a:t>
            </a:r>
            <a:r>
              <a:rPr lang="en-US" altLang="zh-CN" dirty="0"/>
              <a:t>50</a:t>
            </a:r>
            <a:r>
              <a:rPr lang="zh-CN" altLang="en-US" dirty="0"/>
              <a:t>轮就较好的学习到能够骗过判别器的图片模型的分布，虽然尽管用肉眼来看效果比较一般，但是对于判别器已经能够欺骗了。</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2170305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5.xml"/><Relationship Id="rId3" Type="http://schemas.openxmlformats.org/officeDocument/2006/relationships/tags" Target="../tags/tag10.xml"/><Relationship Id="rId7" Type="http://schemas.openxmlformats.org/officeDocument/2006/relationships/tags" Target="../tags/tag14.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image" Target="../media/image2.png"/><Relationship Id="rId5" Type="http://schemas.openxmlformats.org/officeDocument/2006/relationships/tags" Target="../tags/tag12.xml"/><Relationship Id="rId10" Type="http://schemas.openxmlformats.org/officeDocument/2006/relationships/image" Target="../media/image1.png"/><Relationship Id="rId4" Type="http://schemas.openxmlformats.org/officeDocument/2006/relationships/tags" Target="../tags/tag11.xml"/><Relationship Id="rId9"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23.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image" Target="../media/image4.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image" Target="../media/image3.png"/><Relationship Id="rId5" Type="http://schemas.openxmlformats.org/officeDocument/2006/relationships/tags" Target="../tags/tag20.xml"/><Relationship Id="rId10" Type="http://schemas.openxmlformats.org/officeDocument/2006/relationships/image" Target="../media/image1.png"/><Relationship Id="rId4" Type="http://schemas.openxmlformats.org/officeDocument/2006/relationships/tags" Target="../tags/tag19.xml"/><Relationship Id="rId9"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31.xml"/><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6.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image" Target="../media/image5.png"/><Relationship Id="rId5" Type="http://schemas.openxmlformats.org/officeDocument/2006/relationships/tags" Target="../tags/tag28.xml"/><Relationship Id="rId10" Type="http://schemas.openxmlformats.org/officeDocument/2006/relationships/image" Target="../media/image1.png"/><Relationship Id="rId4" Type="http://schemas.openxmlformats.org/officeDocument/2006/relationships/tags" Target="../tags/tag27.xml"/><Relationship Id="rId9"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image" Target="../media/image4.png"/><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image" Target="../media/image3.pn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image" Target="../media/image1.png"/><Relationship Id="rId5" Type="http://schemas.openxmlformats.org/officeDocument/2006/relationships/tags" Target="../tags/tag36.xml"/><Relationship Id="rId10" Type="http://schemas.openxmlformats.org/officeDocument/2006/relationships/slideMaster" Target="../slideMasters/slideMaster2.xml"/><Relationship Id="rId4" Type="http://schemas.openxmlformats.org/officeDocument/2006/relationships/tags" Target="../tags/tag35.xml"/><Relationship Id="rId9" Type="http://schemas.openxmlformats.org/officeDocument/2006/relationships/tags" Target="../tags/tag40.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image" Target="../media/image1.png"/><Relationship Id="rId3" Type="http://schemas.openxmlformats.org/officeDocument/2006/relationships/tags" Target="../tags/tag43.xml"/><Relationship Id="rId7" Type="http://schemas.openxmlformats.org/officeDocument/2006/relationships/tags" Target="../tags/tag47.xml"/><Relationship Id="rId12" Type="http://schemas.openxmlformats.org/officeDocument/2006/relationships/slideMaster" Target="../slideMasters/slideMaster2.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tags" Target="../tags/tag51.xml"/><Relationship Id="rId5" Type="http://schemas.openxmlformats.org/officeDocument/2006/relationships/tags" Target="../tags/tag45.xml"/><Relationship Id="rId15" Type="http://schemas.openxmlformats.org/officeDocument/2006/relationships/image" Target="../media/image4.png"/><Relationship Id="rId10" Type="http://schemas.openxmlformats.org/officeDocument/2006/relationships/tags" Target="../tags/tag50.xml"/><Relationship Id="rId4" Type="http://schemas.openxmlformats.org/officeDocument/2006/relationships/tags" Target="../tags/tag44.xml"/><Relationship Id="rId9" Type="http://schemas.openxmlformats.org/officeDocument/2006/relationships/tags" Target="../tags/tag49.xml"/><Relationship Id="rId1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image" Target="../media/image4.png"/><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image" Target="../media/image3.png"/><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image" Target="../media/image1.png"/><Relationship Id="rId5" Type="http://schemas.openxmlformats.org/officeDocument/2006/relationships/tags" Target="../tags/tag56.xml"/><Relationship Id="rId15" Type="http://schemas.openxmlformats.org/officeDocument/2006/relationships/image" Target="../media/image8.png"/><Relationship Id="rId10" Type="http://schemas.openxmlformats.org/officeDocument/2006/relationships/slideMaster" Target="../slideMasters/slideMaster2.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71.xml"/><Relationship Id="rId13" Type="http://schemas.openxmlformats.org/officeDocument/2006/relationships/image" Target="../media/image4.png"/><Relationship Id="rId3" Type="http://schemas.openxmlformats.org/officeDocument/2006/relationships/tags" Target="../tags/tag66.xml"/><Relationship Id="rId7" Type="http://schemas.openxmlformats.org/officeDocument/2006/relationships/tags" Target="../tags/tag70.xml"/><Relationship Id="rId12" Type="http://schemas.openxmlformats.org/officeDocument/2006/relationships/image" Target="../media/image3.png"/><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image" Target="../media/image1.png"/><Relationship Id="rId5" Type="http://schemas.openxmlformats.org/officeDocument/2006/relationships/tags" Target="../tags/tag68.xml"/><Relationship Id="rId10" Type="http://schemas.openxmlformats.org/officeDocument/2006/relationships/slideMaster" Target="../slideMasters/slideMaster2.xml"/><Relationship Id="rId4" Type="http://schemas.openxmlformats.org/officeDocument/2006/relationships/tags" Target="../tags/tag67.xml"/><Relationship Id="rId9" Type="http://schemas.openxmlformats.org/officeDocument/2006/relationships/tags" Target="../tags/tag7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image" Target="../media/image4.png"/><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image" Target="../media/image3.png"/><Relationship Id="rId5" Type="http://schemas.openxmlformats.org/officeDocument/2006/relationships/tags" Target="../tags/tag77.xml"/><Relationship Id="rId10" Type="http://schemas.openxmlformats.org/officeDocument/2006/relationships/image" Target="../media/image1.png"/><Relationship Id="rId4" Type="http://schemas.openxmlformats.org/officeDocument/2006/relationships/tags" Target="../tags/tag76.xml"/><Relationship Id="rId9"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83.xml"/><Relationship Id="rId7" Type="http://schemas.openxmlformats.org/officeDocument/2006/relationships/tags" Target="../tags/tag87.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tags" Target="../tags/tag86.xml"/><Relationship Id="rId11" Type="http://schemas.openxmlformats.org/officeDocument/2006/relationships/image" Target="../media/image4.png"/><Relationship Id="rId5" Type="http://schemas.openxmlformats.org/officeDocument/2006/relationships/tags" Target="../tags/tag85.xml"/><Relationship Id="rId10" Type="http://schemas.openxmlformats.org/officeDocument/2006/relationships/image" Target="../media/image3.png"/><Relationship Id="rId4" Type="http://schemas.openxmlformats.org/officeDocument/2006/relationships/tags" Target="../tags/tag84.xml"/><Relationship Id="rId9"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95.xml"/><Relationship Id="rId3" Type="http://schemas.openxmlformats.org/officeDocument/2006/relationships/tags" Target="../tags/tag90.xml"/><Relationship Id="rId7" Type="http://schemas.openxmlformats.org/officeDocument/2006/relationships/tags" Target="../tags/tag94.xml"/><Relationship Id="rId12" Type="http://schemas.openxmlformats.org/officeDocument/2006/relationships/image" Target="../media/image2.png"/><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tags" Target="../tags/tag93.xml"/><Relationship Id="rId11" Type="http://schemas.openxmlformats.org/officeDocument/2006/relationships/image" Target="../media/image1.png"/><Relationship Id="rId5" Type="http://schemas.openxmlformats.org/officeDocument/2006/relationships/tags" Target="../tags/tag92.xml"/><Relationship Id="rId10" Type="http://schemas.openxmlformats.org/officeDocument/2006/relationships/slideMaster" Target="../slideMasters/slideMaster2.xml"/><Relationship Id="rId4" Type="http://schemas.openxmlformats.org/officeDocument/2006/relationships/tags" Target="../tags/tag91.xml"/><Relationship Id="rId9" Type="http://schemas.openxmlformats.org/officeDocument/2006/relationships/tags" Target="../tags/tag96.xml"/></Relationships>
</file>

<file path=ppt/slideLayouts/_rels/slideLayout23.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tags" Target="../tags/tag102.xml"/><Relationship Id="rId11" Type="http://schemas.openxmlformats.org/officeDocument/2006/relationships/image" Target="../media/image4.png"/><Relationship Id="rId5" Type="http://schemas.openxmlformats.org/officeDocument/2006/relationships/tags" Target="../tags/tag101.xml"/><Relationship Id="rId10" Type="http://schemas.openxmlformats.org/officeDocument/2006/relationships/image" Target="../media/image3.png"/><Relationship Id="rId4" Type="http://schemas.openxmlformats.org/officeDocument/2006/relationships/tags" Target="../tags/tag100.xml"/><Relationship Id="rId9"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11.xml"/><Relationship Id="rId13" Type="http://schemas.openxmlformats.org/officeDocument/2006/relationships/image" Target="../media/image4.png"/><Relationship Id="rId3" Type="http://schemas.openxmlformats.org/officeDocument/2006/relationships/tags" Target="../tags/tag106.xml"/><Relationship Id="rId7" Type="http://schemas.openxmlformats.org/officeDocument/2006/relationships/tags" Target="../tags/tag110.xml"/><Relationship Id="rId12" Type="http://schemas.openxmlformats.org/officeDocument/2006/relationships/image" Target="../media/image3.png"/><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tags" Target="../tags/tag109.xml"/><Relationship Id="rId11" Type="http://schemas.openxmlformats.org/officeDocument/2006/relationships/image" Target="../media/image1.png"/><Relationship Id="rId5" Type="http://schemas.openxmlformats.org/officeDocument/2006/relationships/tags" Target="../tags/tag108.xml"/><Relationship Id="rId10" Type="http://schemas.openxmlformats.org/officeDocument/2006/relationships/slideMaster" Target="../slideMasters/slideMaster2.xml"/><Relationship Id="rId4" Type="http://schemas.openxmlformats.org/officeDocument/2006/relationships/tags" Target="../tags/tag107.xml"/><Relationship Id="rId9" Type="http://schemas.openxmlformats.org/officeDocument/2006/relationships/tags" Target="../tags/tag11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20.xml"/><Relationship Id="rId3" Type="http://schemas.openxmlformats.org/officeDocument/2006/relationships/tags" Target="../tags/tag115.xml"/><Relationship Id="rId7" Type="http://schemas.openxmlformats.org/officeDocument/2006/relationships/tags" Target="../tags/tag119.xml"/><Relationship Id="rId12" Type="http://schemas.openxmlformats.org/officeDocument/2006/relationships/image" Target="../media/image4.png"/><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tags" Target="../tags/tag118.xml"/><Relationship Id="rId11" Type="http://schemas.openxmlformats.org/officeDocument/2006/relationships/image" Target="../media/image1.png"/><Relationship Id="rId5" Type="http://schemas.openxmlformats.org/officeDocument/2006/relationships/tags" Target="../tags/tag117.xml"/><Relationship Id="rId10" Type="http://schemas.openxmlformats.org/officeDocument/2006/relationships/slideMaster" Target="../slideMasters/slideMaster2.xml"/><Relationship Id="rId4" Type="http://schemas.openxmlformats.org/officeDocument/2006/relationships/tags" Target="../tags/tag116.xml"/><Relationship Id="rId9" Type="http://schemas.openxmlformats.org/officeDocument/2006/relationships/tags" Target="../tags/tag121.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29.xml"/><Relationship Id="rId3" Type="http://schemas.openxmlformats.org/officeDocument/2006/relationships/tags" Target="../tags/tag124.xml"/><Relationship Id="rId7" Type="http://schemas.openxmlformats.org/officeDocument/2006/relationships/tags" Target="../tags/tag128.xml"/><Relationship Id="rId12" Type="http://schemas.openxmlformats.org/officeDocument/2006/relationships/image" Target="../media/image4.png"/><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tags" Target="../tags/tag127.xml"/><Relationship Id="rId11" Type="http://schemas.openxmlformats.org/officeDocument/2006/relationships/image" Target="../media/image1.png"/><Relationship Id="rId5" Type="http://schemas.openxmlformats.org/officeDocument/2006/relationships/tags" Target="../tags/tag126.xml"/><Relationship Id="rId10" Type="http://schemas.openxmlformats.org/officeDocument/2006/relationships/slideMaster" Target="../slideMasters/slideMaster2.xml"/><Relationship Id="rId4" Type="http://schemas.openxmlformats.org/officeDocument/2006/relationships/tags" Target="../tags/tag125.xml"/><Relationship Id="rId9" Type="http://schemas.openxmlformats.org/officeDocument/2006/relationships/tags" Target="../tags/tag130.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38.xml"/><Relationship Id="rId3" Type="http://schemas.openxmlformats.org/officeDocument/2006/relationships/tags" Target="../tags/tag133.xml"/><Relationship Id="rId7" Type="http://schemas.openxmlformats.org/officeDocument/2006/relationships/tags" Target="../tags/tag137.xml"/><Relationship Id="rId12" Type="http://schemas.openxmlformats.org/officeDocument/2006/relationships/image" Target="../media/image3.png"/><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tags" Target="../tags/tag136.xml"/><Relationship Id="rId11" Type="http://schemas.openxmlformats.org/officeDocument/2006/relationships/image" Target="../media/image1.png"/><Relationship Id="rId5" Type="http://schemas.openxmlformats.org/officeDocument/2006/relationships/tags" Target="../tags/tag135.xml"/><Relationship Id="rId10" Type="http://schemas.openxmlformats.org/officeDocument/2006/relationships/slideMaster" Target="../slideMasters/slideMaster2.xml"/><Relationship Id="rId4" Type="http://schemas.openxmlformats.org/officeDocument/2006/relationships/tags" Target="../tags/tag134.xml"/><Relationship Id="rId9" Type="http://schemas.openxmlformats.org/officeDocument/2006/relationships/tags" Target="../tags/tag139.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147.xml"/><Relationship Id="rId13" Type="http://schemas.openxmlformats.org/officeDocument/2006/relationships/image" Target="../media/image1.png"/><Relationship Id="rId3" Type="http://schemas.openxmlformats.org/officeDocument/2006/relationships/tags" Target="../tags/tag142.xml"/><Relationship Id="rId7" Type="http://schemas.openxmlformats.org/officeDocument/2006/relationships/tags" Target="../tags/tag146.xml"/><Relationship Id="rId12" Type="http://schemas.openxmlformats.org/officeDocument/2006/relationships/slideMaster" Target="../slideMasters/slideMaster2.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tags" Target="../tags/tag145.xml"/><Relationship Id="rId11" Type="http://schemas.openxmlformats.org/officeDocument/2006/relationships/tags" Target="../tags/tag150.xml"/><Relationship Id="rId5" Type="http://schemas.openxmlformats.org/officeDocument/2006/relationships/tags" Target="../tags/tag144.xml"/><Relationship Id="rId10" Type="http://schemas.openxmlformats.org/officeDocument/2006/relationships/tags" Target="../tags/tag149.xml"/><Relationship Id="rId4" Type="http://schemas.openxmlformats.org/officeDocument/2006/relationships/tags" Target="../tags/tag143.xml"/><Relationship Id="rId9" Type="http://schemas.openxmlformats.org/officeDocument/2006/relationships/tags" Target="../tags/tag148.xml"/><Relationship Id="rId14"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158.xml"/><Relationship Id="rId13" Type="http://schemas.openxmlformats.org/officeDocument/2006/relationships/image" Target="../media/image4.png"/><Relationship Id="rId3" Type="http://schemas.openxmlformats.org/officeDocument/2006/relationships/tags" Target="../tags/tag153.xml"/><Relationship Id="rId7" Type="http://schemas.openxmlformats.org/officeDocument/2006/relationships/tags" Target="../tags/tag157.xml"/><Relationship Id="rId12" Type="http://schemas.openxmlformats.org/officeDocument/2006/relationships/image" Target="../media/image3.png"/><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tags" Target="../tags/tag156.xml"/><Relationship Id="rId11" Type="http://schemas.openxmlformats.org/officeDocument/2006/relationships/image" Target="../media/image1.png"/><Relationship Id="rId5" Type="http://schemas.openxmlformats.org/officeDocument/2006/relationships/tags" Target="../tags/tag155.xml"/><Relationship Id="rId10" Type="http://schemas.openxmlformats.org/officeDocument/2006/relationships/slideMaster" Target="../slideMasters/slideMaster2.xml"/><Relationship Id="rId4" Type="http://schemas.openxmlformats.org/officeDocument/2006/relationships/tags" Target="../tags/tag154.xml"/><Relationship Id="rId9" Type="http://schemas.openxmlformats.org/officeDocument/2006/relationships/tags" Target="../tags/tag15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2" name="图片 11" descr="VCG211380780755 [转换]3-01"/>
          <p:cNvPicPr/>
          <p:nvPr>
            <p:custDataLst>
              <p:tags r:id="rId1"/>
            </p:custDataLst>
          </p:nvPr>
        </p:nvPicPr>
        <p:blipFill>
          <a:blip r:embed="rId10"/>
          <a:stretch>
            <a:fillRect/>
          </a:stretch>
        </p:blipFill>
        <p:spPr>
          <a:xfrm>
            <a:off x="35" y="-317"/>
            <a:ext cx="12191930" cy="6857683"/>
          </a:xfrm>
          <a:prstGeom prst="rect">
            <a:avLst/>
          </a:prstGeom>
        </p:spPr>
      </p:pic>
      <p:pic>
        <p:nvPicPr>
          <p:cNvPr id="7" name="图片 6" descr="1-01"/>
          <p:cNvPicPr/>
          <p:nvPr>
            <p:custDataLst>
              <p:tags r:id="rId2"/>
            </p:custDataLst>
          </p:nvPr>
        </p:nvPicPr>
        <p:blipFill>
          <a:blip r:embed="rId11"/>
          <a:srcRect l="-4211" t="11162" r="34466" b="1456"/>
          <a:stretch>
            <a:fillRect/>
          </a:stretch>
        </p:blipFill>
        <p:spPr>
          <a:xfrm>
            <a:off x="0" y="0"/>
            <a:ext cx="5856698" cy="6857365"/>
          </a:xfrm>
          <a:prstGeom prst="rect">
            <a:avLst/>
          </a:prstGeom>
        </p:spPr>
      </p:pic>
      <p:sp>
        <p:nvSpPr>
          <p:cNvPr id="16" name="日期占位符 15"/>
          <p:cNvSpPr>
            <a:spLocks noGrp="1"/>
          </p:cNvSpPr>
          <p:nvPr>
            <p:ph type="dt" sz="half" idx="10"/>
            <p:custDataLst>
              <p:tags r:id="rId3"/>
            </p:custDataLst>
          </p:nvPr>
        </p:nvSpPr>
        <p:spPr/>
        <p:txBody>
          <a:bodyPr/>
          <a:lstStyle>
            <a:lvl1pPr>
              <a:defRPr>
                <a:solidFill>
                  <a:schemeClr val="dk1">
                    <a:tint val="75000"/>
                    <a:lumMod val="85000"/>
                    <a:lumOff val="15000"/>
                  </a:schemeClr>
                </a:solidFill>
                <a:latin typeface="Arial" panose="020B0604020202020204" pitchFamily="34" charset="0"/>
                <a:ea typeface="汉仪旗黑-55简" panose="00020600040101010101" charset="-122"/>
                <a:cs typeface="汉仪旗黑-55简" panose="00020600040101010101" charset="-122"/>
              </a:defRPr>
            </a:lvl1pPr>
          </a:lstStyle>
          <a:p>
            <a:fld id="{760FBDFE-C587-4B4C-A407-44438C67B59E}" type="datetimeFigureOut">
              <a:rPr lang="zh-CN" altLang="en-US" smtClean="0"/>
              <a:t>2022/11/9</a:t>
            </a:fld>
            <a:endParaRPr lang="zh-CN" altLang="en-US"/>
          </a:p>
        </p:txBody>
      </p:sp>
      <p:sp>
        <p:nvSpPr>
          <p:cNvPr id="17" name="页脚占位符 16"/>
          <p:cNvSpPr>
            <a:spLocks noGrp="1"/>
          </p:cNvSpPr>
          <p:nvPr>
            <p:ph type="ftr" sz="quarter" idx="11"/>
            <p:custDataLst>
              <p:tags r:id="rId4"/>
            </p:custDataLst>
          </p:nvPr>
        </p:nvSpPr>
        <p:spPr/>
        <p:txBody>
          <a:bodyPr/>
          <a:lstStyle>
            <a:lvl1pPr>
              <a:defRPr>
                <a:solidFill>
                  <a:schemeClr val="dk1">
                    <a:tint val="75000"/>
                    <a:lumMod val="85000"/>
                    <a:lumOff val="15000"/>
                  </a:schemeClr>
                </a:solidFill>
                <a:latin typeface="Arial" panose="020B0604020202020204" pitchFamily="34" charset="0"/>
                <a:ea typeface="汉仪旗黑-55简" panose="00020600040101010101" charset="-122"/>
                <a:cs typeface="汉仪旗黑-55简" panose="00020600040101010101" charset="-122"/>
              </a:defRPr>
            </a:lvl1p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lvl1pPr>
              <a:defRPr>
                <a:solidFill>
                  <a:schemeClr val="dk1">
                    <a:tint val="75000"/>
                    <a:lumMod val="85000"/>
                    <a:lumOff val="15000"/>
                  </a:schemeClr>
                </a:solidFill>
                <a:latin typeface="Arial" panose="020B0604020202020204" pitchFamily="34" charset="0"/>
                <a:ea typeface="汉仪旗黑-55简" panose="00020600040101010101" charset="-122"/>
                <a:cs typeface="汉仪旗黑-55简" panose="00020600040101010101" charset="-122"/>
              </a:defRPr>
            </a:lvl1pPr>
          </a:lstStyle>
          <a:p>
            <a:fld id="{49AE70B2-8BF9-45C0-BB95-33D1B9D3A854}" type="slidenum">
              <a:rPr lang="zh-CN" altLang="en-US" smtClean="0"/>
              <a:t>‹#›</a:t>
            </a:fld>
            <a:endParaRPr lang="zh-CN" altLang="en-US" dirty="0"/>
          </a:p>
        </p:txBody>
      </p:sp>
      <p:sp>
        <p:nvSpPr>
          <p:cNvPr id="2" name="标题 2"/>
          <p:cNvSpPr>
            <a:spLocks noGrp="1"/>
          </p:cNvSpPr>
          <p:nvPr>
            <p:ph type="ctrTitle" idx="2" hasCustomPrompt="1"/>
            <p:custDataLst>
              <p:tags r:id="rId6"/>
            </p:custDataLst>
          </p:nvPr>
        </p:nvSpPr>
        <p:spPr>
          <a:xfrm>
            <a:off x="6170294" y="1918356"/>
            <a:ext cx="5199177" cy="2893695"/>
          </a:xfrm>
        </p:spPr>
        <p:txBody>
          <a:bodyPr vert="horz" wrap="square" lIns="101600" tIns="38100" rIns="76200" bIns="38100" rtlCol="0" anchor="ctr" anchorCtr="0">
            <a:normAutofit/>
          </a:bodyPr>
          <a:lstStyle>
            <a:lvl1pPr marL="0" marR="0" algn="l" defTabSz="914400" rtl="0" eaLnBrk="1" fontAlgn="auto" latinLnBrk="0" hangingPunct="0">
              <a:lnSpc>
                <a:spcPct val="92000"/>
              </a:lnSpc>
              <a:spcBef>
                <a:spcPts val="0"/>
              </a:spcBef>
              <a:spcAft>
                <a:spcPts val="0"/>
              </a:spcAft>
              <a:buClrTx/>
              <a:buSzTx/>
              <a:buFontTx/>
              <a:buNone/>
              <a:defRPr kumimoji="0" lang="zh-CN" altLang="en-US" sz="5900" b="1" i="0" u="none" strike="noStrike" kern="0" cap="none" spc="0" normalizeH="0" baseline="0" noProof="1" dirty="0">
                <a:ln>
                  <a:noFill/>
                </a:ln>
                <a:solidFill>
                  <a:schemeClr val="accent1">
                    <a:lumMod val="75000"/>
                  </a:schemeClr>
                </a:solidFill>
                <a:effectLst/>
                <a:uFillTx/>
                <a:latin typeface="Arial" panose="020B0604020202020204" pitchFamily="34" charset="0"/>
                <a:ea typeface="汉仪雅酷黑简" panose="00020600040101010101" charset="-122"/>
                <a:cs typeface="+mj-cs"/>
              </a:defRPr>
            </a:lvl1pPr>
          </a:lstStyle>
          <a:p>
            <a:pPr lvl="0"/>
            <a:r>
              <a:rPr>
                <a:sym typeface="+mn-ea"/>
              </a:rPr>
              <a:t>编辑标题</a:t>
            </a:r>
          </a:p>
        </p:txBody>
      </p:sp>
      <p:sp>
        <p:nvSpPr>
          <p:cNvPr id="3" name="副标题 3"/>
          <p:cNvSpPr>
            <a:spLocks noGrp="1"/>
          </p:cNvSpPr>
          <p:nvPr>
            <p:ph type="subTitle" idx="3" hasCustomPrompt="1"/>
            <p:custDataLst>
              <p:tags r:id="rId7"/>
            </p:custDataLst>
          </p:nvPr>
        </p:nvSpPr>
        <p:spPr>
          <a:xfrm>
            <a:off x="6170294" y="1202185"/>
            <a:ext cx="5199177" cy="625366"/>
          </a:xfrm>
        </p:spPr>
        <p:txBody>
          <a:bodyPr vert="horz" wrap="square" lIns="101600" tIns="0" rIns="82550" bIns="0" rtlCol="0" anchor="b" anchorCtr="0">
            <a:normAutofit/>
          </a:bodyPr>
          <a:lstStyle>
            <a:lvl1pPr marL="0" marR="0" indent="-228600" algn="l" defTabSz="914400" rtl="0" eaLnBrk="1" fontAlgn="auto" latinLnBrk="0" hangingPunct="0">
              <a:lnSpc>
                <a:spcPct val="120000"/>
              </a:lnSpc>
              <a:spcBef>
                <a:spcPts val="0"/>
              </a:spcBef>
              <a:spcAft>
                <a:spcPts val="0"/>
              </a:spcAft>
              <a:buClrTx/>
              <a:buSzTx/>
              <a:buFontTx/>
              <a:buNone/>
              <a:defRPr kumimoji="0" lang="zh-CN" altLang="en-US" sz="1800" b="0" i="0" u="none" strike="noStrike" kern="0" cap="none" spc="1000" normalizeH="0" baseline="0" noProof="1" dirty="0">
                <a:ln>
                  <a:noFill/>
                </a:ln>
                <a:solidFill>
                  <a:schemeClr val="dk1">
                    <a:lumMod val="85000"/>
                    <a:lumOff val="15000"/>
                  </a:schemeClr>
                </a:solidFill>
                <a:effectLst/>
                <a:uFillTx/>
                <a:latin typeface="Arial" panose="020B0604020202020204" pitchFamily="34" charset="0"/>
                <a:ea typeface="汉仪旗黑-55简" panose="00020600040101010101" charset="-122"/>
                <a:cs typeface="汉仪旗黑-35S" panose="00020600040101010101" charset="-122"/>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单击此处编辑副标题</a:t>
            </a:r>
          </a:p>
        </p:txBody>
      </p:sp>
      <p:sp>
        <p:nvSpPr>
          <p:cNvPr id="4" name="文本占位符 4"/>
          <p:cNvSpPr>
            <a:spLocks noGrp="1"/>
          </p:cNvSpPr>
          <p:nvPr>
            <p:ph type="body" idx="4" hasCustomPrompt="1"/>
            <p:custDataLst>
              <p:tags r:id="rId8"/>
            </p:custDataLst>
          </p:nvPr>
        </p:nvSpPr>
        <p:spPr>
          <a:xfrm>
            <a:off x="6170294" y="4985406"/>
            <a:ext cx="5199177" cy="911703"/>
          </a:xfrm>
        </p:spPr>
        <p:txBody>
          <a:bodyPr vert="horz" wrap="square" lIns="101600" tIns="0" rIns="82550" bIns="0" rtlCol="0" anchor="t" anchorCtr="0">
            <a:normAutofit/>
          </a:bodyPr>
          <a:lstStyle>
            <a:lvl1pPr marL="0" marR="0" indent="-228600" algn="l" defTabSz="914400" rtl="0" eaLnBrk="1" fontAlgn="auto" latinLnBrk="0" hangingPunct="0">
              <a:lnSpc>
                <a:spcPct val="101000"/>
              </a:lnSpc>
              <a:spcBef>
                <a:spcPts val="0"/>
              </a:spcBef>
              <a:spcAft>
                <a:spcPts val="0"/>
              </a:spcAft>
              <a:buClrTx/>
              <a:buSzTx/>
              <a:buFontTx/>
              <a:buNone/>
              <a:defRPr kumimoji="0" lang="zh-CN" altLang="en-US" sz="1600" b="0" i="0" u="none" strike="noStrike" kern="0" cap="none" spc="0" normalizeH="0" baseline="0" noProof="1" dirty="0">
                <a:ln>
                  <a:noFill/>
                </a:ln>
                <a:solidFill>
                  <a:schemeClr val="dk1">
                    <a:lumMod val="85000"/>
                    <a:lumOff val="15000"/>
                  </a:schemeClr>
                </a:solidFill>
                <a:effectLst/>
                <a:uFillTx/>
                <a:latin typeface="Arial" panose="020B0604020202020204" pitchFamily="34" charset="0"/>
                <a:ea typeface="汉仪旗黑-55简" panose="00020600040101010101" charset="-122"/>
                <a:cs typeface="+mj-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单击此处添加文本</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2" name="图片 11" descr="VCG211380780755 [转换]3-01"/>
          <p:cNvPicPr/>
          <p:nvPr>
            <p:custDataLst>
              <p:tags r:id="rId1"/>
            </p:custDataLst>
          </p:nvPr>
        </p:nvPicPr>
        <p:blipFill>
          <a:blip r:embed="rId10"/>
          <a:stretch>
            <a:fillRect/>
          </a:stretch>
        </p:blipFill>
        <p:spPr>
          <a:xfrm>
            <a:off x="35" y="0"/>
            <a:ext cx="12191930" cy="6857365"/>
          </a:xfrm>
          <a:prstGeom prst="rect">
            <a:avLst/>
          </a:prstGeom>
        </p:spPr>
      </p:pic>
      <p:pic>
        <p:nvPicPr>
          <p:cNvPr id="9" name="图片 8" descr="3-01"/>
          <p:cNvPicPr/>
          <p:nvPr>
            <p:custDataLst>
              <p:tags r:id="rId2"/>
            </p:custDataLst>
          </p:nvPr>
        </p:nvPicPr>
        <p:blipFill>
          <a:blip r:embed="rId11"/>
          <a:srcRect l="14712" t="25928" r="19268" b="18471"/>
          <a:stretch>
            <a:fillRect/>
          </a:stretch>
        </p:blipFill>
        <p:spPr>
          <a:xfrm>
            <a:off x="2540" y="0"/>
            <a:ext cx="2200235" cy="2009757"/>
          </a:xfrm>
          <a:prstGeom prst="rect">
            <a:avLst/>
          </a:prstGeom>
        </p:spPr>
      </p:pic>
      <p:pic>
        <p:nvPicPr>
          <p:cNvPr id="7" name="图片 6" descr="4-01"/>
          <p:cNvPicPr/>
          <p:nvPr>
            <p:custDataLst>
              <p:tags r:id="rId3"/>
            </p:custDataLst>
          </p:nvPr>
        </p:nvPicPr>
        <p:blipFill>
          <a:blip r:embed="rId12"/>
          <a:srcRect l="29773" t="3386" r="22052" b="49973"/>
          <a:stretch>
            <a:fillRect/>
          </a:stretch>
        </p:blipFill>
        <p:spPr>
          <a:xfrm>
            <a:off x="9979905" y="4862596"/>
            <a:ext cx="2214635" cy="1995391"/>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旗黑-55简" panose="00020600040101010101"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5"/>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5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5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5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5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5简" panose="00020600040101010101"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6"/>
            </p:custDataLst>
          </p:nvPr>
        </p:nvSpPr>
        <p:spPr/>
        <p:txBody>
          <a:bodyPr/>
          <a:lstStyle>
            <a:lvl1pPr>
              <a:defRPr>
                <a:solidFill>
                  <a:schemeClr val="dk1">
                    <a:tint val="75000"/>
                    <a:lumMod val="85000"/>
                    <a:lumOff val="15000"/>
                  </a:schemeClr>
                </a:solidFill>
                <a:latin typeface="Arial" panose="020B0604020202020204" pitchFamily="34" charset="0"/>
                <a:ea typeface="汉仪旗黑-55简" panose="00020600040101010101" charset="-122"/>
                <a:cs typeface="汉仪旗黑-55简" panose="00020600040101010101" charset="-122"/>
              </a:defRPr>
            </a:lvl1pPr>
          </a:lstStyle>
          <a:p>
            <a:fld id="{760FBDFE-C587-4B4C-A407-44438C67B59E}" type="datetimeFigureOut">
              <a:rPr lang="zh-CN" altLang="en-US" smtClean="0"/>
              <a:t>2022/11/9</a:t>
            </a:fld>
            <a:endParaRPr lang="zh-CN" altLang="en-US"/>
          </a:p>
        </p:txBody>
      </p:sp>
      <p:sp>
        <p:nvSpPr>
          <p:cNvPr id="5" name="页脚占位符 4"/>
          <p:cNvSpPr>
            <a:spLocks noGrp="1"/>
          </p:cNvSpPr>
          <p:nvPr>
            <p:ph type="ftr" sz="quarter" idx="11"/>
            <p:custDataLst>
              <p:tags r:id="rId7"/>
            </p:custDataLst>
          </p:nvPr>
        </p:nvSpPr>
        <p:spPr/>
        <p:txBody>
          <a:bodyPr/>
          <a:lstStyle>
            <a:lvl1pPr>
              <a:defRPr>
                <a:solidFill>
                  <a:schemeClr val="dk1">
                    <a:tint val="75000"/>
                    <a:lumMod val="85000"/>
                    <a:lumOff val="15000"/>
                  </a:schemeClr>
                </a:solidFill>
                <a:latin typeface="Arial" panose="020B0604020202020204" pitchFamily="34" charset="0"/>
                <a:ea typeface="汉仪旗黑-55简" panose="00020600040101010101" charset="-122"/>
                <a:cs typeface="汉仪旗黑-55简" panose="00020600040101010101" charset="-122"/>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a:solidFill>
                  <a:schemeClr val="dk1">
                    <a:tint val="75000"/>
                    <a:lumMod val="85000"/>
                    <a:lumOff val="15000"/>
                  </a:schemeClr>
                </a:solidFill>
                <a:latin typeface="Arial" panose="020B0604020202020204" pitchFamily="34" charset="0"/>
                <a:ea typeface="汉仪旗黑-55简" panose="00020600040101010101" charset="-122"/>
                <a:cs typeface="汉仪旗黑-55简" panose="00020600040101010101"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2" name="图片 11" descr="VCG211380780755 [转换]3-01"/>
          <p:cNvPicPr/>
          <p:nvPr>
            <p:custDataLst>
              <p:tags r:id="rId1"/>
            </p:custDataLst>
          </p:nvPr>
        </p:nvPicPr>
        <p:blipFill>
          <a:blip r:embed="rId10"/>
          <a:stretch>
            <a:fillRect/>
          </a:stretch>
        </p:blipFill>
        <p:spPr>
          <a:xfrm>
            <a:off x="829" y="497"/>
            <a:ext cx="12191930" cy="6857325"/>
          </a:xfrm>
          <a:prstGeom prst="rect">
            <a:avLst/>
          </a:prstGeom>
        </p:spPr>
      </p:pic>
      <p:pic>
        <p:nvPicPr>
          <p:cNvPr id="2" name="图片 1" descr="6-01"/>
          <p:cNvPicPr>
            <a:picLocks noChangeAspect="1"/>
          </p:cNvPicPr>
          <p:nvPr>
            <p:custDataLst>
              <p:tags r:id="rId2"/>
            </p:custDataLst>
          </p:nvPr>
        </p:nvPicPr>
        <p:blipFill>
          <a:blip r:embed="rId11"/>
          <a:srcRect l="11670" t="8737" r="25115" b="19047"/>
          <a:stretch>
            <a:fillRect/>
          </a:stretch>
        </p:blipFill>
        <p:spPr>
          <a:xfrm>
            <a:off x="159" y="2349185"/>
            <a:ext cx="4218485" cy="4508498"/>
          </a:xfrm>
          <a:prstGeom prst="rect">
            <a:avLst/>
          </a:prstGeom>
        </p:spPr>
      </p:pic>
      <p:pic>
        <p:nvPicPr>
          <p:cNvPr id="3" name="图片 2" descr="7-01"/>
          <p:cNvPicPr/>
          <p:nvPr>
            <p:custDataLst>
              <p:tags r:id="rId3"/>
            </p:custDataLst>
          </p:nvPr>
        </p:nvPicPr>
        <p:blipFill>
          <a:blip r:embed="rId12"/>
          <a:srcRect l="43613" t="32319" r="18469" b="11664"/>
          <a:stretch>
            <a:fillRect/>
          </a:stretch>
        </p:blipFill>
        <p:spPr>
          <a:xfrm>
            <a:off x="10371296" y="318"/>
            <a:ext cx="1821497" cy="2519002"/>
          </a:xfrm>
          <a:prstGeom prst="rect">
            <a:avLst/>
          </a:prstGeom>
        </p:spPr>
      </p:pic>
      <p:sp>
        <p:nvSpPr>
          <p:cNvPr id="4" name="日期占位符 3"/>
          <p:cNvSpPr>
            <a:spLocks noGrp="1"/>
          </p:cNvSpPr>
          <p:nvPr>
            <p:ph type="dt" sz="half" idx="10"/>
            <p:custDataLst>
              <p:tags r:id="rId4"/>
            </p:custDataLst>
          </p:nvPr>
        </p:nvSpPr>
        <p:spPr/>
        <p:txBody>
          <a:bodyPr/>
          <a:lstStyle>
            <a:lvl1pPr>
              <a:defRPr>
                <a:solidFill>
                  <a:schemeClr val="dk1">
                    <a:tint val="75000"/>
                    <a:lumMod val="85000"/>
                    <a:lumOff val="15000"/>
                  </a:schemeClr>
                </a:solidFill>
                <a:latin typeface="Arial" panose="020B0604020202020204" pitchFamily="34" charset="0"/>
                <a:ea typeface="汉仪旗黑-55简" panose="00020600040101010101" charset="-122"/>
                <a:cs typeface="汉仪旗黑-55简" panose="00020600040101010101" charset="-122"/>
              </a:defRPr>
            </a:lvl1pPr>
          </a:lstStyle>
          <a:p>
            <a:fld id="{760FBDFE-C587-4B4C-A407-44438C67B59E}" type="datetimeFigureOut">
              <a:rPr lang="zh-CN" altLang="en-US" smtClean="0"/>
              <a:t>2022/11/9</a:t>
            </a:fld>
            <a:endParaRPr lang="zh-CN" altLang="en-US"/>
          </a:p>
        </p:txBody>
      </p:sp>
      <p:sp>
        <p:nvSpPr>
          <p:cNvPr id="5" name="页脚占位符 4"/>
          <p:cNvSpPr>
            <a:spLocks noGrp="1"/>
          </p:cNvSpPr>
          <p:nvPr>
            <p:ph type="ftr" sz="quarter" idx="11"/>
            <p:custDataLst>
              <p:tags r:id="rId5"/>
            </p:custDataLst>
          </p:nvPr>
        </p:nvSpPr>
        <p:spPr/>
        <p:txBody>
          <a:bodyPr/>
          <a:lstStyle>
            <a:lvl1pPr>
              <a:defRPr>
                <a:solidFill>
                  <a:schemeClr val="dk1">
                    <a:tint val="75000"/>
                    <a:lumMod val="85000"/>
                    <a:lumOff val="15000"/>
                  </a:schemeClr>
                </a:solidFill>
                <a:latin typeface="Arial" panose="020B0604020202020204" pitchFamily="34" charset="0"/>
                <a:ea typeface="汉仪旗黑-55简" panose="00020600040101010101" charset="-122"/>
                <a:cs typeface="汉仪旗黑-55简" panose="00020600040101010101"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solidFill>
                  <a:schemeClr val="dk1">
                    <a:tint val="75000"/>
                    <a:lumMod val="85000"/>
                    <a:lumOff val="15000"/>
                  </a:schemeClr>
                </a:solidFill>
                <a:latin typeface="Arial" panose="020B0604020202020204" pitchFamily="34" charset="0"/>
                <a:ea typeface="汉仪旗黑-55简" panose="00020600040101010101" charset="-122"/>
                <a:cs typeface="汉仪旗黑-55简" panose="00020600040101010101" charset="-122"/>
              </a:defRPr>
            </a:lvl1pPr>
          </a:lstStyle>
          <a:p>
            <a:fld id="{49AE70B2-8BF9-45C0-BB95-33D1B9D3A854}" type="slidenum">
              <a:rPr lang="zh-CN" altLang="en-US" smtClean="0"/>
              <a:t>‹#›</a:t>
            </a:fld>
            <a:endParaRPr lang="zh-CN" altLang="en-US"/>
          </a:p>
        </p:txBody>
      </p:sp>
      <p:sp>
        <p:nvSpPr>
          <p:cNvPr id="7" name="标题 2"/>
          <p:cNvSpPr>
            <a:spLocks noGrp="1" noChangeArrowheads="1"/>
          </p:cNvSpPr>
          <p:nvPr>
            <p:ph type="ctrTitle" idx="1" hasCustomPrompt="1"/>
            <p:custDataLst>
              <p:tags r:id="rId7"/>
            </p:custDataLst>
          </p:nvPr>
        </p:nvSpPr>
        <p:spPr>
          <a:xfrm>
            <a:off x="4585516" y="2385157"/>
            <a:ext cx="7606474" cy="1322070"/>
          </a:xfrm>
          <a:noFill/>
          <a:ln>
            <a:noFill/>
          </a:ln>
        </p:spPr>
        <p:txBody>
          <a:bodyPr vert="horz" wrap="square" lIns="101600" tIns="38100" rIns="76200" bIns="38100" rtlCol="0" anchor="t" anchorCtr="0">
            <a:normAutofit/>
          </a:bodyPr>
          <a:lstStyle>
            <a:lvl1pPr marL="0" marR="0" lvl="0" algn="r" defTabSz="914400" rtl="0" eaLnBrk="1" fontAlgn="auto" latinLnBrk="0" hangingPunct="1">
              <a:lnSpc>
                <a:spcPct val="100000"/>
              </a:lnSpc>
              <a:spcBef>
                <a:spcPts val="0"/>
              </a:spcBef>
              <a:spcAft>
                <a:spcPts val="0"/>
              </a:spcAft>
              <a:buClrTx/>
              <a:buSzTx/>
              <a:buFontTx/>
              <a:buNone/>
              <a:defRPr kumimoji="0" lang="zh-CN" altLang="en-US" sz="7400" b="0" i="0" u="none" strike="noStrike" kern="0" cap="none" spc="0" normalizeH="0" baseline="0" noProof="0" dirty="0">
                <a:ln>
                  <a:noFill/>
                </a:ln>
                <a:solidFill>
                  <a:schemeClr val="accent1"/>
                </a:solidFill>
                <a:effectLst/>
                <a:uLnTx/>
                <a:uFillTx/>
                <a:latin typeface="Arial" panose="020B0604020202020204" pitchFamily="34" charset="0"/>
                <a:ea typeface="汉仪雅酷黑简" panose="00020600040101010101" charset="-122"/>
                <a:cs typeface="+mn-cs"/>
              </a:defRPr>
            </a:lvl1pPr>
          </a:lstStyle>
          <a:p>
            <a:pPr lvl="0"/>
            <a:r>
              <a:rPr>
                <a:sym typeface="+mn-ea"/>
              </a:rPr>
              <a:t>编辑标题</a:t>
            </a:r>
          </a:p>
        </p:txBody>
      </p:sp>
      <p:sp>
        <p:nvSpPr>
          <p:cNvPr id="8" name="文本占位符 5"/>
          <p:cNvSpPr>
            <a:spLocks noGrp="1"/>
          </p:cNvSpPr>
          <p:nvPr>
            <p:ph type="body" idx="2" hasCustomPrompt="1"/>
            <p:custDataLst>
              <p:tags r:id="rId8"/>
            </p:custDataLst>
          </p:nvPr>
        </p:nvSpPr>
        <p:spPr>
          <a:xfrm>
            <a:off x="4034971" y="3801207"/>
            <a:ext cx="8157019" cy="2500436"/>
          </a:xfrm>
          <a:noFill/>
          <a:ln w="9525">
            <a:noFill/>
          </a:ln>
        </p:spPr>
        <p:txBody>
          <a:bodyPr vert="horz" wrap="square" lIns="101600" tIns="0" rIns="82550" bIns="0" rtlCol="0">
            <a:normAutofit/>
          </a:bodyPr>
          <a:lstStyle>
            <a:lvl1pPr marL="0" marR="0" lvl="0" indent="-228600" algn="r" defTabSz="914400" rtl="0" eaLnBrk="1" fontAlgn="auto" latinLnBrk="0" hangingPunct="1">
              <a:lnSpc>
                <a:spcPct val="150000"/>
              </a:lnSpc>
              <a:spcBef>
                <a:spcPts val="0"/>
              </a:spcBef>
              <a:spcAft>
                <a:spcPts val="0"/>
              </a:spcAft>
              <a:buClrTx/>
              <a:buSzTx/>
              <a:buFontTx/>
              <a:buNone/>
              <a:defRPr kumimoji="0" lang="zh-CN" altLang="en-US" sz="1600" b="0" i="0" u="none" strike="noStrike" kern="0" cap="none" spc="0" normalizeH="0" baseline="0" noProof="1">
                <a:ln>
                  <a:noFill/>
                </a:ln>
                <a:solidFill>
                  <a:schemeClr val="accent1"/>
                </a:solidFill>
                <a:effectLst/>
                <a:uLnTx/>
                <a:uFillTx/>
                <a:latin typeface="Arial" panose="020B0604020202020204" pitchFamily="34" charset="0"/>
                <a:ea typeface="汉仪旗黑-55简" panose="00020600040101010101" charset="-122"/>
                <a:cs typeface="汉仪旗黑-55简" panose="00020600040101010101" charset="-122"/>
                <a:sym typeface="Arial" panose="020B0604020202020204" pitchFamily="34" charset="0"/>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单击此处添加文本</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2" name="图片 11" descr="VCG211380780755 [转换]3-01"/>
          <p:cNvPicPr/>
          <p:nvPr>
            <p:custDataLst>
              <p:tags r:id="rId1"/>
            </p:custDataLst>
          </p:nvPr>
        </p:nvPicPr>
        <p:blipFill>
          <a:blip r:embed="rId11"/>
          <a:stretch>
            <a:fillRect/>
          </a:stretch>
        </p:blipFill>
        <p:spPr>
          <a:xfrm>
            <a:off x="35" y="0"/>
            <a:ext cx="12191930" cy="6857365"/>
          </a:xfrm>
          <a:prstGeom prst="rect">
            <a:avLst/>
          </a:prstGeom>
        </p:spPr>
      </p:pic>
      <p:pic>
        <p:nvPicPr>
          <p:cNvPr id="9" name="图片 8" descr="3-01"/>
          <p:cNvPicPr/>
          <p:nvPr>
            <p:custDataLst>
              <p:tags r:id="rId2"/>
            </p:custDataLst>
          </p:nvPr>
        </p:nvPicPr>
        <p:blipFill>
          <a:blip r:embed="rId12"/>
          <a:srcRect l="14712" t="25928" r="19268" b="18471"/>
          <a:stretch>
            <a:fillRect/>
          </a:stretch>
        </p:blipFill>
        <p:spPr>
          <a:xfrm>
            <a:off x="2540" y="0"/>
            <a:ext cx="2200235" cy="2009757"/>
          </a:xfrm>
          <a:prstGeom prst="rect">
            <a:avLst/>
          </a:prstGeom>
        </p:spPr>
      </p:pic>
      <p:pic>
        <p:nvPicPr>
          <p:cNvPr id="8" name="图片 7" descr="4-01"/>
          <p:cNvPicPr/>
          <p:nvPr>
            <p:custDataLst>
              <p:tags r:id="rId3"/>
            </p:custDataLst>
          </p:nvPr>
        </p:nvPicPr>
        <p:blipFill>
          <a:blip r:embed="rId13"/>
          <a:srcRect l="29773" t="3386" r="22052" b="49973"/>
          <a:stretch>
            <a:fillRect/>
          </a:stretch>
        </p:blipFill>
        <p:spPr>
          <a:xfrm>
            <a:off x="9979905" y="4862596"/>
            <a:ext cx="2214635" cy="1995391"/>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旗黑-55简" panose="00020600040101010101"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5"/>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5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5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5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5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5简" panose="00020600040101010101"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6"/>
            </p:custDataLst>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汉仪旗黑-55简" panose="00020600040101010101" charset="-122"/>
              </a:defRPr>
            </a:lvl1pPr>
            <a:lvl2pPr eaLnBrk="1" fontAlgn="auto" latinLnBrk="0" hangingPunct="1">
              <a:defRPr sz="1600">
                <a:solidFill>
                  <a:schemeClr val="tx1"/>
                </a:solidFill>
                <a:latin typeface="Arial" panose="020B0604020202020204" pitchFamily="34" charset="0"/>
                <a:ea typeface="汉仪旗黑-55简" panose="00020600040101010101" charset="-122"/>
              </a:defRPr>
            </a:lvl2pPr>
            <a:lvl3pPr eaLnBrk="1" fontAlgn="auto" latinLnBrk="0" hangingPunct="1">
              <a:defRPr sz="1600">
                <a:solidFill>
                  <a:schemeClr val="tx1"/>
                </a:solidFill>
                <a:latin typeface="Arial" panose="020B0604020202020204" pitchFamily="34" charset="0"/>
                <a:ea typeface="汉仪旗黑-55简" panose="00020600040101010101" charset="-122"/>
              </a:defRPr>
            </a:lvl3pPr>
            <a:lvl4pPr eaLnBrk="1" fontAlgn="auto" latinLnBrk="0" hangingPunct="1">
              <a:defRPr sz="1600">
                <a:solidFill>
                  <a:schemeClr val="tx1"/>
                </a:solidFill>
                <a:latin typeface="Arial" panose="020B0604020202020204" pitchFamily="34" charset="0"/>
                <a:ea typeface="汉仪旗黑-55简" panose="00020600040101010101" charset="-122"/>
              </a:defRPr>
            </a:lvl4pPr>
            <a:lvl5pPr eaLnBrk="1" fontAlgn="auto" latinLnBrk="0" hangingPunct="1">
              <a:defRPr sz="1600">
                <a:solidFill>
                  <a:schemeClr val="tx1"/>
                </a:solidFill>
                <a:latin typeface="Arial" panose="020B0604020202020204" pitchFamily="34" charset="0"/>
                <a:ea typeface="汉仪旗黑-55简" panose="00020600040101010101"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7"/>
            </p:custDataLst>
          </p:nvPr>
        </p:nvSpPr>
        <p:spPr/>
        <p:txBody>
          <a:bodyPr/>
          <a:lstStyle>
            <a:lvl1pPr>
              <a:defRPr>
                <a:solidFill>
                  <a:schemeClr val="dk1">
                    <a:tint val="75000"/>
                    <a:lumMod val="85000"/>
                    <a:lumOff val="15000"/>
                  </a:schemeClr>
                </a:solidFill>
                <a:latin typeface="Arial" panose="020B0604020202020204" pitchFamily="34" charset="0"/>
                <a:ea typeface="汉仪旗黑-55简" panose="00020600040101010101" charset="-122"/>
                <a:cs typeface="汉仪旗黑-55简" panose="00020600040101010101" charset="-122"/>
              </a:defRPr>
            </a:lvl1pPr>
          </a:lstStyle>
          <a:p>
            <a:fld id="{760FBDFE-C587-4B4C-A407-44438C67B59E}" type="datetimeFigureOut">
              <a:rPr lang="zh-CN" altLang="en-US" smtClean="0"/>
              <a:t>2022/11/9</a:t>
            </a:fld>
            <a:endParaRPr lang="zh-CN" altLang="en-US"/>
          </a:p>
        </p:txBody>
      </p:sp>
      <p:sp>
        <p:nvSpPr>
          <p:cNvPr id="6" name="页脚占位符 5"/>
          <p:cNvSpPr>
            <a:spLocks noGrp="1"/>
          </p:cNvSpPr>
          <p:nvPr>
            <p:ph type="ftr" sz="quarter" idx="11"/>
            <p:custDataLst>
              <p:tags r:id="rId8"/>
            </p:custDataLst>
          </p:nvPr>
        </p:nvSpPr>
        <p:spPr/>
        <p:txBody>
          <a:bodyPr/>
          <a:lstStyle>
            <a:lvl1pPr>
              <a:defRPr>
                <a:solidFill>
                  <a:schemeClr val="dk1">
                    <a:tint val="75000"/>
                    <a:lumMod val="85000"/>
                    <a:lumOff val="15000"/>
                  </a:schemeClr>
                </a:solidFill>
                <a:latin typeface="Arial" panose="020B0604020202020204" pitchFamily="34" charset="0"/>
                <a:ea typeface="汉仪旗黑-55简" panose="00020600040101010101" charset="-122"/>
                <a:cs typeface="汉仪旗黑-55简" panose="00020600040101010101" charset="-122"/>
              </a:defRPr>
            </a:lvl1pPr>
          </a:lstStyle>
          <a:p>
            <a:endParaRPr lang="zh-CN" altLang="en-US"/>
          </a:p>
        </p:txBody>
      </p:sp>
      <p:sp>
        <p:nvSpPr>
          <p:cNvPr id="7" name="灯片编号占位符 6"/>
          <p:cNvSpPr>
            <a:spLocks noGrp="1"/>
          </p:cNvSpPr>
          <p:nvPr>
            <p:ph type="sldNum" sz="quarter" idx="12"/>
            <p:custDataLst>
              <p:tags r:id="rId9"/>
            </p:custDataLst>
          </p:nvPr>
        </p:nvSpPr>
        <p:spPr/>
        <p:txBody>
          <a:bodyPr/>
          <a:lstStyle>
            <a:lvl1pPr>
              <a:defRPr>
                <a:solidFill>
                  <a:schemeClr val="dk1">
                    <a:tint val="75000"/>
                    <a:lumMod val="85000"/>
                    <a:lumOff val="15000"/>
                  </a:schemeClr>
                </a:solidFill>
                <a:latin typeface="Arial" panose="020B0604020202020204" pitchFamily="34" charset="0"/>
                <a:ea typeface="汉仪旗黑-55简" panose="00020600040101010101" charset="-122"/>
                <a:cs typeface="汉仪旗黑-55简" panose="00020600040101010101"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2" name="图片 11" descr="VCG211380780755 [转换]3-01"/>
          <p:cNvPicPr/>
          <p:nvPr>
            <p:custDataLst>
              <p:tags r:id="rId1"/>
            </p:custDataLst>
          </p:nvPr>
        </p:nvPicPr>
        <p:blipFill>
          <a:blip r:embed="rId13"/>
          <a:stretch>
            <a:fillRect/>
          </a:stretch>
        </p:blipFill>
        <p:spPr>
          <a:xfrm>
            <a:off x="35" y="0"/>
            <a:ext cx="12191930" cy="6857365"/>
          </a:xfrm>
          <a:prstGeom prst="rect">
            <a:avLst/>
          </a:prstGeom>
        </p:spPr>
      </p:pic>
      <p:pic>
        <p:nvPicPr>
          <p:cNvPr id="11" name="图片 10" descr="3-01"/>
          <p:cNvPicPr/>
          <p:nvPr>
            <p:custDataLst>
              <p:tags r:id="rId2"/>
            </p:custDataLst>
          </p:nvPr>
        </p:nvPicPr>
        <p:blipFill>
          <a:blip r:embed="rId14"/>
          <a:srcRect l="14712" t="25928" r="19268" b="18471"/>
          <a:stretch>
            <a:fillRect/>
          </a:stretch>
        </p:blipFill>
        <p:spPr>
          <a:xfrm>
            <a:off x="2540" y="0"/>
            <a:ext cx="2200235" cy="2009757"/>
          </a:xfrm>
          <a:prstGeom prst="rect">
            <a:avLst/>
          </a:prstGeom>
        </p:spPr>
      </p:pic>
      <p:pic>
        <p:nvPicPr>
          <p:cNvPr id="10" name="图片 9" descr="4-01"/>
          <p:cNvPicPr/>
          <p:nvPr>
            <p:custDataLst>
              <p:tags r:id="rId3"/>
            </p:custDataLst>
          </p:nvPr>
        </p:nvPicPr>
        <p:blipFill>
          <a:blip r:embed="rId15"/>
          <a:srcRect l="29773" t="3386" r="22052" b="49973"/>
          <a:stretch>
            <a:fillRect/>
          </a:stretch>
        </p:blipFill>
        <p:spPr>
          <a:xfrm>
            <a:off x="9979905" y="4862596"/>
            <a:ext cx="2214635" cy="1995391"/>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旗黑-55简" panose="00020600040101010101"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5"/>
            </p:custDataLst>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汉仪旗黑-55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6"/>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5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5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5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5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5简" panose="00020600040101010101"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7"/>
            </p:custDataLst>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汉仪旗黑-55简" panose="00020600040101010101"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8"/>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5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5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5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5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5简" panose="00020600040101010101"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9"/>
            </p:custDataLst>
          </p:nvPr>
        </p:nvSpPr>
        <p:spPr/>
        <p:txBody>
          <a:bodyPr/>
          <a:lstStyle>
            <a:lvl1pPr>
              <a:defRPr>
                <a:solidFill>
                  <a:schemeClr val="dk1">
                    <a:tint val="75000"/>
                    <a:lumMod val="85000"/>
                    <a:lumOff val="15000"/>
                  </a:schemeClr>
                </a:solidFill>
                <a:latin typeface="Arial" panose="020B0604020202020204" pitchFamily="34" charset="0"/>
                <a:ea typeface="汉仪旗黑-55简" panose="00020600040101010101" charset="-122"/>
                <a:cs typeface="汉仪旗黑-55简" panose="00020600040101010101" charset="-122"/>
              </a:defRPr>
            </a:lvl1pPr>
          </a:lstStyle>
          <a:p>
            <a:fld id="{760FBDFE-C587-4B4C-A407-44438C67B59E}" type="datetimeFigureOut">
              <a:rPr lang="zh-CN" altLang="en-US" smtClean="0"/>
              <a:t>2022/11/9</a:t>
            </a:fld>
            <a:endParaRPr lang="zh-CN" altLang="en-US"/>
          </a:p>
        </p:txBody>
      </p:sp>
      <p:sp>
        <p:nvSpPr>
          <p:cNvPr id="8" name="页脚占位符 7"/>
          <p:cNvSpPr>
            <a:spLocks noGrp="1"/>
          </p:cNvSpPr>
          <p:nvPr>
            <p:ph type="ftr" sz="quarter" idx="11"/>
            <p:custDataLst>
              <p:tags r:id="rId10"/>
            </p:custDataLst>
          </p:nvPr>
        </p:nvSpPr>
        <p:spPr/>
        <p:txBody>
          <a:bodyPr/>
          <a:lstStyle>
            <a:lvl1pPr>
              <a:defRPr>
                <a:solidFill>
                  <a:schemeClr val="dk1">
                    <a:tint val="75000"/>
                    <a:lumMod val="85000"/>
                    <a:lumOff val="15000"/>
                  </a:schemeClr>
                </a:solidFill>
                <a:latin typeface="Arial" panose="020B0604020202020204" pitchFamily="34" charset="0"/>
                <a:ea typeface="汉仪旗黑-55简" panose="00020600040101010101" charset="-122"/>
                <a:cs typeface="汉仪旗黑-55简" panose="00020600040101010101" charset="-122"/>
              </a:defRPr>
            </a:lvl1pPr>
          </a:lstStyle>
          <a:p>
            <a:endParaRPr lang="zh-CN" altLang="en-US"/>
          </a:p>
        </p:txBody>
      </p:sp>
      <p:sp>
        <p:nvSpPr>
          <p:cNvPr id="9" name="灯片编号占位符 8"/>
          <p:cNvSpPr>
            <a:spLocks noGrp="1"/>
          </p:cNvSpPr>
          <p:nvPr>
            <p:ph type="sldNum" sz="quarter" idx="12"/>
            <p:custDataLst>
              <p:tags r:id="rId11"/>
            </p:custDataLst>
          </p:nvPr>
        </p:nvSpPr>
        <p:spPr/>
        <p:txBody>
          <a:bodyPr/>
          <a:lstStyle>
            <a:lvl1pPr>
              <a:defRPr>
                <a:solidFill>
                  <a:schemeClr val="dk1">
                    <a:tint val="75000"/>
                    <a:lumMod val="85000"/>
                    <a:lumOff val="15000"/>
                  </a:schemeClr>
                </a:solidFill>
                <a:latin typeface="Arial" panose="020B0604020202020204" pitchFamily="34" charset="0"/>
                <a:ea typeface="汉仪旗黑-55简" panose="00020600040101010101" charset="-122"/>
                <a:cs typeface="汉仪旗黑-55简" panose="00020600040101010101"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12" name="图片 11" descr="VCG211380780755 [转换]3-01"/>
          <p:cNvPicPr/>
          <p:nvPr>
            <p:custDataLst>
              <p:tags r:id="rId1"/>
            </p:custDataLst>
          </p:nvPr>
        </p:nvPicPr>
        <p:blipFill>
          <a:blip r:embed="rId11"/>
          <a:stretch>
            <a:fillRect/>
          </a:stretch>
        </p:blipFill>
        <p:spPr>
          <a:xfrm>
            <a:off x="35" y="-952"/>
            <a:ext cx="12191930" cy="6857683"/>
          </a:xfrm>
          <a:prstGeom prst="rect">
            <a:avLst/>
          </a:prstGeom>
        </p:spPr>
      </p:pic>
      <p:pic>
        <p:nvPicPr>
          <p:cNvPr id="38" name="图片 37" descr="3-01"/>
          <p:cNvPicPr/>
          <p:nvPr>
            <p:custDataLst>
              <p:tags r:id="rId2"/>
            </p:custDataLst>
          </p:nvPr>
        </p:nvPicPr>
        <p:blipFill>
          <a:blip r:embed="rId12"/>
          <a:srcRect l="8243" t="-5218" r="46971" b="44091"/>
          <a:stretch>
            <a:fillRect/>
          </a:stretch>
        </p:blipFill>
        <p:spPr>
          <a:xfrm flipH="1">
            <a:off x="0" y="4724204"/>
            <a:ext cx="1727200" cy="2133162"/>
          </a:xfrm>
          <a:prstGeom prst="rect">
            <a:avLst/>
          </a:prstGeom>
        </p:spPr>
      </p:pic>
      <p:pic>
        <p:nvPicPr>
          <p:cNvPr id="39" name="图片 38" descr="4-01"/>
          <p:cNvPicPr>
            <a:picLocks noChangeAspect="1"/>
          </p:cNvPicPr>
          <p:nvPr>
            <p:custDataLst>
              <p:tags r:id="rId3"/>
            </p:custDataLst>
          </p:nvPr>
        </p:nvPicPr>
        <p:blipFill>
          <a:blip r:embed="rId13"/>
          <a:srcRect l="8179" t="19596" r="20251" b="41452"/>
          <a:stretch>
            <a:fillRect/>
          </a:stretch>
        </p:blipFill>
        <p:spPr>
          <a:xfrm>
            <a:off x="8715375" y="0"/>
            <a:ext cx="3476625" cy="1770680"/>
          </a:xfrm>
          <a:prstGeom prst="rect">
            <a:avLst/>
          </a:prstGeom>
        </p:spPr>
      </p:pic>
      <p:pic>
        <p:nvPicPr>
          <p:cNvPr id="37" name="图片 36" descr="2-01-01"/>
          <p:cNvPicPr>
            <a:picLocks noChangeAspect="1"/>
          </p:cNvPicPr>
          <p:nvPr>
            <p:custDataLst>
              <p:tags r:id="rId4"/>
            </p:custDataLst>
          </p:nvPr>
        </p:nvPicPr>
        <p:blipFill>
          <a:blip r:embed="rId14"/>
          <a:srcRect l="-1676" t="-3541" r="35268" b="32482"/>
          <a:stretch>
            <a:fillRect/>
          </a:stretch>
        </p:blipFill>
        <p:spPr>
          <a:xfrm>
            <a:off x="7990205" y="2563522"/>
            <a:ext cx="4201782" cy="4294478"/>
          </a:xfrm>
          <a:prstGeom prst="rect">
            <a:avLst/>
          </a:prstGeom>
        </p:spPr>
      </p:pic>
      <p:pic>
        <p:nvPicPr>
          <p:cNvPr id="42" name="图片 41" descr="5-01"/>
          <p:cNvPicPr/>
          <p:nvPr>
            <p:custDataLst>
              <p:tags r:id="rId5"/>
            </p:custDataLst>
          </p:nvPr>
        </p:nvPicPr>
        <p:blipFill>
          <a:blip r:embed="rId15"/>
          <a:srcRect l="7534" t="31210" r="-5580" b="21195"/>
          <a:stretch>
            <a:fillRect/>
          </a:stretch>
        </p:blipFill>
        <p:spPr>
          <a:xfrm>
            <a:off x="0" y="0"/>
            <a:ext cx="4751531" cy="2155825"/>
          </a:xfrm>
          <a:prstGeom prst="rect">
            <a:avLst/>
          </a:prstGeom>
        </p:spPr>
      </p:pic>
      <p:sp>
        <p:nvSpPr>
          <p:cNvPr id="2" name="标题 1"/>
          <p:cNvSpPr>
            <a:spLocks noGrp="1"/>
          </p:cNvSpPr>
          <p:nvPr>
            <p:ph type="title"/>
            <p:custDataLst>
              <p:tags r:id="rId6"/>
            </p:custDataLst>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旗黑-55简" panose="00020600040101010101"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7"/>
            </p:custDataLst>
          </p:nvPr>
        </p:nvSpPr>
        <p:spPr/>
        <p:txBody>
          <a:bodyPr/>
          <a:lstStyle>
            <a:lvl1pPr>
              <a:defRPr>
                <a:solidFill>
                  <a:schemeClr val="dk1">
                    <a:tint val="75000"/>
                    <a:lumMod val="85000"/>
                    <a:lumOff val="15000"/>
                  </a:schemeClr>
                </a:solidFill>
                <a:latin typeface="Arial" panose="020B0604020202020204" pitchFamily="34" charset="0"/>
                <a:ea typeface="汉仪旗黑-55简" panose="00020600040101010101" charset="-122"/>
                <a:cs typeface="汉仪旗黑-55简" panose="00020600040101010101" charset="-122"/>
              </a:defRPr>
            </a:lvl1pPr>
          </a:lstStyle>
          <a:p>
            <a:fld id="{760FBDFE-C587-4B4C-A407-44438C67B59E}" type="datetimeFigureOut">
              <a:rPr lang="zh-CN" altLang="en-US" smtClean="0"/>
              <a:t>2022/11/9</a:t>
            </a:fld>
            <a:endParaRPr lang="zh-CN" altLang="en-US"/>
          </a:p>
        </p:txBody>
      </p:sp>
      <p:sp>
        <p:nvSpPr>
          <p:cNvPr id="4" name="页脚占位符 3"/>
          <p:cNvSpPr>
            <a:spLocks noGrp="1"/>
          </p:cNvSpPr>
          <p:nvPr>
            <p:ph type="ftr" sz="quarter" idx="11"/>
            <p:custDataLst>
              <p:tags r:id="rId8"/>
            </p:custDataLst>
          </p:nvPr>
        </p:nvSpPr>
        <p:spPr/>
        <p:txBody>
          <a:bodyPr/>
          <a:lstStyle>
            <a:lvl1pPr>
              <a:defRPr>
                <a:solidFill>
                  <a:schemeClr val="dk1">
                    <a:tint val="75000"/>
                    <a:lumMod val="85000"/>
                    <a:lumOff val="15000"/>
                  </a:schemeClr>
                </a:solidFill>
                <a:latin typeface="Arial" panose="020B0604020202020204" pitchFamily="34" charset="0"/>
                <a:ea typeface="汉仪旗黑-55简" panose="00020600040101010101" charset="-122"/>
                <a:cs typeface="汉仪旗黑-55简" panose="00020600040101010101" charset="-122"/>
              </a:defRPr>
            </a:lvl1pPr>
          </a:lstStyle>
          <a:p>
            <a:endParaRPr lang="zh-CN" altLang="en-US"/>
          </a:p>
        </p:txBody>
      </p:sp>
      <p:sp>
        <p:nvSpPr>
          <p:cNvPr id="5" name="灯片编号占位符 4"/>
          <p:cNvSpPr>
            <a:spLocks noGrp="1"/>
          </p:cNvSpPr>
          <p:nvPr>
            <p:ph type="sldNum" sz="quarter" idx="12"/>
            <p:custDataLst>
              <p:tags r:id="rId9"/>
            </p:custDataLst>
          </p:nvPr>
        </p:nvSpPr>
        <p:spPr/>
        <p:txBody>
          <a:bodyPr/>
          <a:lstStyle>
            <a:lvl1pPr>
              <a:defRPr>
                <a:solidFill>
                  <a:schemeClr val="dk1">
                    <a:tint val="75000"/>
                    <a:lumMod val="85000"/>
                    <a:lumOff val="15000"/>
                  </a:schemeClr>
                </a:solidFill>
                <a:latin typeface="Arial" panose="020B0604020202020204" pitchFamily="34" charset="0"/>
                <a:ea typeface="汉仪旗黑-55简" panose="00020600040101010101" charset="-122"/>
                <a:cs typeface="汉仪旗黑-55简" panose="00020600040101010101"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lvl1pPr>
              <a:defRPr>
                <a:solidFill>
                  <a:schemeClr val="tx1">
                    <a:tint val="75000"/>
                  </a:schemeClr>
                </a:solidFill>
                <a:latin typeface="Arial" panose="020B0604020202020204" pitchFamily="34" charset="0"/>
                <a:ea typeface="汉仪旗黑-55简" panose="00020600040101010101" charset="-122"/>
                <a:cs typeface="汉仪旗黑-55简" panose="00020600040101010101" charset="-122"/>
              </a:defRPr>
            </a:lvl1pPr>
          </a:lstStyle>
          <a:p>
            <a:fld id="{760FBDFE-C587-4B4C-A407-44438C67B59E}" type="datetimeFigureOut">
              <a:rPr lang="zh-CN" altLang="en-US" smtClean="0"/>
              <a:t>2022/11/9</a:t>
            </a:fld>
            <a:endParaRPr lang="zh-CN" altLang="en-US"/>
          </a:p>
        </p:txBody>
      </p:sp>
      <p:sp>
        <p:nvSpPr>
          <p:cNvPr id="3" name="页脚占位符 2"/>
          <p:cNvSpPr>
            <a:spLocks noGrp="1"/>
          </p:cNvSpPr>
          <p:nvPr>
            <p:ph type="ftr" sz="quarter" idx="11"/>
            <p:custDataLst>
              <p:tags r:id="rId2"/>
            </p:custDataLst>
          </p:nvPr>
        </p:nvSpPr>
        <p:spPr/>
        <p:txBody>
          <a:bodyPr/>
          <a:lstStyle>
            <a:lvl1pPr>
              <a:defRPr>
                <a:solidFill>
                  <a:schemeClr val="tx1">
                    <a:tint val="75000"/>
                  </a:schemeClr>
                </a:solidFill>
                <a:latin typeface="Arial" panose="020B0604020202020204" pitchFamily="34" charset="0"/>
                <a:ea typeface="汉仪旗黑-55简" panose="00020600040101010101" charset="-122"/>
                <a:cs typeface="汉仪旗黑-55简" panose="00020600040101010101" charset="-122"/>
              </a:defRPr>
            </a:lvl1pPr>
          </a:lstStyle>
          <a:p>
            <a:endParaRPr lang="zh-CN" altLang="en-US"/>
          </a:p>
        </p:txBody>
      </p:sp>
      <p:sp>
        <p:nvSpPr>
          <p:cNvPr id="4" name="灯片编号占位符 3"/>
          <p:cNvSpPr>
            <a:spLocks noGrp="1"/>
          </p:cNvSpPr>
          <p:nvPr>
            <p:ph type="sldNum" sz="quarter" idx="12"/>
            <p:custDataLst>
              <p:tags r:id="rId3"/>
            </p:custDataLst>
          </p:nvPr>
        </p:nvSpPr>
        <p:spPr/>
        <p:txBody>
          <a:bodyPr/>
          <a:lstStyle>
            <a:lvl1pPr>
              <a:defRPr>
                <a:solidFill>
                  <a:schemeClr val="tx1">
                    <a:tint val="75000"/>
                  </a:schemeClr>
                </a:solidFill>
                <a:latin typeface="Arial" panose="020B0604020202020204" pitchFamily="34" charset="0"/>
                <a:ea typeface="汉仪旗黑-55简" panose="00020600040101010101" charset="-122"/>
                <a:cs typeface="汉仪旗黑-55简" panose="00020600040101010101"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12" name="图片 11" descr="VCG211380780755 [转换]3-01"/>
          <p:cNvPicPr/>
          <p:nvPr>
            <p:custDataLst>
              <p:tags r:id="rId1"/>
            </p:custDataLst>
          </p:nvPr>
        </p:nvPicPr>
        <p:blipFill>
          <a:blip r:embed="rId11"/>
          <a:stretch>
            <a:fillRect/>
          </a:stretch>
        </p:blipFill>
        <p:spPr>
          <a:xfrm>
            <a:off x="35" y="0"/>
            <a:ext cx="12191930" cy="6857365"/>
          </a:xfrm>
          <a:prstGeom prst="rect">
            <a:avLst/>
          </a:prstGeom>
        </p:spPr>
      </p:pic>
      <p:pic>
        <p:nvPicPr>
          <p:cNvPr id="9" name="图片 8" descr="3-01"/>
          <p:cNvPicPr/>
          <p:nvPr>
            <p:custDataLst>
              <p:tags r:id="rId2"/>
            </p:custDataLst>
          </p:nvPr>
        </p:nvPicPr>
        <p:blipFill>
          <a:blip r:embed="rId12"/>
          <a:srcRect l="14712" t="25928" r="19268" b="18471"/>
          <a:stretch>
            <a:fillRect/>
          </a:stretch>
        </p:blipFill>
        <p:spPr>
          <a:xfrm>
            <a:off x="2540" y="0"/>
            <a:ext cx="2200235" cy="2009757"/>
          </a:xfrm>
          <a:prstGeom prst="rect">
            <a:avLst/>
          </a:prstGeom>
        </p:spPr>
      </p:pic>
      <p:pic>
        <p:nvPicPr>
          <p:cNvPr id="8" name="图片 7" descr="4-01"/>
          <p:cNvPicPr/>
          <p:nvPr>
            <p:custDataLst>
              <p:tags r:id="rId3"/>
            </p:custDataLst>
          </p:nvPr>
        </p:nvPicPr>
        <p:blipFill>
          <a:blip r:embed="rId13"/>
          <a:srcRect l="29773" t="3386" r="22052" b="49973"/>
          <a:stretch>
            <a:fillRect/>
          </a:stretch>
        </p:blipFill>
        <p:spPr>
          <a:xfrm>
            <a:off x="9979905" y="4862596"/>
            <a:ext cx="2214635" cy="1995391"/>
          </a:xfrm>
          <a:prstGeom prst="rect">
            <a:avLst/>
          </a:prstGeom>
        </p:spPr>
      </p:pic>
      <p:sp>
        <p:nvSpPr>
          <p:cNvPr id="2" name="标题 1"/>
          <p:cNvSpPr>
            <a:spLocks noGrp="1"/>
          </p:cNvSpPr>
          <p:nvPr>
            <p:ph type="title"/>
            <p:custDataLst>
              <p:tags r:id="rId4"/>
            </p:custDataLst>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旗黑-55简" panose="00020600040101010101"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5"/>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5简" panose="00020600040101010101" charset="-122"/>
                <a:cs typeface="汉仪旗黑-55简" panose="00020600040101010101"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6"/>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旗黑-55简" panose="00020600040101010101"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7"/>
            </p:custDataLst>
          </p:nvPr>
        </p:nvSpPr>
        <p:spPr/>
        <p:txBody>
          <a:bodyPr/>
          <a:lstStyle>
            <a:lvl1pPr>
              <a:defRPr>
                <a:solidFill>
                  <a:schemeClr val="dk1">
                    <a:tint val="75000"/>
                    <a:lumMod val="85000"/>
                    <a:lumOff val="15000"/>
                  </a:schemeClr>
                </a:solidFill>
                <a:latin typeface="Arial" panose="020B0604020202020204" pitchFamily="34" charset="0"/>
                <a:ea typeface="汉仪旗黑-55简" panose="00020600040101010101" charset="-122"/>
                <a:cs typeface="汉仪旗黑-55简" panose="00020600040101010101" charset="-122"/>
              </a:defRPr>
            </a:lvl1pPr>
          </a:lstStyle>
          <a:p>
            <a:fld id="{9EFD9D74-47D9-4702-A33C-335B63B48DBF}" type="datetimeFigureOut">
              <a:rPr lang="zh-CN" altLang="en-US" smtClean="0"/>
              <a:t>2022/11/9</a:t>
            </a:fld>
            <a:endParaRPr lang="zh-CN" altLang="en-US" dirty="0"/>
          </a:p>
        </p:txBody>
      </p:sp>
      <p:sp>
        <p:nvSpPr>
          <p:cNvPr id="6" name="页脚占位符 5"/>
          <p:cNvSpPr>
            <a:spLocks noGrp="1"/>
          </p:cNvSpPr>
          <p:nvPr>
            <p:ph type="ftr" sz="quarter" idx="11"/>
            <p:custDataLst>
              <p:tags r:id="rId8"/>
            </p:custDataLst>
          </p:nvPr>
        </p:nvSpPr>
        <p:spPr/>
        <p:txBody>
          <a:bodyPr/>
          <a:lstStyle>
            <a:lvl1pPr>
              <a:defRPr>
                <a:solidFill>
                  <a:schemeClr val="dk1">
                    <a:tint val="75000"/>
                    <a:lumMod val="85000"/>
                    <a:lumOff val="15000"/>
                  </a:schemeClr>
                </a:solidFill>
                <a:latin typeface="Arial" panose="020B0604020202020204" pitchFamily="34" charset="0"/>
                <a:ea typeface="汉仪旗黑-55简" panose="00020600040101010101" charset="-122"/>
                <a:cs typeface="汉仪旗黑-55简" panose="00020600040101010101" charset="-122"/>
              </a:defRPr>
            </a:lvl1pPr>
          </a:lstStyle>
          <a:p>
            <a:endParaRPr lang="zh-CN" altLang="en-US" dirty="0"/>
          </a:p>
        </p:txBody>
      </p:sp>
      <p:sp>
        <p:nvSpPr>
          <p:cNvPr id="7" name="灯片编号占位符 6"/>
          <p:cNvSpPr>
            <a:spLocks noGrp="1"/>
          </p:cNvSpPr>
          <p:nvPr>
            <p:ph type="sldNum" sz="quarter" idx="12"/>
            <p:custDataLst>
              <p:tags r:id="rId9"/>
            </p:custDataLst>
          </p:nvPr>
        </p:nvSpPr>
        <p:spPr/>
        <p:txBody>
          <a:bodyPr/>
          <a:lstStyle>
            <a:lvl1pPr>
              <a:defRPr>
                <a:solidFill>
                  <a:schemeClr val="dk1">
                    <a:tint val="75000"/>
                    <a:lumMod val="85000"/>
                    <a:lumOff val="15000"/>
                  </a:schemeClr>
                </a:solidFill>
                <a:latin typeface="Arial" panose="020B0604020202020204" pitchFamily="34" charset="0"/>
                <a:ea typeface="汉仪旗黑-55简" panose="00020600040101010101" charset="-122"/>
                <a:cs typeface="汉仪旗黑-55简" panose="00020600040101010101"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12" name="图片 11" descr="VCG211380780755 [转换]3-01"/>
          <p:cNvPicPr/>
          <p:nvPr>
            <p:custDataLst>
              <p:tags r:id="rId1"/>
            </p:custDataLst>
          </p:nvPr>
        </p:nvPicPr>
        <p:blipFill>
          <a:blip r:embed="rId10"/>
          <a:stretch>
            <a:fillRect/>
          </a:stretch>
        </p:blipFill>
        <p:spPr>
          <a:xfrm>
            <a:off x="35" y="0"/>
            <a:ext cx="12191930" cy="6857365"/>
          </a:xfrm>
          <a:prstGeom prst="rect">
            <a:avLst/>
          </a:prstGeom>
        </p:spPr>
      </p:pic>
      <p:pic>
        <p:nvPicPr>
          <p:cNvPr id="9" name="图片 8" descr="3-01"/>
          <p:cNvPicPr/>
          <p:nvPr>
            <p:custDataLst>
              <p:tags r:id="rId2"/>
            </p:custDataLst>
          </p:nvPr>
        </p:nvPicPr>
        <p:blipFill>
          <a:blip r:embed="rId11"/>
          <a:srcRect l="14712" t="25928" r="19268" b="18471"/>
          <a:stretch>
            <a:fillRect/>
          </a:stretch>
        </p:blipFill>
        <p:spPr>
          <a:xfrm>
            <a:off x="2540" y="0"/>
            <a:ext cx="2200235" cy="2009757"/>
          </a:xfrm>
          <a:prstGeom prst="rect">
            <a:avLst/>
          </a:prstGeom>
        </p:spPr>
      </p:pic>
      <p:pic>
        <p:nvPicPr>
          <p:cNvPr id="7" name="图片 6" descr="4-01"/>
          <p:cNvPicPr/>
          <p:nvPr>
            <p:custDataLst>
              <p:tags r:id="rId3"/>
            </p:custDataLst>
          </p:nvPr>
        </p:nvPicPr>
        <p:blipFill>
          <a:blip r:embed="rId12"/>
          <a:srcRect l="29773" t="3386" r="22052" b="49973"/>
          <a:stretch>
            <a:fillRect/>
          </a:stretch>
        </p:blipFill>
        <p:spPr>
          <a:xfrm>
            <a:off x="9979905" y="4862596"/>
            <a:ext cx="2214635" cy="1995391"/>
          </a:xfrm>
          <a:prstGeom prst="rect">
            <a:avLst/>
          </a:prstGeom>
        </p:spPr>
      </p:pic>
      <p:sp>
        <p:nvSpPr>
          <p:cNvPr id="2" name="竖排标题 1"/>
          <p:cNvSpPr>
            <a:spLocks noGrp="1"/>
          </p:cNvSpPr>
          <p:nvPr>
            <p:ph type="title" orient="vert"/>
            <p:custDataLst>
              <p:tags r:id="rId4"/>
            </p:custDataLs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旗黑-55简" panose="00020600040101010101"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5"/>
            </p:custDataLst>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汉仪旗黑-55简" panose="00020600040101010101" charset="-122"/>
              </a:defRPr>
            </a:lvl1pPr>
            <a:lvl2pPr indent="0" eaLnBrk="1" fontAlgn="auto" latinLnBrk="0" hangingPunct="1">
              <a:defRPr>
                <a:solidFill>
                  <a:schemeClr val="tx1"/>
                </a:solidFill>
                <a:latin typeface="Arial" panose="020B0604020202020204" pitchFamily="34" charset="0"/>
                <a:ea typeface="汉仪旗黑-55简" panose="00020600040101010101" charset="-122"/>
              </a:defRPr>
            </a:lvl2pPr>
            <a:lvl3pPr indent="0" eaLnBrk="1" fontAlgn="auto" latinLnBrk="0" hangingPunct="1">
              <a:defRPr>
                <a:solidFill>
                  <a:schemeClr val="tx1"/>
                </a:solidFill>
                <a:latin typeface="Arial" panose="020B0604020202020204" pitchFamily="34" charset="0"/>
                <a:ea typeface="汉仪旗黑-55简" panose="00020600040101010101" charset="-122"/>
              </a:defRPr>
            </a:lvl3pPr>
            <a:lvl4pPr indent="0" eaLnBrk="1" fontAlgn="auto" latinLnBrk="0" hangingPunct="1">
              <a:defRPr>
                <a:solidFill>
                  <a:schemeClr val="tx1"/>
                </a:solidFill>
                <a:latin typeface="Arial" panose="020B0604020202020204" pitchFamily="34" charset="0"/>
                <a:ea typeface="汉仪旗黑-55简" panose="00020600040101010101" charset="-122"/>
              </a:defRPr>
            </a:lvl4pPr>
            <a:lvl5pPr indent="0" eaLnBrk="1" fontAlgn="auto" latinLnBrk="0" hangingPunct="1">
              <a:defRPr>
                <a:solidFill>
                  <a:schemeClr val="tx1"/>
                </a:solidFill>
                <a:latin typeface="Arial" panose="020B0604020202020204" pitchFamily="34" charset="0"/>
                <a:ea typeface="汉仪旗黑-55简" panose="00020600040101010101"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6"/>
            </p:custDataLst>
          </p:nvPr>
        </p:nvSpPr>
        <p:spPr/>
        <p:txBody>
          <a:bodyPr/>
          <a:lstStyle>
            <a:lvl1pPr>
              <a:defRPr>
                <a:solidFill>
                  <a:schemeClr val="dk1">
                    <a:tint val="75000"/>
                    <a:lumMod val="85000"/>
                    <a:lumOff val="15000"/>
                  </a:schemeClr>
                </a:solidFill>
                <a:latin typeface="Arial" panose="020B0604020202020204" pitchFamily="34" charset="0"/>
                <a:ea typeface="汉仪旗黑-55简" panose="00020600040101010101" charset="-122"/>
                <a:cs typeface="汉仪旗黑-55简" panose="00020600040101010101" charset="-122"/>
              </a:defRPr>
            </a:lvl1pPr>
          </a:lstStyle>
          <a:p>
            <a:fld id="{760FBDFE-C587-4B4C-A407-44438C67B59E}" type="datetimeFigureOut">
              <a:rPr lang="zh-CN" altLang="en-US" smtClean="0"/>
              <a:t>2022/11/9</a:t>
            </a:fld>
            <a:endParaRPr lang="zh-CN" altLang="en-US"/>
          </a:p>
        </p:txBody>
      </p:sp>
      <p:sp>
        <p:nvSpPr>
          <p:cNvPr id="5" name="页脚占位符 4"/>
          <p:cNvSpPr>
            <a:spLocks noGrp="1"/>
          </p:cNvSpPr>
          <p:nvPr>
            <p:ph type="ftr" sz="quarter" idx="11"/>
            <p:custDataLst>
              <p:tags r:id="rId7"/>
            </p:custDataLst>
          </p:nvPr>
        </p:nvSpPr>
        <p:spPr/>
        <p:txBody>
          <a:bodyPr/>
          <a:lstStyle>
            <a:lvl1pPr>
              <a:defRPr>
                <a:solidFill>
                  <a:schemeClr val="dk1">
                    <a:tint val="75000"/>
                    <a:lumMod val="85000"/>
                    <a:lumOff val="15000"/>
                  </a:schemeClr>
                </a:solidFill>
                <a:latin typeface="Arial" panose="020B0604020202020204" pitchFamily="34" charset="0"/>
                <a:ea typeface="汉仪旗黑-55简" panose="00020600040101010101" charset="-122"/>
                <a:cs typeface="汉仪旗黑-55简" panose="00020600040101010101" charset="-122"/>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a:solidFill>
                  <a:schemeClr val="dk1">
                    <a:tint val="75000"/>
                    <a:lumMod val="85000"/>
                    <a:lumOff val="15000"/>
                  </a:schemeClr>
                </a:solidFill>
                <a:latin typeface="Arial" panose="020B0604020202020204" pitchFamily="34" charset="0"/>
                <a:ea typeface="汉仪旗黑-55简" panose="00020600040101010101" charset="-122"/>
                <a:cs typeface="汉仪旗黑-55简" panose="00020600040101010101"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12" name="图片 11" descr="VCG211380780755 [转换]3-01"/>
          <p:cNvPicPr/>
          <p:nvPr>
            <p:custDataLst>
              <p:tags r:id="rId1"/>
            </p:custDataLst>
          </p:nvPr>
        </p:nvPicPr>
        <p:blipFill>
          <a:blip r:embed="rId9"/>
          <a:stretch>
            <a:fillRect/>
          </a:stretch>
        </p:blipFill>
        <p:spPr>
          <a:xfrm>
            <a:off x="35" y="0"/>
            <a:ext cx="12191930" cy="6857365"/>
          </a:xfrm>
          <a:prstGeom prst="rect">
            <a:avLst/>
          </a:prstGeom>
        </p:spPr>
      </p:pic>
      <p:pic>
        <p:nvPicPr>
          <p:cNvPr id="9" name="图片 8" descr="3-01"/>
          <p:cNvPicPr/>
          <p:nvPr>
            <p:custDataLst>
              <p:tags r:id="rId2"/>
            </p:custDataLst>
          </p:nvPr>
        </p:nvPicPr>
        <p:blipFill>
          <a:blip r:embed="rId10"/>
          <a:srcRect l="14712" t="25928" r="19268" b="18471"/>
          <a:stretch>
            <a:fillRect/>
          </a:stretch>
        </p:blipFill>
        <p:spPr>
          <a:xfrm>
            <a:off x="2540" y="0"/>
            <a:ext cx="2200235" cy="2009757"/>
          </a:xfrm>
          <a:prstGeom prst="rect">
            <a:avLst/>
          </a:prstGeom>
        </p:spPr>
      </p:pic>
      <p:pic>
        <p:nvPicPr>
          <p:cNvPr id="2" name="图片 1" descr="4-01"/>
          <p:cNvPicPr/>
          <p:nvPr>
            <p:custDataLst>
              <p:tags r:id="rId3"/>
            </p:custDataLst>
          </p:nvPr>
        </p:nvPicPr>
        <p:blipFill>
          <a:blip r:embed="rId11"/>
          <a:srcRect l="29773" t="3386" r="22052" b="49973"/>
          <a:stretch>
            <a:fillRect/>
          </a:stretch>
        </p:blipFill>
        <p:spPr>
          <a:xfrm>
            <a:off x="9979905" y="4862596"/>
            <a:ext cx="2214635" cy="1995391"/>
          </a:xfrm>
          <a:prstGeom prst="rect">
            <a:avLst/>
          </a:prstGeom>
        </p:spPr>
      </p:pic>
      <p:sp>
        <p:nvSpPr>
          <p:cNvPr id="3" name="日期占位符 2"/>
          <p:cNvSpPr>
            <a:spLocks noGrp="1"/>
          </p:cNvSpPr>
          <p:nvPr>
            <p:ph type="dt" sz="half" idx="10"/>
            <p:custDataLst>
              <p:tags r:id="rId4"/>
            </p:custDataLst>
          </p:nvPr>
        </p:nvSpPr>
        <p:spPr/>
        <p:txBody>
          <a:bodyPr/>
          <a:lstStyle>
            <a:lvl1pPr>
              <a:defRPr>
                <a:solidFill>
                  <a:schemeClr val="dk1">
                    <a:tint val="75000"/>
                    <a:lumMod val="85000"/>
                    <a:lumOff val="15000"/>
                  </a:schemeClr>
                </a:solidFill>
                <a:latin typeface="Arial" panose="020B0604020202020204" pitchFamily="34" charset="0"/>
                <a:ea typeface="汉仪旗黑-55简" panose="00020600040101010101" charset="-122"/>
                <a:cs typeface="汉仪旗黑-55简" panose="00020600040101010101" charset="-122"/>
              </a:defRPr>
            </a:lvl1pPr>
          </a:lstStyle>
          <a:p>
            <a:fld id="{760FBDFE-C587-4B4C-A407-44438C67B59E}" type="datetimeFigureOut">
              <a:rPr lang="zh-CN" altLang="en-US" smtClean="0"/>
              <a:t>2022/11/9</a:t>
            </a:fld>
            <a:endParaRPr lang="zh-CN" altLang="en-US"/>
          </a:p>
        </p:txBody>
      </p:sp>
      <p:sp>
        <p:nvSpPr>
          <p:cNvPr id="4" name="页脚占位符 3"/>
          <p:cNvSpPr>
            <a:spLocks noGrp="1"/>
          </p:cNvSpPr>
          <p:nvPr>
            <p:ph type="ftr" sz="quarter" idx="11"/>
            <p:custDataLst>
              <p:tags r:id="rId5"/>
            </p:custDataLst>
          </p:nvPr>
        </p:nvSpPr>
        <p:spPr/>
        <p:txBody>
          <a:bodyPr/>
          <a:lstStyle>
            <a:lvl1pPr>
              <a:defRPr>
                <a:solidFill>
                  <a:schemeClr val="dk1">
                    <a:tint val="75000"/>
                    <a:lumMod val="85000"/>
                    <a:lumOff val="15000"/>
                  </a:schemeClr>
                </a:solidFill>
                <a:latin typeface="Arial" panose="020B0604020202020204" pitchFamily="34" charset="0"/>
                <a:ea typeface="汉仪旗黑-55简" panose="00020600040101010101" charset="-122"/>
                <a:cs typeface="汉仪旗黑-55简" panose="00020600040101010101" charset="-122"/>
              </a:defRPr>
            </a:lvl1pPr>
          </a:lstStyle>
          <a:p>
            <a:endParaRPr lang="zh-CN" altLang="en-US"/>
          </a:p>
        </p:txBody>
      </p:sp>
      <p:sp>
        <p:nvSpPr>
          <p:cNvPr id="5" name="灯片编号占位符 4"/>
          <p:cNvSpPr>
            <a:spLocks noGrp="1"/>
          </p:cNvSpPr>
          <p:nvPr>
            <p:ph type="sldNum" sz="quarter" idx="12"/>
            <p:custDataLst>
              <p:tags r:id="rId6"/>
            </p:custDataLst>
          </p:nvPr>
        </p:nvSpPr>
        <p:spPr/>
        <p:txBody>
          <a:bodyPr/>
          <a:lstStyle>
            <a:lvl1pPr>
              <a:defRPr>
                <a:solidFill>
                  <a:schemeClr val="dk1">
                    <a:tint val="75000"/>
                    <a:lumMod val="85000"/>
                    <a:lumOff val="15000"/>
                  </a:schemeClr>
                </a:solidFill>
                <a:latin typeface="Arial" panose="020B0604020202020204" pitchFamily="34" charset="0"/>
                <a:ea typeface="汉仪旗黑-55简" panose="00020600040101010101" charset="-122"/>
                <a:cs typeface="汉仪旗黑-55简" panose="00020600040101010101"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7"/>
            </p:custDataLst>
          </p:nvPr>
        </p:nvSpPr>
        <p:spPr>
          <a:xfrm>
            <a:off x="669930" y="952508"/>
            <a:ext cx="10852237" cy="5388907"/>
          </a:xfrm>
        </p:spPr>
        <p:txBody>
          <a:bodyPr/>
          <a:lstStyle>
            <a:lvl1pPr>
              <a:defRPr>
                <a:solidFill>
                  <a:schemeClr val="tx1"/>
                </a:solidFill>
                <a:latin typeface="Arial" panose="020B0604020202020204" pitchFamily="34" charset="0"/>
                <a:ea typeface="汉仪旗黑-55简" panose="00020600040101010101" charset="-122"/>
              </a:defRPr>
            </a:lvl1pPr>
            <a:lvl2pPr>
              <a:defRPr>
                <a:solidFill>
                  <a:schemeClr val="tx1"/>
                </a:solidFill>
                <a:latin typeface="Arial" panose="020B0604020202020204" pitchFamily="34" charset="0"/>
                <a:ea typeface="汉仪旗黑-55简" panose="00020600040101010101" charset="-122"/>
              </a:defRPr>
            </a:lvl2pPr>
            <a:lvl3pPr>
              <a:defRPr>
                <a:solidFill>
                  <a:schemeClr val="tx1"/>
                </a:solidFill>
                <a:latin typeface="Arial" panose="020B0604020202020204" pitchFamily="34" charset="0"/>
                <a:ea typeface="汉仪旗黑-55简" panose="00020600040101010101" charset="-122"/>
              </a:defRPr>
            </a:lvl3pPr>
            <a:lvl4pPr>
              <a:defRPr>
                <a:solidFill>
                  <a:schemeClr val="tx1"/>
                </a:solidFill>
                <a:latin typeface="Arial" panose="020B0604020202020204" pitchFamily="34" charset="0"/>
                <a:ea typeface="汉仪旗黑-55简" panose="00020600040101010101" charset="-122"/>
              </a:defRPr>
            </a:lvl4pPr>
            <a:lvl5pPr>
              <a:defRPr>
                <a:solidFill>
                  <a:schemeClr val="tx1"/>
                </a:solidFill>
                <a:latin typeface="Arial" panose="020B0604020202020204" pitchFamily="34" charset="0"/>
                <a:ea typeface="汉仪旗黑-55简" panose="00020600040101010101"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12" name="图片 11" descr="VCG211380780755 [转换]3-01"/>
          <p:cNvPicPr/>
          <p:nvPr>
            <p:custDataLst>
              <p:tags r:id="rId1"/>
            </p:custDataLst>
          </p:nvPr>
        </p:nvPicPr>
        <p:blipFill>
          <a:blip r:embed="rId11"/>
          <a:stretch>
            <a:fillRect/>
          </a:stretch>
        </p:blipFill>
        <p:spPr>
          <a:xfrm>
            <a:off x="35" y="-317"/>
            <a:ext cx="12191930" cy="6857683"/>
          </a:xfrm>
          <a:prstGeom prst="rect">
            <a:avLst/>
          </a:prstGeom>
        </p:spPr>
      </p:pic>
      <p:pic>
        <p:nvPicPr>
          <p:cNvPr id="2" name="图片 1" descr="1-01"/>
          <p:cNvPicPr/>
          <p:nvPr>
            <p:custDataLst>
              <p:tags r:id="rId2"/>
            </p:custDataLst>
          </p:nvPr>
        </p:nvPicPr>
        <p:blipFill>
          <a:blip r:embed="rId12"/>
          <a:srcRect l="-4211" t="11162" r="34466" b="1456"/>
          <a:stretch>
            <a:fillRect/>
          </a:stretch>
        </p:blipFill>
        <p:spPr>
          <a:xfrm>
            <a:off x="0" y="0"/>
            <a:ext cx="5856698" cy="6857365"/>
          </a:xfrm>
          <a:prstGeom prst="rect">
            <a:avLst/>
          </a:prstGeom>
        </p:spPr>
      </p:pic>
      <p:sp>
        <p:nvSpPr>
          <p:cNvPr id="3" name="日期占位符 2"/>
          <p:cNvSpPr>
            <a:spLocks noGrp="1"/>
          </p:cNvSpPr>
          <p:nvPr>
            <p:ph type="dt" sz="half" idx="10"/>
            <p:custDataLst>
              <p:tags r:id="rId3"/>
            </p:custDataLst>
          </p:nvPr>
        </p:nvSpPr>
        <p:spPr/>
        <p:txBody>
          <a:bodyPr/>
          <a:lstStyle>
            <a:lvl1pPr>
              <a:defRPr>
                <a:solidFill>
                  <a:schemeClr val="dk1">
                    <a:tint val="75000"/>
                    <a:lumMod val="85000"/>
                    <a:lumOff val="15000"/>
                  </a:schemeClr>
                </a:solidFill>
                <a:latin typeface="Arial" panose="020B0604020202020204" pitchFamily="34" charset="0"/>
                <a:ea typeface="汉仪旗黑-55简" panose="00020600040101010101" charset="-122"/>
                <a:cs typeface="汉仪旗黑-55简" panose="00020600040101010101" charset="-122"/>
              </a:defRPr>
            </a:lvl1pPr>
          </a:lstStyle>
          <a:p>
            <a:fld id="{760FBDFE-C587-4B4C-A407-44438C67B59E}" type="datetimeFigureOut">
              <a:rPr lang="zh-CN" altLang="en-US" smtClean="0"/>
              <a:t>2022/11/9</a:t>
            </a:fld>
            <a:endParaRPr lang="zh-CN" altLang="en-US"/>
          </a:p>
        </p:txBody>
      </p:sp>
      <p:sp>
        <p:nvSpPr>
          <p:cNvPr id="4" name="页脚占位符 3"/>
          <p:cNvSpPr>
            <a:spLocks noGrp="1"/>
          </p:cNvSpPr>
          <p:nvPr>
            <p:ph type="ftr" sz="quarter" idx="11"/>
            <p:custDataLst>
              <p:tags r:id="rId4"/>
            </p:custDataLst>
          </p:nvPr>
        </p:nvSpPr>
        <p:spPr/>
        <p:txBody>
          <a:bodyPr/>
          <a:lstStyle>
            <a:lvl1pPr>
              <a:defRPr>
                <a:solidFill>
                  <a:schemeClr val="dk1">
                    <a:tint val="75000"/>
                    <a:lumMod val="85000"/>
                    <a:lumOff val="15000"/>
                  </a:schemeClr>
                </a:solidFill>
                <a:latin typeface="Arial" panose="020B0604020202020204" pitchFamily="34" charset="0"/>
                <a:ea typeface="汉仪旗黑-55简" panose="00020600040101010101" charset="-122"/>
                <a:cs typeface="汉仪旗黑-55简" panose="00020600040101010101" charset="-122"/>
              </a:defRPr>
            </a:lvl1pPr>
          </a:lstStyle>
          <a:p>
            <a:endParaRPr lang="zh-CN" altLang="en-US"/>
          </a:p>
        </p:txBody>
      </p:sp>
      <p:sp>
        <p:nvSpPr>
          <p:cNvPr id="5" name="灯片编号占位符 4"/>
          <p:cNvSpPr>
            <a:spLocks noGrp="1"/>
          </p:cNvSpPr>
          <p:nvPr>
            <p:ph type="sldNum" sz="quarter" idx="12"/>
            <p:custDataLst>
              <p:tags r:id="rId5"/>
            </p:custDataLst>
          </p:nvPr>
        </p:nvSpPr>
        <p:spPr/>
        <p:txBody>
          <a:bodyPr/>
          <a:lstStyle>
            <a:lvl1pPr>
              <a:defRPr>
                <a:solidFill>
                  <a:schemeClr val="dk1">
                    <a:tint val="75000"/>
                    <a:lumMod val="85000"/>
                    <a:lumOff val="15000"/>
                  </a:schemeClr>
                </a:solidFill>
                <a:latin typeface="Arial" panose="020B0604020202020204" pitchFamily="34" charset="0"/>
                <a:ea typeface="汉仪旗黑-55简" panose="00020600040101010101" charset="-122"/>
                <a:cs typeface="汉仪旗黑-55简" panose="00020600040101010101" charset="-122"/>
              </a:defRPr>
            </a:lvl1pPr>
          </a:lstStyle>
          <a:p>
            <a:fld id="{49AE70B2-8BF9-45C0-BB95-33D1B9D3A854}" type="slidenum">
              <a:rPr lang="zh-CN" altLang="en-US" smtClean="0"/>
              <a:t>‹#›</a:t>
            </a:fld>
            <a:endParaRPr lang="zh-CN" altLang="en-US"/>
          </a:p>
        </p:txBody>
      </p:sp>
      <p:sp>
        <p:nvSpPr>
          <p:cNvPr id="6" name="标题 1"/>
          <p:cNvSpPr>
            <a:spLocks noGrp="1"/>
          </p:cNvSpPr>
          <p:nvPr>
            <p:ph type="title" idx="1" hasCustomPrompt="1"/>
            <p:custDataLst>
              <p:tags r:id="rId6"/>
            </p:custDataLst>
          </p:nvPr>
        </p:nvSpPr>
        <p:spPr>
          <a:xfrm>
            <a:off x="6631736" y="1042815"/>
            <a:ext cx="4737735" cy="2089150"/>
          </a:xfrm>
        </p:spPr>
        <p:txBody>
          <a:bodyPr vert="horz" wrap="square" lIns="101600" tIns="38100" rIns="76200" bIns="38100" rtlCol="0" anchor="ctr" anchorCtr="0">
            <a:normAutofit/>
          </a:bodyPr>
          <a:lstStyle>
            <a:lvl1pPr marL="0" marR="0" algn="l" defTabSz="914400" rtl="0" eaLnBrk="1" fontAlgn="auto" latinLnBrk="0" hangingPunct="0">
              <a:lnSpc>
                <a:spcPct val="98000"/>
              </a:lnSpc>
              <a:spcBef>
                <a:spcPts val="0"/>
              </a:spcBef>
              <a:spcAft>
                <a:spcPts val="0"/>
              </a:spcAft>
              <a:buClrTx/>
              <a:buSzTx/>
              <a:buFontTx/>
              <a:buNone/>
              <a:defRPr kumimoji="0" lang="zh-CN" altLang="en-US" sz="7200" b="1" i="0" u="none" strike="noStrike" kern="0" cap="none" spc="0" normalizeH="0" baseline="0" noProof="1" dirty="0">
                <a:ln>
                  <a:noFill/>
                </a:ln>
                <a:solidFill>
                  <a:schemeClr val="accent1"/>
                </a:solidFill>
                <a:effectLst/>
                <a:uFillTx/>
                <a:latin typeface="Arial" panose="020B0604020202020204" pitchFamily="34" charset="0"/>
                <a:ea typeface="汉仪雅酷黑简" panose="00020600040101010101" charset="-122"/>
                <a:cs typeface="+mj-cs"/>
              </a:defRPr>
            </a:lvl1pPr>
          </a:lstStyle>
          <a:p>
            <a:pPr lvl="0"/>
            <a:r>
              <a:rPr>
                <a:sym typeface="+mn-ea"/>
              </a:rPr>
              <a:t>编辑标题</a:t>
            </a:r>
          </a:p>
        </p:txBody>
      </p:sp>
      <p:sp>
        <p:nvSpPr>
          <p:cNvPr id="7" name="文本占位符 2"/>
          <p:cNvSpPr>
            <a:spLocks noGrp="1"/>
          </p:cNvSpPr>
          <p:nvPr>
            <p:ph type="body" idx="2" hasCustomPrompt="1"/>
            <p:custDataLst>
              <p:tags r:id="rId7"/>
            </p:custDataLst>
          </p:nvPr>
        </p:nvSpPr>
        <p:spPr>
          <a:xfrm>
            <a:off x="6631736" y="3561225"/>
            <a:ext cx="4737735" cy="603250"/>
          </a:xfrm>
        </p:spPr>
        <p:txBody>
          <a:bodyPr vert="horz" wrap="square" lIns="101600" tIns="0" rIns="82550" bIns="0" rtlCol="0" anchor="t" anchorCtr="0">
            <a:normAutofit/>
          </a:bodyPr>
          <a:lstStyle>
            <a:lvl1pPr marL="0" marR="0" indent="-228600" algn="l" defTabSz="914400" rtl="0" eaLnBrk="1" fontAlgn="auto" latinLnBrk="0" hangingPunct="0">
              <a:lnSpc>
                <a:spcPct val="124000"/>
              </a:lnSpc>
              <a:spcBef>
                <a:spcPts val="0"/>
              </a:spcBef>
              <a:spcAft>
                <a:spcPts val="0"/>
              </a:spcAft>
              <a:buClrTx/>
              <a:buSzTx/>
              <a:buFontTx/>
              <a:buNone/>
              <a:defRPr kumimoji="0" lang="zh-CN" altLang="en-US" sz="2400" b="0" i="0" u="none" strike="noStrike" kern="0" cap="none" spc="0" normalizeH="0" baseline="0" noProof="1" dirty="0">
                <a:ln>
                  <a:noFill/>
                </a:ln>
                <a:solidFill>
                  <a:schemeClr val="dk1">
                    <a:lumMod val="85000"/>
                    <a:lumOff val="15000"/>
                  </a:schemeClr>
                </a:solidFill>
                <a:effectLst/>
                <a:uFillTx/>
                <a:latin typeface="Arial" panose="020B0604020202020204" pitchFamily="34" charset="0"/>
                <a:ea typeface="汉仪旗黑-55简" panose="00020600040101010101" charset="-122"/>
                <a:cs typeface="汉仪旗黑-55简" panose="00020600040101010101" charset="-122"/>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单击此处添加文本</a:t>
            </a:r>
          </a:p>
        </p:txBody>
      </p:sp>
      <p:sp>
        <p:nvSpPr>
          <p:cNvPr id="8" name="文本占位符 3"/>
          <p:cNvSpPr>
            <a:spLocks noGrp="1"/>
          </p:cNvSpPr>
          <p:nvPr>
            <p:ph type="body" idx="3" hasCustomPrompt="1"/>
            <p:custDataLst>
              <p:tags r:id="rId8"/>
            </p:custDataLst>
          </p:nvPr>
        </p:nvSpPr>
        <p:spPr>
          <a:xfrm>
            <a:off x="6631736" y="5250325"/>
            <a:ext cx="2186305" cy="410210"/>
          </a:xfrm>
        </p:spPr>
        <p:txBody>
          <a:bodyPr vert="horz" wrap="square" lIns="101600" tIns="0" rIns="82550" bIns="0" rtlCol="0" anchor="b" anchorCtr="0">
            <a:normAutofit/>
          </a:bodyPr>
          <a:lstStyle>
            <a:lvl1pPr marL="0" marR="0" indent="-228600" algn="l" defTabSz="914400" rtl="0" eaLnBrk="1" fontAlgn="auto" latinLnBrk="0" hangingPunct="0">
              <a:lnSpc>
                <a:spcPct val="125000"/>
              </a:lnSpc>
              <a:spcBef>
                <a:spcPts val="0"/>
              </a:spcBef>
              <a:spcAft>
                <a:spcPts val="0"/>
              </a:spcAft>
              <a:buClrTx/>
              <a:buSzTx/>
              <a:buFontTx/>
              <a:buNone/>
              <a:defRPr kumimoji="0" lang="zh-CN" altLang="en-US" sz="1800" b="0" i="0" u="none" strike="noStrike" kern="0" cap="none" spc="0" normalizeH="0" baseline="0" noProof="1" dirty="0">
                <a:ln>
                  <a:noFill/>
                </a:ln>
                <a:solidFill>
                  <a:schemeClr val="accent1"/>
                </a:solidFill>
                <a:effectLst/>
                <a:uFillTx/>
                <a:latin typeface="Arial" panose="020B0604020202020204" pitchFamily="34" charset="0"/>
                <a:ea typeface="汉仪旗黑-55简" panose="00020600040101010101" charset="-122"/>
                <a:cs typeface="+mj-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单击此处添加文本</a:t>
            </a:r>
          </a:p>
        </p:txBody>
      </p:sp>
      <p:sp>
        <p:nvSpPr>
          <p:cNvPr id="9" name="文本占位符 4"/>
          <p:cNvSpPr>
            <a:spLocks noGrp="1"/>
          </p:cNvSpPr>
          <p:nvPr>
            <p:ph type="body" idx="4" hasCustomPrompt="1"/>
            <p:custDataLst>
              <p:tags r:id="rId9"/>
            </p:custDataLst>
          </p:nvPr>
        </p:nvSpPr>
        <p:spPr>
          <a:xfrm>
            <a:off x="6631736" y="5691650"/>
            <a:ext cx="2186305" cy="410210"/>
          </a:xfrm>
        </p:spPr>
        <p:txBody>
          <a:bodyPr vert="horz" wrap="square" lIns="101600" tIns="0" rIns="82550" bIns="0" rtlCol="0" anchor="t" anchorCtr="0">
            <a:normAutofit/>
          </a:bodyPr>
          <a:lstStyle>
            <a:lvl1pPr marL="0" marR="0" indent="-228600" algn="l" defTabSz="914400" rtl="0" eaLnBrk="1" fontAlgn="auto" latinLnBrk="0" hangingPunct="0">
              <a:lnSpc>
                <a:spcPct val="125000"/>
              </a:lnSpc>
              <a:spcBef>
                <a:spcPts val="0"/>
              </a:spcBef>
              <a:spcAft>
                <a:spcPts val="0"/>
              </a:spcAft>
              <a:buClrTx/>
              <a:buSzTx/>
              <a:buFontTx/>
              <a:buNone/>
              <a:defRPr kumimoji="0" lang="zh-CN" altLang="en-US" sz="1800" b="0" i="0" u="none" strike="noStrike" kern="0" cap="none" spc="0" normalizeH="0" baseline="0" noProof="1" dirty="0">
                <a:ln>
                  <a:noFill/>
                </a:ln>
                <a:solidFill>
                  <a:schemeClr val="accent1"/>
                </a:solidFill>
                <a:effectLst/>
                <a:uFillTx/>
                <a:latin typeface="Arial" panose="020B0604020202020204" pitchFamily="34" charset="0"/>
                <a:ea typeface="汉仪旗黑-55简" panose="00020600040101010101" charset="-122"/>
                <a:cs typeface="+mj-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单击此处添加文本</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12" name="图片 11" descr="VCG211380780755 [转换]3-01"/>
          <p:cNvPicPr/>
          <p:nvPr>
            <p:custDataLst>
              <p:tags r:id="rId1"/>
            </p:custDataLst>
          </p:nvPr>
        </p:nvPicPr>
        <p:blipFill>
          <a:blip r:embed="rId9"/>
          <a:stretch>
            <a:fillRect/>
          </a:stretch>
        </p:blipFill>
        <p:spPr>
          <a:xfrm>
            <a:off x="35" y="0"/>
            <a:ext cx="12191930" cy="6857365"/>
          </a:xfrm>
          <a:prstGeom prst="rect">
            <a:avLst/>
          </a:prstGeom>
        </p:spPr>
      </p:pic>
      <p:pic>
        <p:nvPicPr>
          <p:cNvPr id="9" name="图片 8" descr="3-01"/>
          <p:cNvPicPr/>
          <p:nvPr>
            <p:custDataLst>
              <p:tags r:id="rId2"/>
            </p:custDataLst>
          </p:nvPr>
        </p:nvPicPr>
        <p:blipFill>
          <a:blip r:embed="rId10"/>
          <a:srcRect l="14712" t="25928" r="19268" b="18471"/>
          <a:stretch>
            <a:fillRect/>
          </a:stretch>
        </p:blipFill>
        <p:spPr>
          <a:xfrm>
            <a:off x="2540" y="0"/>
            <a:ext cx="2200235" cy="2009757"/>
          </a:xfrm>
          <a:prstGeom prst="rect">
            <a:avLst/>
          </a:prstGeom>
        </p:spPr>
      </p:pic>
      <p:pic>
        <p:nvPicPr>
          <p:cNvPr id="6" name="图片 5" descr="4-01"/>
          <p:cNvPicPr/>
          <p:nvPr>
            <p:custDataLst>
              <p:tags r:id="rId3"/>
            </p:custDataLst>
          </p:nvPr>
        </p:nvPicPr>
        <p:blipFill>
          <a:blip r:embed="rId11"/>
          <a:srcRect l="29773" t="3386" r="22052" b="49973"/>
          <a:stretch>
            <a:fillRect/>
          </a:stretch>
        </p:blipFill>
        <p:spPr>
          <a:xfrm>
            <a:off x="9979905" y="4862596"/>
            <a:ext cx="2214635" cy="1995391"/>
          </a:xfrm>
          <a:prstGeom prst="rect">
            <a:avLst/>
          </a:prstGeom>
        </p:spPr>
      </p:pic>
      <p:sp>
        <p:nvSpPr>
          <p:cNvPr id="2" name="标题 1"/>
          <p:cNvSpPr>
            <a:spLocks noGrp="1"/>
          </p:cNvSpPr>
          <p:nvPr>
            <p:ph type="title"/>
            <p:custDataLst>
              <p:tags r:id="rId4"/>
            </p:custDataLst>
          </p:nvPr>
        </p:nvSpPr>
        <p:spPr/>
        <p:txBody>
          <a:bodyPr/>
          <a:lstStyle>
            <a:lvl1pPr>
              <a:defRPr baseline="0">
                <a:solidFill>
                  <a:schemeClr val="tx1"/>
                </a:solidFill>
                <a:latin typeface="Arial" panose="020B0604020202020204" pitchFamily="34" charset="0"/>
                <a:ea typeface="汉仪旗黑-55简" panose="00020600040101010101"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汉仪旗黑-55简" panose="00020600040101010101" charset="-122"/>
                <a:cs typeface="汉仪旗黑-55简" panose="00020600040101010101" charset="-122"/>
              </a:defRPr>
            </a:lvl1pPr>
          </a:lstStyle>
          <a:p>
            <a:fld id="{760FBDFE-C587-4B4C-A407-44438C67B59E}" type="datetimeFigureOut">
              <a:rPr lang="zh-CN" altLang="en-US" smtClean="0"/>
              <a:t>2022/11/9</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汉仪旗黑-55简" panose="00020600040101010101" charset="-122"/>
                <a:cs typeface="汉仪旗黑-55简" panose="00020600040101010101"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汉仪旗黑-55简" panose="00020600040101010101" charset="-122"/>
                <a:cs typeface="汉仪旗黑-55简" panose="00020600040101010101"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pic>
        <p:nvPicPr>
          <p:cNvPr id="12" name="图片 11" descr="VCG211380780755 [转换]3-01"/>
          <p:cNvPicPr/>
          <p:nvPr>
            <p:custDataLst>
              <p:tags r:id="rId1"/>
            </p:custDataLst>
          </p:nvPr>
        </p:nvPicPr>
        <p:blipFill>
          <a:blip r:embed="rId11"/>
          <a:stretch>
            <a:fillRect/>
          </a:stretch>
        </p:blipFill>
        <p:spPr>
          <a:xfrm>
            <a:off x="35" y="635"/>
            <a:ext cx="12191930" cy="6857365"/>
          </a:xfrm>
          <a:prstGeom prst="rect">
            <a:avLst/>
          </a:prstGeom>
        </p:spPr>
      </p:pic>
      <p:pic>
        <p:nvPicPr>
          <p:cNvPr id="9" name="图片 8" descr="3-01"/>
          <p:cNvPicPr/>
          <p:nvPr>
            <p:custDataLst>
              <p:tags r:id="rId2"/>
            </p:custDataLst>
          </p:nvPr>
        </p:nvPicPr>
        <p:blipFill>
          <a:blip r:embed="rId12"/>
          <a:srcRect l="14712" t="25928" r="19268" b="18471"/>
          <a:stretch>
            <a:fillRect/>
          </a:stretch>
        </p:blipFill>
        <p:spPr>
          <a:xfrm>
            <a:off x="2540" y="0"/>
            <a:ext cx="2200235" cy="2009757"/>
          </a:xfrm>
          <a:prstGeom prst="rect">
            <a:avLst/>
          </a:prstGeom>
        </p:spPr>
      </p:pic>
      <p:pic>
        <p:nvPicPr>
          <p:cNvPr id="8" name="图片 7" descr="4-01"/>
          <p:cNvPicPr/>
          <p:nvPr>
            <p:custDataLst>
              <p:tags r:id="rId3"/>
            </p:custDataLst>
          </p:nvPr>
        </p:nvPicPr>
        <p:blipFill>
          <a:blip r:embed="rId13"/>
          <a:srcRect l="29773" t="3386" r="22052" b="49973"/>
          <a:stretch>
            <a:fillRect/>
          </a:stretch>
        </p:blipFill>
        <p:spPr>
          <a:xfrm>
            <a:off x="9979905" y="4862596"/>
            <a:ext cx="2214635" cy="1995391"/>
          </a:xfrm>
          <a:prstGeom prst="rect">
            <a:avLst/>
          </a:prstGeom>
        </p:spPr>
      </p:pic>
      <p:sp>
        <p:nvSpPr>
          <p:cNvPr id="6" name="矩形 5"/>
          <p:cNvSpPr/>
          <p:nvPr>
            <p:custDataLst>
              <p:tags r:id="rId4"/>
            </p:custDataLst>
          </p:nvPr>
        </p:nvSpPr>
        <p:spPr>
          <a:xfrm>
            <a:off x="292800" y="304200"/>
            <a:ext cx="11606400" cy="624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 name="标题 1"/>
          <p:cNvSpPr>
            <a:spLocks noGrp="1"/>
          </p:cNvSpPr>
          <p:nvPr>
            <p:ph type="title" hasCustomPrompt="1"/>
            <p:custDataLst>
              <p:tags r:id="rId5"/>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汉仪旗黑-55简" panose="00020600040101010101" charset="-122"/>
              </a:defRPr>
            </a:lvl1pPr>
          </a:lstStyle>
          <a:p>
            <a:r>
              <a:rPr lang="zh-CN" altLang="en-US" dirty="0"/>
              <a:t>单击此处编辑标题</a:t>
            </a:r>
          </a:p>
        </p:txBody>
      </p:sp>
      <p:sp>
        <p:nvSpPr>
          <p:cNvPr id="7" name="内容占位符 6"/>
          <p:cNvSpPr>
            <a:spLocks noGrp="1"/>
          </p:cNvSpPr>
          <p:nvPr>
            <p:ph sz="quarter" idx="13"/>
            <p:custDataLst>
              <p:tags r:id="rId6"/>
            </p:custDataLst>
          </p:nvPr>
        </p:nvSpPr>
        <p:spPr>
          <a:xfrm>
            <a:off x="1281113" y="2163600"/>
            <a:ext cx="9626600" cy="3445200"/>
          </a:xfrm>
        </p:spPr>
        <p:txBody>
          <a:bodyPr/>
          <a:lstStyle>
            <a:lvl1pPr>
              <a:defRPr baseline="0">
                <a:solidFill>
                  <a:schemeClr val="tx1"/>
                </a:solidFill>
                <a:latin typeface="Arial" panose="020B0604020202020204" pitchFamily="34" charset="0"/>
                <a:ea typeface="汉仪旗黑-55简" panose="00020600040101010101" charset="-122"/>
              </a:defRPr>
            </a:lvl1pPr>
            <a:lvl2pPr>
              <a:defRPr baseline="0">
                <a:solidFill>
                  <a:schemeClr val="tx1"/>
                </a:solidFill>
                <a:latin typeface="Arial" panose="020B0604020202020204" pitchFamily="34" charset="0"/>
                <a:ea typeface="汉仪旗黑-55简" panose="00020600040101010101" charset="-122"/>
              </a:defRPr>
            </a:lvl2pPr>
            <a:lvl3pPr>
              <a:defRPr baseline="0">
                <a:solidFill>
                  <a:schemeClr val="tx1"/>
                </a:solidFill>
                <a:latin typeface="Arial" panose="020B0604020202020204" pitchFamily="34" charset="0"/>
                <a:ea typeface="汉仪旗黑-55简" panose="00020600040101010101" charset="-122"/>
              </a:defRPr>
            </a:lvl3pPr>
            <a:lvl4pPr>
              <a:defRPr baseline="0">
                <a:solidFill>
                  <a:schemeClr val="tx1"/>
                </a:solidFill>
                <a:latin typeface="Arial" panose="020B0604020202020204" pitchFamily="34" charset="0"/>
                <a:ea typeface="汉仪旗黑-55简" panose="00020600040101010101" charset="-122"/>
              </a:defRPr>
            </a:lvl4pPr>
            <a:lvl5pPr>
              <a:defRPr baseline="0">
                <a:solidFill>
                  <a:schemeClr val="tx1"/>
                </a:solidFill>
                <a:latin typeface="Arial" panose="020B0604020202020204" pitchFamily="34" charset="0"/>
                <a:ea typeface="汉仪旗黑-55简" panose="00020600040101010101"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汉仪旗黑-55简" panose="00020600040101010101" charset="-122"/>
                <a:cs typeface="汉仪旗黑-55简" panose="00020600040101010101" charset="-122"/>
              </a:defRPr>
            </a:lvl1pPr>
          </a:lstStyle>
          <a:p>
            <a:fld id="{760FBDFE-C587-4B4C-A407-44438C67B59E}" type="datetimeFigureOut">
              <a:rPr lang="zh-CN" altLang="en-US" smtClean="0"/>
              <a:t>2022/11/9</a:t>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汉仪旗黑-55简" panose="00020600040101010101" charset="-122"/>
                <a:cs typeface="汉仪旗黑-55简" panose="00020600040101010101"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汉仪旗黑-55简" panose="00020600040101010101" charset="-122"/>
                <a:cs typeface="汉仪旗黑-55简" panose="00020600040101010101"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pic>
        <p:nvPicPr>
          <p:cNvPr id="12" name="图片 11" descr="VCG211380780755 [转换]3-01"/>
          <p:cNvPicPr/>
          <p:nvPr>
            <p:custDataLst>
              <p:tags r:id="rId1"/>
            </p:custDataLst>
          </p:nvPr>
        </p:nvPicPr>
        <p:blipFill>
          <a:blip r:embed="rId11"/>
          <a:stretch>
            <a:fillRect/>
          </a:stretch>
        </p:blipFill>
        <p:spPr>
          <a:xfrm>
            <a:off x="35" y="635"/>
            <a:ext cx="12191930" cy="6857365"/>
          </a:xfrm>
          <a:prstGeom prst="rect">
            <a:avLst/>
          </a:prstGeom>
        </p:spPr>
      </p:pic>
      <p:sp>
        <p:nvSpPr>
          <p:cNvPr id="8" name="矩形 7"/>
          <p:cNvSpPr/>
          <p:nvPr>
            <p:custDataLst>
              <p:tags r:id="rId2"/>
            </p:custDataLst>
          </p:nvPr>
        </p:nvSpPr>
        <p:spPr>
          <a:xfrm>
            <a:off x="0" y="-8255"/>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olidFill>
                <a:schemeClr val="lt1"/>
              </a:solidFill>
              <a:sym typeface="+mn-ea"/>
            </a:endParaRPr>
          </a:p>
        </p:txBody>
      </p:sp>
      <p:pic>
        <p:nvPicPr>
          <p:cNvPr id="6" name="图片 5" descr="4-01"/>
          <p:cNvPicPr/>
          <p:nvPr>
            <p:custDataLst>
              <p:tags r:id="rId3"/>
            </p:custDataLst>
          </p:nvPr>
        </p:nvPicPr>
        <p:blipFill>
          <a:blip r:embed="rId12"/>
          <a:srcRect l="29773" t="3386" r="22052" b="49973"/>
          <a:stretch>
            <a:fillRect/>
          </a:stretch>
        </p:blipFill>
        <p:spPr>
          <a:xfrm>
            <a:off x="10322230" y="5171048"/>
            <a:ext cx="1872297" cy="1686944"/>
          </a:xfrm>
          <a:prstGeom prst="rect">
            <a:avLst/>
          </a:prstGeom>
        </p:spPr>
      </p:pic>
      <p:sp>
        <p:nvSpPr>
          <p:cNvPr id="2" name="标题 1"/>
          <p:cNvSpPr>
            <a:spLocks noGrp="1"/>
          </p:cNvSpPr>
          <p:nvPr>
            <p:ph type="title" hasCustomPrompt="1"/>
            <p:custDataLst>
              <p:tags r:id="rId4"/>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汉仪旗黑-55简" panose="00020600040101010101"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汉仪旗黑-55简" panose="00020600040101010101" charset="-122"/>
                <a:cs typeface="汉仪旗黑-55简" panose="00020600040101010101" charset="-122"/>
              </a:defRPr>
            </a:lvl1pPr>
          </a:lstStyle>
          <a:p>
            <a:fld id="{760FBDFE-C587-4B4C-A407-44438C67B59E}" type="datetimeFigureOut">
              <a:rPr lang="zh-CN" altLang="en-US" smtClean="0"/>
              <a:t>2022/11/9</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汉仪旗黑-55简" panose="00020600040101010101" charset="-122"/>
                <a:cs typeface="汉仪旗黑-55简" panose="00020600040101010101"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汉仪旗黑-55简" panose="00020600040101010101" charset="-122"/>
                <a:cs typeface="汉仪旗黑-55简" panose="00020600040101010101"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tx1"/>
                </a:solidFill>
                <a:latin typeface="Arial" panose="020B0604020202020204" pitchFamily="34" charset="0"/>
                <a:ea typeface="汉仪旗黑-55简" panose="00020600040101010101" charset="-122"/>
              </a:defRPr>
            </a:lvl1pPr>
            <a:lvl2pPr>
              <a:defRPr baseline="0">
                <a:solidFill>
                  <a:schemeClr val="tx1"/>
                </a:solidFill>
                <a:latin typeface="Arial" panose="020B0604020202020204" pitchFamily="34" charset="0"/>
                <a:ea typeface="汉仪旗黑-55简" panose="00020600040101010101" charset="-122"/>
              </a:defRPr>
            </a:lvl2pPr>
            <a:lvl3pPr>
              <a:defRPr baseline="0">
                <a:solidFill>
                  <a:schemeClr val="tx1"/>
                </a:solidFill>
                <a:latin typeface="Arial" panose="020B0604020202020204" pitchFamily="34" charset="0"/>
                <a:ea typeface="汉仪旗黑-55简" panose="00020600040101010101" charset="-122"/>
              </a:defRPr>
            </a:lvl3pPr>
            <a:lvl4pPr>
              <a:defRPr baseline="0">
                <a:solidFill>
                  <a:schemeClr val="tx1"/>
                </a:solidFill>
                <a:latin typeface="Arial" panose="020B0604020202020204" pitchFamily="34" charset="0"/>
                <a:ea typeface="汉仪旗黑-55简" panose="00020600040101010101" charset="-122"/>
              </a:defRPr>
            </a:lvl4pPr>
            <a:lvl5pPr>
              <a:defRPr baseline="0">
                <a:solidFill>
                  <a:schemeClr val="tx1"/>
                </a:solidFill>
                <a:latin typeface="Arial" panose="020B0604020202020204" pitchFamily="34" charset="0"/>
                <a:ea typeface="汉仪旗黑-55简" panose="00020600040101010101"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solidFill>
                <a:latin typeface="Arial" panose="020B0604020202020204" pitchFamily="34" charset="0"/>
                <a:ea typeface="汉仪旗黑-55简" panose="00020600040101010101" charset="-122"/>
              </a:defRPr>
            </a:lvl1pPr>
            <a:lvl2pPr>
              <a:defRPr baseline="0">
                <a:solidFill>
                  <a:schemeClr val="tx1"/>
                </a:solidFill>
                <a:latin typeface="Arial" panose="020B0604020202020204" pitchFamily="34" charset="0"/>
                <a:ea typeface="汉仪旗黑-55简" panose="00020600040101010101" charset="-122"/>
              </a:defRPr>
            </a:lvl2pPr>
            <a:lvl3pPr>
              <a:defRPr baseline="0">
                <a:solidFill>
                  <a:schemeClr val="tx1"/>
                </a:solidFill>
                <a:latin typeface="Arial" panose="020B0604020202020204" pitchFamily="34" charset="0"/>
                <a:ea typeface="汉仪旗黑-55简" panose="00020600040101010101" charset="-122"/>
              </a:defRPr>
            </a:lvl3pPr>
            <a:lvl4pPr>
              <a:defRPr baseline="0">
                <a:solidFill>
                  <a:schemeClr val="tx1"/>
                </a:solidFill>
                <a:latin typeface="Arial" panose="020B0604020202020204" pitchFamily="34" charset="0"/>
                <a:ea typeface="汉仪旗黑-55简" panose="00020600040101010101" charset="-122"/>
              </a:defRPr>
            </a:lvl4pPr>
            <a:lvl5pPr>
              <a:defRPr baseline="0">
                <a:solidFill>
                  <a:schemeClr val="tx1"/>
                </a:solidFill>
                <a:latin typeface="Arial" panose="020B0604020202020204" pitchFamily="34" charset="0"/>
                <a:ea typeface="汉仪旗黑-55简" panose="00020600040101010101"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pic>
        <p:nvPicPr>
          <p:cNvPr id="12" name="图片 11" descr="VCG211380780755 [转换]3-01"/>
          <p:cNvPicPr/>
          <p:nvPr>
            <p:custDataLst>
              <p:tags r:id="rId1"/>
            </p:custDataLst>
          </p:nvPr>
        </p:nvPicPr>
        <p:blipFill>
          <a:blip r:embed="rId11"/>
          <a:stretch>
            <a:fillRect/>
          </a:stretch>
        </p:blipFill>
        <p:spPr>
          <a:xfrm>
            <a:off x="35" y="635"/>
            <a:ext cx="12191930" cy="6857365"/>
          </a:xfrm>
          <a:prstGeom prst="rect">
            <a:avLst/>
          </a:prstGeom>
        </p:spPr>
      </p:pic>
      <p:sp>
        <p:nvSpPr>
          <p:cNvPr id="8" name="矩形 7"/>
          <p:cNvSpPr/>
          <p:nvPr>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sym typeface="+mn-ea"/>
            </a:endParaRPr>
          </a:p>
        </p:txBody>
      </p:sp>
      <p:pic>
        <p:nvPicPr>
          <p:cNvPr id="6" name="图片 5" descr="4-01"/>
          <p:cNvPicPr/>
          <p:nvPr>
            <p:custDataLst>
              <p:tags r:id="rId3"/>
            </p:custDataLst>
          </p:nvPr>
        </p:nvPicPr>
        <p:blipFill>
          <a:blip r:embed="rId12"/>
          <a:srcRect l="29773" t="3386" r="22052" b="49973"/>
          <a:stretch>
            <a:fillRect/>
          </a:stretch>
        </p:blipFill>
        <p:spPr>
          <a:xfrm>
            <a:off x="10616922" y="5436569"/>
            <a:ext cx="1577605" cy="1421426"/>
          </a:xfrm>
          <a:prstGeom prst="rect">
            <a:avLst/>
          </a:prstGeom>
        </p:spPr>
      </p:pic>
      <p:sp>
        <p:nvSpPr>
          <p:cNvPr id="2" name="标题 1"/>
          <p:cNvSpPr>
            <a:spLocks noGrp="1"/>
          </p:cNvSpPr>
          <p:nvPr>
            <p:ph type="title"/>
            <p:custDataLst>
              <p:tags r:id="rId4"/>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汉仪旗黑-55简" panose="00020600040101010101"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汉仪旗黑-55简" panose="00020600040101010101" charset="-122"/>
                <a:cs typeface="汉仪旗黑-55简" panose="00020600040101010101" charset="-122"/>
              </a:defRPr>
            </a:lvl1pPr>
          </a:lstStyle>
          <a:p>
            <a:fld id="{760FBDFE-C587-4B4C-A407-44438C67B59E}" type="datetimeFigureOut">
              <a:rPr lang="zh-CN" altLang="en-US" smtClean="0"/>
              <a:t>2022/11/9</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汉仪旗黑-55简" panose="00020600040101010101" charset="-122"/>
                <a:cs typeface="汉仪旗黑-55简" panose="00020600040101010101"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汉仪旗黑-55简" panose="00020600040101010101" charset="-122"/>
                <a:cs typeface="汉仪旗黑-55简" panose="00020600040101010101"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汉仪旗黑-55简" panose="00020600040101010101"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solidFill>
                <a:latin typeface="Arial" panose="020B0604020202020204" pitchFamily="34" charset="0"/>
                <a:ea typeface="汉仪旗黑-55简" panose="00020600040101010101" charset="-122"/>
              </a:defRPr>
            </a:lvl1pPr>
            <a:lvl2pPr>
              <a:defRPr baseline="0">
                <a:solidFill>
                  <a:schemeClr val="tx1"/>
                </a:solidFill>
                <a:latin typeface="Arial" panose="020B0604020202020204" pitchFamily="34" charset="0"/>
                <a:ea typeface="汉仪旗黑-55简" panose="00020600040101010101" charset="-122"/>
              </a:defRPr>
            </a:lvl2pPr>
            <a:lvl3pPr>
              <a:defRPr baseline="0">
                <a:solidFill>
                  <a:schemeClr val="tx1"/>
                </a:solidFill>
                <a:latin typeface="Arial" panose="020B0604020202020204" pitchFamily="34" charset="0"/>
                <a:ea typeface="汉仪旗黑-55简" panose="00020600040101010101" charset="-122"/>
              </a:defRPr>
            </a:lvl3pPr>
            <a:lvl4pPr>
              <a:defRPr baseline="0">
                <a:solidFill>
                  <a:schemeClr val="tx1"/>
                </a:solidFill>
                <a:latin typeface="Arial" panose="020B0604020202020204" pitchFamily="34" charset="0"/>
                <a:ea typeface="汉仪旗黑-55简" panose="00020600040101010101" charset="-122"/>
              </a:defRPr>
            </a:lvl4pPr>
            <a:lvl5pPr>
              <a:defRPr baseline="0">
                <a:solidFill>
                  <a:schemeClr val="tx1"/>
                </a:solidFill>
                <a:latin typeface="Arial" panose="020B0604020202020204" pitchFamily="34" charset="0"/>
                <a:ea typeface="汉仪旗黑-55简" panose="00020600040101010101"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pic>
        <p:nvPicPr>
          <p:cNvPr id="12" name="图片 11" descr="VCG211380780755 [转换]3-01"/>
          <p:cNvPicPr/>
          <p:nvPr>
            <p:custDataLst>
              <p:tags r:id="rId1"/>
            </p:custDataLst>
          </p:nvPr>
        </p:nvPicPr>
        <p:blipFill>
          <a:blip r:embed="rId11"/>
          <a:stretch>
            <a:fillRect/>
          </a:stretch>
        </p:blipFill>
        <p:spPr>
          <a:xfrm>
            <a:off x="35" y="635"/>
            <a:ext cx="12191930" cy="6857365"/>
          </a:xfrm>
          <a:prstGeom prst="rect">
            <a:avLst/>
          </a:prstGeom>
        </p:spPr>
      </p:pic>
      <p:sp>
        <p:nvSpPr>
          <p:cNvPr id="8" name="矩形 7"/>
          <p:cNvSpPr/>
          <p:nvPr>
            <p:custDataLst>
              <p:tags r:id="rId2"/>
            </p:custDataLst>
          </p:nvPr>
        </p:nvSpPr>
        <p:spPr>
          <a:xfrm>
            <a:off x="0" y="5029836"/>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sym typeface="+mn-ea"/>
            </a:endParaRPr>
          </a:p>
        </p:txBody>
      </p:sp>
      <p:pic>
        <p:nvPicPr>
          <p:cNvPr id="6" name="图片 5" descr="3-01"/>
          <p:cNvPicPr/>
          <p:nvPr>
            <p:custDataLst>
              <p:tags r:id="rId3"/>
            </p:custDataLst>
          </p:nvPr>
        </p:nvPicPr>
        <p:blipFill>
          <a:blip r:embed="rId12"/>
          <a:srcRect l="14712" t="25928" r="19268" b="18471"/>
          <a:stretch>
            <a:fillRect/>
          </a:stretch>
        </p:blipFill>
        <p:spPr>
          <a:xfrm>
            <a:off x="2540" y="0"/>
            <a:ext cx="2200235" cy="2009757"/>
          </a:xfrm>
          <a:prstGeom prst="rect">
            <a:avLst/>
          </a:prstGeom>
        </p:spPr>
      </p:pic>
      <p:sp>
        <p:nvSpPr>
          <p:cNvPr id="2" name="标题 1"/>
          <p:cNvSpPr>
            <a:spLocks noGrp="1"/>
          </p:cNvSpPr>
          <p:nvPr>
            <p:ph type="title"/>
            <p:custDataLst>
              <p:tags r:id="rId4"/>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汉仪旗黑-55简" panose="00020600040101010101"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汉仪旗黑-55简" panose="00020600040101010101" charset="-122"/>
                <a:cs typeface="汉仪旗黑-55简" panose="00020600040101010101" charset="-122"/>
              </a:defRPr>
            </a:lvl1pPr>
          </a:lstStyle>
          <a:p>
            <a:fld id="{760FBDFE-C587-4B4C-A407-44438C67B59E}" type="datetimeFigureOut">
              <a:rPr lang="zh-CN" altLang="en-US" smtClean="0"/>
              <a:t>2022/11/9</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汉仪旗黑-55简" panose="00020600040101010101" charset="-122"/>
                <a:cs typeface="汉仪旗黑-55简" panose="00020600040101010101"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汉仪旗黑-55简" panose="00020600040101010101" charset="-122"/>
                <a:cs typeface="汉仪旗黑-55简" panose="00020600040101010101"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solidFill>
                <a:latin typeface="Arial" panose="020B0604020202020204" pitchFamily="34" charset="0"/>
                <a:ea typeface="汉仪旗黑-55简" panose="00020600040101010101" charset="-122"/>
              </a:defRPr>
            </a:lvl1pPr>
            <a:lvl2pPr>
              <a:defRPr baseline="0">
                <a:solidFill>
                  <a:schemeClr val="tx1"/>
                </a:solidFill>
                <a:latin typeface="Arial" panose="020B0604020202020204" pitchFamily="34" charset="0"/>
                <a:ea typeface="汉仪旗黑-55简" panose="00020600040101010101" charset="-122"/>
              </a:defRPr>
            </a:lvl2pPr>
            <a:lvl3pPr>
              <a:defRPr baseline="0">
                <a:solidFill>
                  <a:schemeClr val="tx1"/>
                </a:solidFill>
                <a:latin typeface="Arial" panose="020B0604020202020204" pitchFamily="34" charset="0"/>
                <a:ea typeface="汉仪旗黑-55简" panose="00020600040101010101" charset="-122"/>
              </a:defRPr>
            </a:lvl3pPr>
            <a:lvl4pPr>
              <a:defRPr baseline="0">
                <a:solidFill>
                  <a:schemeClr val="tx1"/>
                </a:solidFill>
                <a:latin typeface="Arial" panose="020B0604020202020204" pitchFamily="34" charset="0"/>
                <a:ea typeface="汉仪旗黑-55简" panose="00020600040101010101" charset="-122"/>
              </a:defRPr>
            </a:lvl4pPr>
            <a:lvl5pPr>
              <a:defRPr baseline="0">
                <a:solidFill>
                  <a:schemeClr val="tx1"/>
                </a:solidFill>
                <a:latin typeface="Arial" panose="020B0604020202020204" pitchFamily="34" charset="0"/>
                <a:ea typeface="汉仪旗黑-55简" panose="00020600040101010101"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solidFill>
                <a:latin typeface="Arial" panose="020B0604020202020204" pitchFamily="34" charset="0"/>
                <a:ea typeface="汉仪旗黑-55简" panose="00020600040101010101"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pic>
        <p:nvPicPr>
          <p:cNvPr id="12" name="图片 11" descr="VCG211380780755 [转换]3-01"/>
          <p:cNvPicPr/>
          <p:nvPr>
            <p:custDataLst>
              <p:tags r:id="rId1"/>
            </p:custDataLst>
          </p:nvPr>
        </p:nvPicPr>
        <p:blipFill>
          <a:blip r:embed="rId13"/>
          <a:stretch>
            <a:fillRect/>
          </a:stretch>
        </p:blipFill>
        <p:spPr>
          <a:xfrm>
            <a:off x="35" y="635"/>
            <a:ext cx="12191930" cy="6857365"/>
          </a:xfrm>
          <a:prstGeom prst="rect">
            <a:avLst/>
          </a:prstGeom>
        </p:spPr>
      </p:pic>
      <p:sp>
        <p:nvSpPr>
          <p:cNvPr id="8" name="矩形 7"/>
          <p:cNvSpPr/>
          <p:nvPr>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sym typeface="+mn-ea"/>
            </a:endParaRPr>
          </a:p>
        </p:txBody>
      </p:sp>
      <p:pic>
        <p:nvPicPr>
          <p:cNvPr id="6" name="图片 5" descr="4-01"/>
          <p:cNvPicPr/>
          <p:nvPr>
            <p:custDataLst>
              <p:tags r:id="rId3"/>
            </p:custDataLst>
          </p:nvPr>
        </p:nvPicPr>
        <p:blipFill>
          <a:blip r:embed="rId14"/>
          <a:srcRect l="29773" t="3386" r="22052" b="49973"/>
          <a:stretch>
            <a:fillRect/>
          </a:stretch>
        </p:blipFill>
        <p:spPr>
          <a:xfrm>
            <a:off x="10494981" y="5326689"/>
            <a:ext cx="1699559" cy="1531307"/>
          </a:xfrm>
          <a:prstGeom prst="rect">
            <a:avLst/>
          </a:prstGeom>
        </p:spPr>
      </p:pic>
      <p:sp>
        <p:nvSpPr>
          <p:cNvPr id="2" name="标题 1"/>
          <p:cNvSpPr>
            <a:spLocks noGrp="1"/>
          </p:cNvSpPr>
          <p:nvPr>
            <p:ph type="title"/>
            <p:custDataLst>
              <p:tags r:id="rId4"/>
            </p:custDataLst>
          </p:nvPr>
        </p:nvSpPr>
        <p:spPr>
          <a:xfrm>
            <a:off x="579600" y="237600"/>
            <a:ext cx="11037600" cy="441964"/>
          </a:xfrm>
        </p:spPr>
        <p:txBody>
          <a:bodyPr/>
          <a:lstStyle>
            <a:lvl1pPr>
              <a:defRPr baseline="0">
                <a:solidFill>
                  <a:schemeClr val="tx1"/>
                </a:solidFill>
                <a:latin typeface="Arial" panose="020B0604020202020204" pitchFamily="34" charset="0"/>
                <a:ea typeface="汉仪旗黑-55简" panose="00020600040101010101"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汉仪旗黑-55简" panose="00020600040101010101" charset="-122"/>
                <a:cs typeface="汉仪旗黑-55简" panose="00020600040101010101" charset="-122"/>
              </a:defRPr>
            </a:lvl1pPr>
          </a:lstStyle>
          <a:p>
            <a:fld id="{760FBDFE-C587-4B4C-A407-44438C67B59E}" type="datetimeFigureOut">
              <a:rPr lang="zh-CN" altLang="en-US" smtClean="0"/>
              <a:t>2022/11/9</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汉仪旗黑-55简" panose="00020600040101010101" charset="-122"/>
                <a:cs typeface="汉仪旗黑-55简" panose="00020600040101010101"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汉仪旗黑-55简" panose="00020600040101010101" charset="-122"/>
                <a:cs typeface="汉仪旗黑-55简" panose="00020600040101010101"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defRPr baseline="0">
                <a:solidFill>
                  <a:schemeClr val="tx1"/>
                </a:solidFill>
                <a:latin typeface="Arial" panose="020B0604020202020204" pitchFamily="34" charset="0"/>
                <a:ea typeface="汉仪旗黑-55简" panose="00020600040101010101" charset="-122"/>
              </a:defRPr>
            </a:lvl1pPr>
            <a:lvl2pPr>
              <a:defRPr baseline="0">
                <a:solidFill>
                  <a:schemeClr val="tx1"/>
                </a:solidFill>
                <a:latin typeface="Arial" panose="020B0604020202020204" pitchFamily="34" charset="0"/>
                <a:ea typeface="汉仪旗黑-55简" panose="00020600040101010101" charset="-122"/>
              </a:defRPr>
            </a:lvl2pPr>
            <a:lvl3pPr>
              <a:defRPr baseline="0">
                <a:solidFill>
                  <a:schemeClr val="tx1"/>
                </a:solidFill>
                <a:latin typeface="Arial" panose="020B0604020202020204" pitchFamily="34" charset="0"/>
                <a:ea typeface="汉仪旗黑-55简" panose="00020600040101010101" charset="-122"/>
              </a:defRPr>
            </a:lvl3pPr>
            <a:lvl4pPr>
              <a:defRPr baseline="0">
                <a:solidFill>
                  <a:schemeClr val="tx1"/>
                </a:solidFill>
                <a:latin typeface="Arial" panose="020B0604020202020204" pitchFamily="34" charset="0"/>
                <a:ea typeface="汉仪旗黑-55简" panose="00020600040101010101" charset="-122"/>
              </a:defRPr>
            </a:lvl4pPr>
            <a:lvl5pPr>
              <a:defRPr baseline="0">
                <a:solidFill>
                  <a:schemeClr val="tx1"/>
                </a:solidFill>
                <a:latin typeface="Arial" panose="020B0604020202020204" pitchFamily="34" charset="0"/>
                <a:ea typeface="汉仪旗黑-55简" panose="00020600040101010101"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a:lstStyle>
            <a:lvl1pPr>
              <a:defRPr baseline="0">
                <a:solidFill>
                  <a:schemeClr val="tx1"/>
                </a:solidFill>
                <a:latin typeface="Arial" panose="020B0604020202020204" pitchFamily="34" charset="0"/>
                <a:ea typeface="汉仪旗黑-55简" panose="00020600040101010101" charset="-122"/>
              </a:defRPr>
            </a:lvl1pPr>
            <a:lvl2pPr>
              <a:defRPr baseline="0">
                <a:solidFill>
                  <a:schemeClr val="tx1"/>
                </a:solidFill>
                <a:latin typeface="Arial" panose="020B0604020202020204" pitchFamily="34" charset="0"/>
                <a:ea typeface="汉仪旗黑-55简" panose="00020600040101010101" charset="-122"/>
              </a:defRPr>
            </a:lvl2pPr>
            <a:lvl3pPr>
              <a:defRPr baseline="0">
                <a:solidFill>
                  <a:schemeClr val="tx1"/>
                </a:solidFill>
                <a:latin typeface="Arial" panose="020B0604020202020204" pitchFamily="34" charset="0"/>
                <a:ea typeface="汉仪旗黑-55简" panose="00020600040101010101" charset="-122"/>
              </a:defRPr>
            </a:lvl3pPr>
            <a:lvl4pPr>
              <a:defRPr baseline="0">
                <a:solidFill>
                  <a:schemeClr val="tx1"/>
                </a:solidFill>
                <a:latin typeface="Arial" panose="020B0604020202020204" pitchFamily="34" charset="0"/>
                <a:ea typeface="汉仪旗黑-55简" panose="00020600040101010101" charset="-122"/>
              </a:defRPr>
            </a:lvl4pPr>
            <a:lvl5pPr>
              <a:defRPr baseline="0">
                <a:solidFill>
                  <a:schemeClr val="tx1"/>
                </a:solidFill>
                <a:latin typeface="Arial" panose="020B0604020202020204" pitchFamily="34" charset="0"/>
                <a:ea typeface="汉仪旗黑-55简" panose="00020600040101010101"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a:lstStyle>
            <a:lvl1pPr>
              <a:defRPr baseline="0">
                <a:solidFill>
                  <a:schemeClr val="tx1"/>
                </a:solidFill>
                <a:latin typeface="Arial" panose="020B0604020202020204" pitchFamily="34" charset="0"/>
                <a:ea typeface="汉仪旗黑-55简" panose="00020600040101010101"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a:lstStyle>
            <a:lvl1pPr>
              <a:defRPr baseline="0">
                <a:solidFill>
                  <a:schemeClr val="tx1"/>
                </a:solidFill>
                <a:latin typeface="Arial" panose="020B0604020202020204" pitchFamily="34" charset="0"/>
                <a:ea typeface="汉仪旗黑-55简" panose="00020600040101010101" charset="-122"/>
              </a:defRPr>
            </a:lvl1pPr>
          </a:lstStyle>
          <a:p>
            <a:pPr lvl="0"/>
            <a:r>
              <a:rPr lang="zh-CN" altLang="en-US" dirty="0"/>
              <a:t>单击此处编辑母版文本样式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pic>
        <p:nvPicPr>
          <p:cNvPr id="12" name="图片 11" descr="VCG211380780755 [转换]3-01"/>
          <p:cNvPicPr/>
          <p:nvPr>
            <p:custDataLst>
              <p:tags r:id="rId1"/>
            </p:custDataLst>
          </p:nvPr>
        </p:nvPicPr>
        <p:blipFill>
          <a:blip r:embed="rId11"/>
          <a:stretch>
            <a:fillRect/>
          </a:stretch>
        </p:blipFill>
        <p:spPr>
          <a:xfrm>
            <a:off x="35" y="0"/>
            <a:ext cx="12191930" cy="6857365"/>
          </a:xfrm>
          <a:prstGeom prst="rect">
            <a:avLst/>
          </a:prstGeom>
        </p:spPr>
      </p:pic>
      <p:sp>
        <p:nvSpPr>
          <p:cNvPr id="8" name="矩形 7"/>
          <p:cNvSpPr/>
          <p:nvPr>
            <p:custDataLst>
              <p:tags r:id="rId2"/>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sym typeface="+mn-ea"/>
            </a:endParaRPr>
          </a:p>
        </p:txBody>
      </p:sp>
      <p:pic>
        <p:nvPicPr>
          <p:cNvPr id="9" name="图片 8" descr="3-01"/>
          <p:cNvPicPr/>
          <p:nvPr>
            <p:custDataLst>
              <p:tags r:id="rId3"/>
            </p:custDataLst>
          </p:nvPr>
        </p:nvPicPr>
        <p:blipFill>
          <a:blip r:embed="rId12"/>
          <a:srcRect l="14712" t="25928" r="19268" b="18471"/>
          <a:stretch>
            <a:fillRect/>
          </a:stretch>
        </p:blipFill>
        <p:spPr>
          <a:xfrm>
            <a:off x="2541" y="0"/>
            <a:ext cx="1579940" cy="1443162"/>
          </a:xfrm>
          <a:prstGeom prst="rect">
            <a:avLst/>
          </a:prstGeom>
        </p:spPr>
      </p:pic>
      <p:pic>
        <p:nvPicPr>
          <p:cNvPr id="6" name="图片 5" descr="4-01"/>
          <p:cNvPicPr/>
          <p:nvPr>
            <p:custDataLst>
              <p:tags r:id="rId4"/>
            </p:custDataLst>
          </p:nvPr>
        </p:nvPicPr>
        <p:blipFill>
          <a:blip r:embed="rId13"/>
          <a:srcRect l="29773" t="3386" r="22052" b="49973"/>
          <a:stretch>
            <a:fillRect/>
          </a:stretch>
        </p:blipFill>
        <p:spPr>
          <a:xfrm>
            <a:off x="10535627" y="5363316"/>
            <a:ext cx="1658912" cy="1494683"/>
          </a:xfrm>
          <a:prstGeom prst="rect">
            <a:avLst/>
          </a:prstGeom>
        </p:spPr>
      </p:pic>
      <p:sp>
        <p:nvSpPr>
          <p:cNvPr id="2" name="标题 1"/>
          <p:cNvSpPr>
            <a:spLocks noGrp="1"/>
          </p:cNvSpPr>
          <p:nvPr>
            <p:ph type="title" hasCustomPrompt="1"/>
            <p:custDataLst>
              <p:tags r:id="rId5"/>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汉仪旗黑-55简" panose="00020600040101010101" charset="-122"/>
              </a:defRPr>
            </a:lvl1pPr>
          </a:lstStyle>
          <a:p>
            <a:r>
              <a:rPr lang="zh-CN" altLang="en-US" dirty="0"/>
              <a:t>单击此处编辑标题</a:t>
            </a:r>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汉仪旗黑-55简" panose="00020600040101010101" charset="-122"/>
                <a:cs typeface="汉仪旗黑-55简" panose="00020600040101010101" charset="-122"/>
              </a:defRPr>
            </a:lvl1pPr>
          </a:lstStyle>
          <a:p>
            <a:fld id="{760FBDFE-C587-4B4C-A407-44438C67B59E}" type="datetimeFigureOut">
              <a:rPr lang="zh-CN" altLang="en-US" smtClean="0"/>
              <a:t>2022/11/9</a:t>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汉仪旗黑-55简" panose="00020600040101010101" charset="-122"/>
                <a:cs typeface="汉仪旗黑-55简" panose="00020600040101010101"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汉仪旗黑-55简" panose="00020600040101010101" charset="-122"/>
                <a:cs typeface="汉仪旗黑-55简" panose="00020600040101010101"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9"/>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汉仪旗黑-55简" panose="00020600040101010101"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ags" Target="../tags/tag3.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ags" Target="../tags/tag7.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ags" Target="../tags/tag5.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汉仪旗黑-55简" panose="00020600040101010101" charset="-122"/>
                <a:cs typeface="汉仪旗黑-55简" panose="00020600040101010101" charset="-122"/>
              </a:defRPr>
            </a:lvl1pPr>
          </a:lstStyle>
          <a:p>
            <a:fld id="{760FBDFE-C587-4B4C-A407-44438C67B59E}" type="datetimeFigureOut">
              <a:rPr lang="zh-CN" altLang="en-US" smtClean="0"/>
              <a:t>2022/11/9</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汉仪旗黑-55简" panose="00020600040101010101" charset="-122"/>
                <a:cs typeface="汉仪旗黑-55简" panose="00020600040101010101" charset="-122"/>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汉仪旗黑-55简" panose="00020600040101010101" charset="-122"/>
                <a:cs typeface="汉仪旗黑-55简" panose="00020600040101010101" charset="-122"/>
              </a:defRPr>
            </a:lvl1pPr>
          </a:lstStyle>
          <a:p>
            <a:fld id="{49AE70B2-8BF9-45C0-BB95-33D1B9D3A854}" type="slidenum">
              <a:rPr lang="zh-CN" altLang="en-US" smtClean="0"/>
              <a:t>‹#›</a:t>
            </a:fld>
            <a:endParaRPr lang="zh-CN" altLang="en-US" dirty="0"/>
          </a:p>
        </p:txBody>
      </p:sp>
      <p:sp>
        <p:nvSpPr>
          <p:cNvPr id="8"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汉仪旗黑-55简" panose="00020600040101010101"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旗黑-55简" panose="00020600040101010101"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汉仪旗黑-55简" panose="00020600040101010101"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旗黑-55简" panose="00020600040101010101"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旗黑-55简" panose="00020600040101010101"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旗黑-55简" panose="0002060004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62.xml"/><Relationship Id="rId2" Type="http://schemas.openxmlformats.org/officeDocument/2006/relationships/tags" Target="../tags/tag161.xml"/><Relationship Id="rId1" Type="http://schemas.openxmlformats.org/officeDocument/2006/relationships/tags" Target="../tags/tag160.xml"/><Relationship Id="rId5" Type="http://schemas.openxmlformats.org/officeDocument/2006/relationships/image" Target="../media/image9.png"/><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170.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71.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72.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notesSlide" Target="../notesSlides/notesSlide9.xml"/><Relationship Id="rId7" Type="http://schemas.openxmlformats.org/officeDocument/2006/relationships/image" Target="../media/image28.png"/><Relationship Id="rId2" Type="http://schemas.openxmlformats.org/officeDocument/2006/relationships/slideLayout" Target="../slideLayouts/slideLayout13.xml"/><Relationship Id="rId1" Type="http://schemas.openxmlformats.org/officeDocument/2006/relationships/tags" Target="../tags/tag17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17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163.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164.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165.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166.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16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3.xml"/><Relationship Id="rId1" Type="http://schemas.openxmlformats.org/officeDocument/2006/relationships/tags" Target="../tags/tag168.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3.xml"/><Relationship Id="rId1" Type="http://schemas.openxmlformats.org/officeDocument/2006/relationships/tags" Target="../tags/tag169.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custDataLst>
              <p:tags r:id="rId2"/>
            </p:custDataLst>
          </p:nvPr>
        </p:nvPicPr>
        <p:blipFill>
          <a:blip r:embed="rId5"/>
          <a:stretch>
            <a:fillRect/>
          </a:stretch>
        </p:blipFill>
        <p:spPr>
          <a:xfrm>
            <a:off x="3874770" y="951865"/>
            <a:ext cx="8168640" cy="1722120"/>
          </a:xfrm>
          <a:prstGeom prst="rect">
            <a:avLst/>
          </a:prstGeom>
        </p:spPr>
      </p:pic>
      <p:sp>
        <p:nvSpPr>
          <p:cNvPr id="8" name="文本占位符 7"/>
          <p:cNvSpPr>
            <a:spLocks noGrp="1"/>
          </p:cNvSpPr>
          <p:nvPr>
            <p:ph type="body" idx="4"/>
            <p:custDataLst>
              <p:tags r:id="rId3"/>
            </p:custDataLst>
          </p:nvPr>
        </p:nvSpPr>
        <p:spPr/>
        <p:txBody>
          <a:bodyPr/>
          <a:lstStyle/>
          <a:p>
            <a:pPr marL="0" lvl="0" indent="-285750" algn="r" fontAlgn="ctr">
              <a:lnSpc>
                <a:spcPct val="130000"/>
              </a:lnSpc>
              <a:spcBef>
                <a:spcPts val="1000"/>
              </a:spcBef>
              <a:spcAft>
                <a:spcPts val="0"/>
              </a:spcAft>
              <a:buSzPct val="100000"/>
              <a:buFont typeface="Wingdings" panose="05000000000000000000" charset="0"/>
              <a:buNone/>
            </a:pPr>
            <a:r>
              <a:rPr lang="zh-CN" altLang="en-US" sz="1600">
                <a:solidFill>
                  <a:schemeClr val="dk1">
                    <a:lumMod val="85000"/>
                    <a:lumOff val="15000"/>
                  </a:schemeClr>
                </a:solidFill>
              </a:rPr>
              <a:t>张力宇</a:t>
            </a:r>
          </a:p>
          <a:p>
            <a:pPr marL="0" lvl="0" indent="-285750" algn="r" fontAlgn="ctr">
              <a:lnSpc>
                <a:spcPct val="130000"/>
              </a:lnSpc>
              <a:spcBef>
                <a:spcPts val="1000"/>
              </a:spcBef>
              <a:spcAft>
                <a:spcPts val="0"/>
              </a:spcAft>
              <a:buSzPct val="100000"/>
              <a:buFont typeface="Wingdings" panose="05000000000000000000" charset="0"/>
              <a:buNone/>
            </a:pPr>
            <a:r>
              <a:rPr lang="zh-CN" altLang="en-US" sz="1600">
                <a:solidFill>
                  <a:schemeClr val="dk1">
                    <a:lumMod val="85000"/>
                    <a:lumOff val="15000"/>
                  </a:schemeClr>
                </a:solidFill>
              </a:rPr>
              <a:t>计算机视觉课程期中汇报</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Code</a:t>
            </a:r>
          </a:p>
        </p:txBody>
      </p:sp>
      <p:sp>
        <p:nvSpPr>
          <p:cNvPr id="3" name="内容占位符 2"/>
          <p:cNvSpPr>
            <a:spLocks noGrp="1"/>
          </p:cNvSpPr>
          <p:nvPr>
            <p:ph idx="1"/>
          </p:nvPr>
        </p:nvSpPr>
        <p:spPr>
          <a:xfrm>
            <a:off x="669925" y="952500"/>
            <a:ext cx="5439410" cy="5388610"/>
          </a:xfrm>
        </p:spPr>
        <p:txBody>
          <a:bodyPr/>
          <a:lstStyle/>
          <a:p>
            <a:r>
              <a:rPr lang="en-US" altLang="zh-CN" dirty="0" err="1"/>
              <a:t>Mnist</a:t>
            </a:r>
            <a:r>
              <a:rPr lang="zh-CN" altLang="en-US" dirty="0"/>
              <a:t>数据集</a:t>
            </a:r>
            <a:endParaRPr lang="en-US" altLang="zh-CN" dirty="0"/>
          </a:p>
          <a:p>
            <a:r>
              <a:rPr lang="zh-CN" altLang="en-US" dirty="0"/>
              <a:t>原始</a:t>
            </a:r>
            <a:r>
              <a:rPr dirty="0"/>
              <a:t>数据形式：</a:t>
            </a:r>
          </a:p>
          <a:p>
            <a:r>
              <a:rPr dirty="0"/>
              <a:t>由</a:t>
            </a:r>
            <a:r>
              <a:rPr lang="en-US" altLang="zh-CN" dirty="0" err="1"/>
              <a:t>pytorch</a:t>
            </a:r>
            <a:r>
              <a:rPr dirty="0"/>
              <a:t>自带的</a:t>
            </a:r>
            <a:r>
              <a:rPr lang="en-US" altLang="zh-CN" dirty="0" err="1"/>
              <a:t>Dataloader</a:t>
            </a:r>
            <a:r>
              <a:rPr dirty="0"/>
              <a:t>提供</a:t>
            </a:r>
            <a:r>
              <a:rPr lang="en-US" altLang="zh-CN" dirty="0" err="1"/>
              <a:t>minist</a:t>
            </a:r>
            <a:r>
              <a:rPr dirty="0"/>
              <a:t>的数据集，</a:t>
            </a:r>
          </a:p>
          <a:p>
            <a:r>
              <a:rPr dirty="0"/>
              <a:t>提供的原始的单个数据是</a:t>
            </a:r>
            <a:r>
              <a:rPr lang="en-US" altLang="zh-CN" dirty="0"/>
              <a:t>784</a:t>
            </a:r>
            <a:r>
              <a:rPr dirty="0"/>
              <a:t>维的</a:t>
            </a:r>
            <a:r>
              <a:rPr lang="en-US" altLang="zh-CN" dirty="0"/>
              <a:t>vector</a:t>
            </a:r>
            <a:r>
              <a:rPr dirty="0"/>
              <a:t>，代表这个</a:t>
            </a:r>
            <a:r>
              <a:rPr lang="en-US" altLang="zh-CN" dirty="0"/>
              <a:t>28*28</a:t>
            </a:r>
            <a:r>
              <a:rPr dirty="0"/>
              <a:t>的图片</a:t>
            </a:r>
            <a:endParaRPr lang="en-US" dirty="0"/>
          </a:p>
          <a:p>
            <a:endParaRPr lang="en-US" dirty="0"/>
          </a:p>
          <a:p>
            <a:pPr marL="0" indent="0">
              <a:buNone/>
            </a:pPr>
            <a:r>
              <a:rPr lang="zh-CN" altLang="en-US" dirty="0"/>
              <a:t>潜变量噪音是</a:t>
            </a:r>
            <a:r>
              <a:rPr lang="en-US" altLang="zh-CN" dirty="0" err="1"/>
              <a:t>numpy</a:t>
            </a:r>
            <a:r>
              <a:rPr lang="zh-CN" altLang="en-US" dirty="0"/>
              <a:t>的</a:t>
            </a:r>
            <a:r>
              <a:rPr lang="en-US" altLang="zh-CN" dirty="0"/>
              <a:t>normal</a:t>
            </a:r>
            <a:r>
              <a:rPr lang="zh-CN" altLang="en-US" dirty="0"/>
              <a:t>库生成</a:t>
            </a:r>
            <a:endParaRPr dirty="0"/>
          </a:p>
          <a:p>
            <a:endParaRPr dirty="0"/>
          </a:p>
        </p:txBody>
      </p:sp>
      <p:pic>
        <p:nvPicPr>
          <p:cNvPr id="4" name="图片 3"/>
          <p:cNvPicPr>
            <a:picLocks noChangeAspect="1"/>
          </p:cNvPicPr>
          <p:nvPr/>
        </p:nvPicPr>
        <p:blipFill>
          <a:blip r:embed="rId4"/>
          <a:stretch>
            <a:fillRect/>
          </a:stretch>
        </p:blipFill>
        <p:spPr>
          <a:xfrm>
            <a:off x="6220460" y="1242695"/>
            <a:ext cx="5553075" cy="2648585"/>
          </a:xfrm>
          <a:prstGeom prst="rect">
            <a:avLst/>
          </a:prstGeom>
        </p:spPr>
      </p:pic>
      <p:pic>
        <p:nvPicPr>
          <p:cNvPr id="6" name="图片 5">
            <a:extLst>
              <a:ext uri="{FF2B5EF4-FFF2-40B4-BE49-F238E27FC236}">
                <a16:creationId xmlns:a16="http://schemas.microsoft.com/office/drawing/2014/main" id="{47B22E8A-B3A2-6B51-0AD3-EFD9307E43EC}"/>
              </a:ext>
            </a:extLst>
          </p:cNvPr>
          <p:cNvPicPr>
            <a:picLocks noChangeAspect="1"/>
          </p:cNvPicPr>
          <p:nvPr/>
        </p:nvPicPr>
        <p:blipFill>
          <a:blip r:embed="rId5"/>
          <a:stretch>
            <a:fillRect/>
          </a:stretch>
        </p:blipFill>
        <p:spPr>
          <a:xfrm>
            <a:off x="6096000" y="4506905"/>
            <a:ext cx="6143478" cy="407996"/>
          </a:xfrm>
          <a:prstGeom prst="rect">
            <a:avLst/>
          </a:prstGeom>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Code</a:t>
            </a:r>
          </a:p>
        </p:txBody>
      </p:sp>
      <p:sp>
        <p:nvSpPr>
          <p:cNvPr id="3" name="内容占位符 2"/>
          <p:cNvSpPr>
            <a:spLocks noGrp="1"/>
          </p:cNvSpPr>
          <p:nvPr>
            <p:ph idx="1"/>
          </p:nvPr>
        </p:nvSpPr>
        <p:spPr>
          <a:xfrm>
            <a:off x="669925" y="952500"/>
            <a:ext cx="4927600" cy="5388610"/>
          </a:xfrm>
        </p:spPr>
        <p:txBody>
          <a:bodyPr/>
          <a:lstStyle/>
          <a:p>
            <a:r>
              <a:rPr lang="en-US" altLang="zh-CN"/>
              <a:t>D</a:t>
            </a:r>
            <a:r>
              <a:t>输入输出格式：</a:t>
            </a:r>
          </a:p>
          <a:p>
            <a:r>
              <a:t>输入：一张图片，</a:t>
            </a:r>
            <a:r>
              <a:rPr lang="en-US" altLang="zh-CN"/>
              <a:t>784</a:t>
            </a:r>
            <a:r>
              <a:t>维的向量</a:t>
            </a:r>
          </a:p>
          <a:p>
            <a:r>
              <a:t>输出：一个</a:t>
            </a:r>
            <a:r>
              <a:rPr lang="en-US" altLang="zh-CN"/>
              <a:t>float</a:t>
            </a:r>
            <a:r>
              <a:t>，由</a:t>
            </a:r>
            <a:r>
              <a:rPr lang="en-US" altLang="zh-CN"/>
              <a:t>sigmoid</a:t>
            </a:r>
            <a:r>
              <a:t>函数作为激活函数，所以输出的一个概率，代表是真实数据集的可能性</a:t>
            </a:r>
          </a:p>
          <a:p>
            <a:endParaRPr/>
          </a:p>
          <a:p>
            <a:endParaRPr/>
          </a:p>
          <a:p>
            <a:pPr marL="0" indent="0">
              <a:buNone/>
            </a:pPr>
            <a:r>
              <a:rPr lang="en-US" altLang="zh-CN"/>
              <a:t>G</a:t>
            </a:r>
            <a:r>
              <a:rPr>
                <a:sym typeface="+mn-ea"/>
              </a:rPr>
              <a:t>输入输出格式：</a:t>
            </a:r>
          </a:p>
          <a:p>
            <a:pPr marL="0" indent="0">
              <a:buNone/>
            </a:pPr>
            <a:r>
              <a:rPr>
                <a:sym typeface="+mn-ea"/>
              </a:rPr>
              <a:t>输入：</a:t>
            </a:r>
            <a:r>
              <a:rPr lang="en-US" altLang="zh-CN">
                <a:sym typeface="+mn-ea"/>
              </a:rPr>
              <a:t>100</a:t>
            </a:r>
            <a:r>
              <a:rPr>
                <a:sym typeface="+mn-ea"/>
              </a:rPr>
              <a:t>维的向量（高斯分布的随机噪音）</a:t>
            </a:r>
          </a:p>
          <a:p>
            <a:pPr marL="0" indent="0">
              <a:buNone/>
            </a:pPr>
            <a:r>
              <a:rPr>
                <a:sym typeface="+mn-ea"/>
              </a:rPr>
              <a:t>输出：一张图片，</a:t>
            </a:r>
            <a:r>
              <a:rPr lang="en-US" altLang="zh-CN">
                <a:sym typeface="+mn-ea"/>
              </a:rPr>
              <a:t>784</a:t>
            </a:r>
            <a:r>
              <a:rPr>
                <a:sym typeface="+mn-ea"/>
              </a:rPr>
              <a:t>维的向量</a:t>
            </a:r>
          </a:p>
          <a:p>
            <a:endParaRPr>
              <a:sym typeface="+mn-ea"/>
            </a:endParaRPr>
          </a:p>
        </p:txBody>
      </p:sp>
      <p:pic>
        <p:nvPicPr>
          <p:cNvPr id="4" name="图片 3"/>
          <p:cNvPicPr>
            <a:picLocks noChangeAspect="1"/>
          </p:cNvPicPr>
          <p:nvPr/>
        </p:nvPicPr>
        <p:blipFill>
          <a:blip r:embed="rId4"/>
          <a:stretch>
            <a:fillRect/>
          </a:stretch>
        </p:blipFill>
        <p:spPr>
          <a:xfrm>
            <a:off x="6008370" y="810260"/>
            <a:ext cx="5715000" cy="1958340"/>
          </a:xfrm>
          <a:prstGeom prst="rect">
            <a:avLst/>
          </a:prstGeom>
        </p:spPr>
      </p:pic>
      <p:pic>
        <p:nvPicPr>
          <p:cNvPr id="5" name="图片 4"/>
          <p:cNvPicPr>
            <a:picLocks noChangeAspect="1"/>
          </p:cNvPicPr>
          <p:nvPr/>
        </p:nvPicPr>
        <p:blipFill>
          <a:blip r:embed="rId5"/>
          <a:stretch>
            <a:fillRect/>
          </a:stretch>
        </p:blipFill>
        <p:spPr>
          <a:xfrm>
            <a:off x="6008370" y="2910840"/>
            <a:ext cx="5723255" cy="3764280"/>
          </a:xfrm>
          <a:prstGeom prst="rect">
            <a:avLst/>
          </a:prstGeom>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Code</a:t>
            </a:r>
          </a:p>
        </p:txBody>
      </p:sp>
      <p:sp>
        <p:nvSpPr>
          <p:cNvPr id="3" name="内容占位符 2"/>
          <p:cNvSpPr>
            <a:spLocks noGrp="1"/>
          </p:cNvSpPr>
          <p:nvPr>
            <p:ph idx="1"/>
          </p:nvPr>
        </p:nvSpPr>
        <p:spPr>
          <a:xfrm>
            <a:off x="669925" y="952500"/>
            <a:ext cx="3388995" cy="5388610"/>
          </a:xfrm>
        </p:spPr>
        <p:txBody>
          <a:bodyPr/>
          <a:lstStyle/>
          <a:p>
            <a:r>
              <a:rPr dirty="0"/>
              <a:t>在训练期间的数据形式和输入输出格式：</a:t>
            </a:r>
            <a:endParaRPr lang="en-US" dirty="0"/>
          </a:p>
          <a:p>
            <a:r>
              <a:rPr lang="zh-CN" altLang="en-US" dirty="0"/>
              <a:t>（</a:t>
            </a:r>
            <a:r>
              <a:rPr lang="en-US" altLang="zh-CN" dirty="0"/>
              <a:t>k = 1</a:t>
            </a:r>
            <a:r>
              <a:rPr lang="zh-CN" altLang="en-US" dirty="0"/>
              <a:t>）</a:t>
            </a:r>
            <a:endParaRPr dirty="0"/>
          </a:p>
          <a:p>
            <a:r>
              <a:rPr lang="en-US" altLang="zh-CN" dirty="0"/>
              <a:t>1.</a:t>
            </a:r>
            <a:r>
              <a:rPr dirty="0"/>
              <a:t>先由</a:t>
            </a:r>
            <a:r>
              <a:rPr lang="en-US" altLang="zh-CN" dirty="0"/>
              <a:t>G</a:t>
            </a:r>
            <a:r>
              <a:rPr dirty="0"/>
              <a:t>生成相同</a:t>
            </a:r>
            <a:r>
              <a:rPr lang="zh-CN" altLang="en-US" dirty="0"/>
              <a:t>批量大小</a:t>
            </a:r>
            <a:r>
              <a:rPr dirty="0"/>
              <a:t>的图片（和论文有所不同），然后记录</a:t>
            </a:r>
            <a:r>
              <a:rPr lang="en-US" altLang="zh-CN" dirty="0" err="1"/>
              <a:t>g_loss</a:t>
            </a:r>
            <a:r>
              <a:rPr lang="en-US" altLang="zh-CN" dirty="0"/>
              <a:t>,</a:t>
            </a:r>
            <a:r>
              <a:rPr dirty="0"/>
              <a:t>注意这里计算损失是 log D(G(z))</a:t>
            </a:r>
          </a:p>
          <a:p>
            <a:r>
              <a:rPr lang="en-US" altLang="zh-CN" dirty="0"/>
              <a:t>2.</a:t>
            </a:r>
            <a:r>
              <a:rPr dirty="0"/>
              <a:t>计算关于</a:t>
            </a:r>
            <a:r>
              <a:rPr lang="en-US" altLang="zh-CN" dirty="0"/>
              <a:t>D</a:t>
            </a:r>
            <a:r>
              <a:rPr dirty="0"/>
              <a:t>的</a:t>
            </a:r>
            <a:r>
              <a:rPr lang="en-US" altLang="zh-CN" dirty="0" err="1"/>
              <a:t>real_loss</a:t>
            </a:r>
            <a:r>
              <a:rPr dirty="0"/>
              <a:t>和</a:t>
            </a:r>
            <a:r>
              <a:rPr lang="en-US" altLang="zh-CN" dirty="0" err="1"/>
              <a:t>fake_loss</a:t>
            </a:r>
            <a:r>
              <a:rPr dirty="0"/>
              <a:t>，并且反向传播。</a:t>
            </a:r>
          </a:p>
          <a:p>
            <a:r>
              <a:rPr dirty="0"/>
              <a:t>注意由于框架的特性，一次反向传播会同时更新</a:t>
            </a:r>
            <a:r>
              <a:rPr lang="en-US" altLang="zh-CN" dirty="0"/>
              <a:t>D</a:t>
            </a:r>
            <a:r>
              <a:rPr dirty="0"/>
              <a:t>和</a:t>
            </a:r>
            <a:r>
              <a:rPr lang="en-US" altLang="zh-CN" dirty="0"/>
              <a:t>G</a:t>
            </a:r>
            <a:r>
              <a:rPr dirty="0"/>
              <a:t>。这里是利用</a:t>
            </a:r>
            <a:r>
              <a:rPr lang="en-US" altLang="zh-CN" dirty="0" err="1"/>
              <a:t>pytorch</a:t>
            </a:r>
            <a:r>
              <a:rPr dirty="0"/>
              <a:t>的反向传播特性</a:t>
            </a:r>
          </a:p>
        </p:txBody>
      </p:sp>
      <p:pic>
        <p:nvPicPr>
          <p:cNvPr id="4" name="图片 3"/>
          <p:cNvPicPr>
            <a:picLocks noChangeAspect="1"/>
          </p:cNvPicPr>
          <p:nvPr/>
        </p:nvPicPr>
        <p:blipFill>
          <a:blip r:embed="rId4"/>
          <a:stretch>
            <a:fillRect/>
          </a:stretch>
        </p:blipFill>
        <p:spPr>
          <a:xfrm>
            <a:off x="4463210" y="1347509"/>
            <a:ext cx="7475220" cy="5387340"/>
          </a:xfrm>
          <a:prstGeom prst="rect">
            <a:avLst/>
          </a:prstGeom>
        </p:spPr>
      </p:pic>
      <p:pic>
        <p:nvPicPr>
          <p:cNvPr id="6" name="图片 5">
            <a:extLst>
              <a:ext uri="{FF2B5EF4-FFF2-40B4-BE49-F238E27FC236}">
                <a16:creationId xmlns:a16="http://schemas.microsoft.com/office/drawing/2014/main" id="{8D802CDC-B218-A4CA-B6F9-D8EE72FDA855}"/>
              </a:ext>
            </a:extLst>
          </p:cNvPr>
          <p:cNvPicPr>
            <a:picLocks noChangeAspect="1"/>
          </p:cNvPicPr>
          <p:nvPr/>
        </p:nvPicPr>
        <p:blipFill>
          <a:blip r:embed="rId5"/>
          <a:stretch>
            <a:fillRect/>
          </a:stretch>
        </p:blipFill>
        <p:spPr>
          <a:xfrm>
            <a:off x="4209640" y="504178"/>
            <a:ext cx="7982360" cy="762039"/>
          </a:xfrm>
          <a:prstGeom prst="rect">
            <a:avLst/>
          </a:prstGeom>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t>代码运行结果：</a:t>
            </a:r>
          </a:p>
        </p:txBody>
      </p:sp>
      <p:pic>
        <p:nvPicPr>
          <p:cNvPr id="4" name="内容占位符 3"/>
          <p:cNvPicPr>
            <a:picLocks noGrp="1" noChangeAspect="1"/>
          </p:cNvPicPr>
          <p:nvPr>
            <p:ph idx="1"/>
          </p:nvPr>
        </p:nvPicPr>
        <p:blipFill>
          <a:blip r:embed="rId4"/>
          <a:stretch>
            <a:fillRect/>
          </a:stretch>
        </p:blipFill>
        <p:spPr>
          <a:xfrm>
            <a:off x="6840898" y="506571"/>
            <a:ext cx="5029200" cy="3756660"/>
          </a:xfrm>
          <a:prstGeom prst="rect">
            <a:avLst/>
          </a:prstGeom>
        </p:spPr>
      </p:pic>
      <p:pic>
        <p:nvPicPr>
          <p:cNvPr id="7" name="图片 6"/>
          <p:cNvPicPr>
            <a:picLocks noChangeAspect="1"/>
          </p:cNvPicPr>
          <p:nvPr/>
        </p:nvPicPr>
        <p:blipFill>
          <a:blip r:embed="rId5"/>
          <a:stretch>
            <a:fillRect/>
          </a:stretch>
        </p:blipFill>
        <p:spPr>
          <a:xfrm>
            <a:off x="530860" y="885190"/>
            <a:ext cx="2399030" cy="2403475"/>
          </a:xfrm>
          <a:prstGeom prst="rect">
            <a:avLst/>
          </a:prstGeom>
        </p:spPr>
      </p:pic>
      <p:cxnSp>
        <p:nvCxnSpPr>
          <p:cNvPr id="8" name="直接箭头连接符 7"/>
          <p:cNvCxnSpPr/>
          <p:nvPr/>
        </p:nvCxnSpPr>
        <p:spPr>
          <a:xfrm flipH="1">
            <a:off x="3387090" y="3289935"/>
            <a:ext cx="10160" cy="1424940"/>
          </a:xfrm>
          <a:prstGeom prst="straightConnector1">
            <a:avLst/>
          </a:prstGeom>
          <a:ln w="152400">
            <a:tailEnd type="arrow"/>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6"/>
          <a:stretch>
            <a:fillRect/>
          </a:stretch>
        </p:blipFill>
        <p:spPr>
          <a:xfrm>
            <a:off x="3829050" y="847090"/>
            <a:ext cx="2367280" cy="2441575"/>
          </a:xfrm>
          <a:prstGeom prst="rect">
            <a:avLst/>
          </a:prstGeom>
        </p:spPr>
      </p:pic>
      <p:pic>
        <p:nvPicPr>
          <p:cNvPr id="10" name="图片 9"/>
          <p:cNvPicPr>
            <a:picLocks noChangeAspect="1"/>
          </p:cNvPicPr>
          <p:nvPr/>
        </p:nvPicPr>
        <p:blipFill>
          <a:blip r:embed="rId7"/>
          <a:stretch>
            <a:fillRect/>
          </a:stretch>
        </p:blipFill>
        <p:spPr>
          <a:xfrm>
            <a:off x="-77527" y="4321810"/>
            <a:ext cx="2332355" cy="2345055"/>
          </a:xfrm>
          <a:prstGeom prst="rect">
            <a:avLst/>
          </a:prstGeom>
        </p:spPr>
      </p:pic>
      <p:pic>
        <p:nvPicPr>
          <p:cNvPr id="11" name="图片 10"/>
          <p:cNvPicPr>
            <a:picLocks noChangeAspect="1"/>
          </p:cNvPicPr>
          <p:nvPr/>
        </p:nvPicPr>
        <p:blipFill>
          <a:blip r:embed="rId8"/>
          <a:stretch>
            <a:fillRect/>
          </a:stretch>
        </p:blipFill>
        <p:spPr>
          <a:xfrm>
            <a:off x="4506550" y="4321809"/>
            <a:ext cx="2432850" cy="2395536"/>
          </a:xfrm>
          <a:prstGeom prst="rect">
            <a:avLst/>
          </a:prstGeom>
        </p:spPr>
      </p:pic>
      <p:pic>
        <p:nvPicPr>
          <p:cNvPr id="5" name="图片 4">
            <a:extLst>
              <a:ext uri="{FF2B5EF4-FFF2-40B4-BE49-F238E27FC236}">
                <a16:creationId xmlns:a16="http://schemas.microsoft.com/office/drawing/2014/main" id="{AFAEBDAB-3D26-E74C-07B7-69FFD5B35A3F}"/>
              </a:ext>
            </a:extLst>
          </p:cNvPr>
          <p:cNvPicPr>
            <a:picLocks noChangeAspect="1"/>
          </p:cNvPicPr>
          <p:nvPr/>
        </p:nvPicPr>
        <p:blipFill>
          <a:blip r:embed="rId9"/>
          <a:stretch>
            <a:fillRect/>
          </a:stretch>
        </p:blipFill>
        <p:spPr>
          <a:xfrm>
            <a:off x="2249078" y="4321809"/>
            <a:ext cx="2271772" cy="2345055"/>
          </a:xfrm>
          <a:prstGeom prst="rect">
            <a:avLst/>
          </a:prstGeom>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097BBE-969B-B4AA-4BA1-B2A5F52CEC45}"/>
              </a:ext>
            </a:extLst>
          </p:cNvPr>
          <p:cNvSpPr>
            <a:spLocks noGrp="1"/>
          </p:cNvSpPr>
          <p:nvPr>
            <p:ph type="title"/>
          </p:nvPr>
        </p:nvSpPr>
        <p:spPr/>
        <p:txBody>
          <a:bodyPr/>
          <a:lstStyle/>
          <a:p>
            <a:r>
              <a:rPr lang="zh-CN" altLang="en-US" dirty="0"/>
              <a:t>尝试更换下模型的参数</a:t>
            </a:r>
          </a:p>
        </p:txBody>
      </p:sp>
      <p:pic>
        <p:nvPicPr>
          <p:cNvPr id="5" name="内容占位符 4">
            <a:extLst>
              <a:ext uri="{FF2B5EF4-FFF2-40B4-BE49-F238E27FC236}">
                <a16:creationId xmlns:a16="http://schemas.microsoft.com/office/drawing/2014/main" id="{96DCBEF5-44C9-764B-38FF-740312014C7D}"/>
              </a:ext>
            </a:extLst>
          </p:cNvPr>
          <p:cNvPicPr>
            <a:picLocks noGrp="1" noChangeAspect="1"/>
          </p:cNvPicPr>
          <p:nvPr>
            <p:ph idx="1"/>
          </p:nvPr>
        </p:nvPicPr>
        <p:blipFill>
          <a:blip r:embed="rId2"/>
          <a:stretch>
            <a:fillRect/>
          </a:stretch>
        </p:blipFill>
        <p:spPr>
          <a:xfrm>
            <a:off x="9158288" y="790011"/>
            <a:ext cx="2650801" cy="5730264"/>
          </a:xfrm>
        </p:spPr>
      </p:pic>
      <p:sp>
        <p:nvSpPr>
          <p:cNvPr id="3" name="文本框 2">
            <a:extLst>
              <a:ext uri="{FF2B5EF4-FFF2-40B4-BE49-F238E27FC236}">
                <a16:creationId xmlns:a16="http://schemas.microsoft.com/office/drawing/2014/main" id="{A3A2A1B1-F79B-06F4-67C6-FDAE7C2B12CB}"/>
              </a:ext>
            </a:extLst>
          </p:cNvPr>
          <p:cNvSpPr txBox="1"/>
          <p:nvPr/>
        </p:nvSpPr>
        <p:spPr>
          <a:xfrm>
            <a:off x="728663" y="1385888"/>
            <a:ext cx="8058150" cy="923330"/>
          </a:xfrm>
          <a:prstGeom prst="rect">
            <a:avLst/>
          </a:prstGeom>
          <a:noFill/>
        </p:spPr>
        <p:txBody>
          <a:bodyPr wrap="square" rtlCol="0">
            <a:spAutoFit/>
          </a:bodyPr>
          <a:lstStyle/>
          <a:p>
            <a:r>
              <a:rPr lang="zh-CN" altLang="en-US" dirty="0"/>
              <a:t>将判别器和生成器都变得更加复杂，结果出现判别器过强，生成器训练太慢导致</a:t>
            </a:r>
            <a:r>
              <a:rPr lang="en-US" altLang="zh-CN" dirty="0" err="1"/>
              <a:t>fake_loss</a:t>
            </a:r>
            <a:r>
              <a:rPr lang="zh-CN" altLang="en-US" dirty="0"/>
              <a:t>非常小</a:t>
            </a:r>
            <a:r>
              <a:rPr lang="en-US" altLang="zh-CN" dirty="0"/>
              <a:t>,</a:t>
            </a:r>
            <a:r>
              <a:rPr lang="zh-CN" altLang="en-US" dirty="0"/>
              <a:t>生成器更新的梯度非常小，陷入对生成器不利的恶性循环。</a:t>
            </a:r>
            <a:endParaRPr lang="en-US" altLang="zh-CN" dirty="0"/>
          </a:p>
          <a:p>
            <a:endParaRPr lang="zh-CN" altLang="en-US" dirty="0"/>
          </a:p>
        </p:txBody>
      </p:sp>
      <p:pic>
        <p:nvPicPr>
          <p:cNvPr id="6" name="图片 5">
            <a:extLst>
              <a:ext uri="{FF2B5EF4-FFF2-40B4-BE49-F238E27FC236}">
                <a16:creationId xmlns:a16="http://schemas.microsoft.com/office/drawing/2014/main" id="{A95284F1-4D95-AAEE-E1FA-3465A39AC771}"/>
              </a:ext>
            </a:extLst>
          </p:cNvPr>
          <p:cNvPicPr>
            <a:picLocks noChangeAspect="1"/>
          </p:cNvPicPr>
          <p:nvPr/>
        </p:nvPicPr>
        <p:blipFill>
          <a:blip r:embed="rId3"/>
          <a:stretch>
            <a:fillRect/>
          </a:stretch>
        </p:blipFill>
        <p:spPr>
          <a:xfrm>
            <a:off x="6193631" y="3070030"/>
            <a:ext cx="2724620" cy="2637106"/>
          </a:xfrm>
          <a:prstGeom prst="rect">
            <a:avLst/>
          </a:prstGeom>
        </p:spPr>
      </p:pic>
    </p:spTree>
    <p:extLst>
      <p:ext uri="{BB962C8B-B14F-4D97-AF65-F5344CB8AC3E}">
        <p14:creationId xmlns:p14="http://schemas.microsoft.com/office/powerpoint/2010/main" val="1943151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1"/>
          </p:nvPr>
        </p:nvSpPr>
        <p:spPr/>
        <p:txBody>
          <a:bodyPr/>
          <a:lstStyle/>
          <a:p>
            <a:r>
              <a:rPr lang="zh-CN" altLang="en-US"/>
              <a:t>感谢聆听</a:t>
            </a:r>
          </a:p>
        </p:txBody>
      </p:sp>
      <p:sp>
        <p:nvSpPr>
          <p:cNvPr id="5" name="文本占位符 4"/>
          <p:cNvSpPr>
            <a:spLocks noGrp="1"/>
          </p:cNvSpPr>
          <p:nvPr>
            <p:ph type="body" idx="2"/>
          </p:nvPr>
        </p:nvSpPr>
        <p:spPr>
          <a:xfrm>
            <a:off x="6631940" y="3561080"/>
            <a:ext cx="4737735" cy="826135"/>
          </a:xfrm>
        </p:spPr>
        <p:txBody>
          <a:bodyPr>
            <a:noAutofit/>
          </a:bodyPr>
          <a:lstStyle/>
          <a:p>
            <a:r>
              <a:rPr lang="zh-CN" altLang="en-US" sz="2000"/>
              <a:t>张力宇</a:t>
            </a:r>
            <a:r>
              <a:rPr lang="en-US" altLang="zh-CN" sz="2000"/>
              <a:t> </a:t>
            </a:r>
          </a:p>
          <a:p>
            <a:r>
              <a:rPr lang="en-US" altLang="zh-CN" sz="2000"/>
              <a:t>Email:12012530@mail.sustech.edu.cn</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5473D4-0C08-EE20-74C0-09A65382FB36}"/>
              </a:ext>
            </a:extLst>
          </p:cNvPr>
          <p:cNvSpPr>
            <a:spLocks noGrp="1"/>
          </p:cNvSpPr>
          <p:nvPr>
            <p:ph idx="1"/>
          </p:nvPr>
        </p:nvSpPr>
        <p:spPr/>
        <p:txBody>
          <a:bodyPr>
            <a:normAutofit/>
          </a:bodyPr>
          <a:lstStyle/>
          <a:p>
            <a:r>
              <a:rPr lang="en-US" altLang="zh-CN" sz="3200" dirty="0"/>
              <a:t>1.background</a:t>
            </a:r>
          </a:p>
          <a:p>
            <a:r>
              <a:rPr lang="en-US" altLang="zh-CN" sz="3200" dirty="0"/>
              <a:t>2.motivation</a:t>
            </a:r>
          </a:p>
          <a:p>
            <a:r>
              <a:rPr lang="en-US" altLang="zh-CN" sz="3200" dirty="0"/>
              <a:t>3. algorithm</a:t>
            </a:r>
          </a:p>
          <a:p>
            <a:r>
              <a:rPr lang="en-US" altLang="zh-CN" sz="3200" dirty="0"/>
              <a:t>4.experiment</a:t>
            </a:r>
          </a:p>
          <a:p>
            <a:r>
              <a:rPr lang="en-US" altLang="zh-CN" sz="3200" dirty="0"/>
              <a:t>5.code</a:t>
            </a:r>
            <a:endParaRPr lang="zh-CN" altLang="en-US" sz="3200" dirty="0"/>
          </a:p>
        </p:txBody>
      </p:sp>
    </p:spTree>
    <p:extLst>
      <p:ext uri="{BB962C8B-B14F-4D97-AF65-F5344CB8AC3E}">
        <p14:creationId xmlns:p14="http://schemas.microsoft.com/office/powerpoint/2010/main" val="2726654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Background</a:t>
            </a:r>
          </a:p>
        </p:txBody>
      </p:sp>
      <p:sp>
        <p:nvSpPr>
          <p:cNvPr id="3" name="内容占位符 2"/>
          <p:cNvSpPr>
            <a:spLocks noGrp="1"/>
          </p:cNvSpPr>
          <p:nvPr>
            <p:ph idx="1"/>
          </p:nvPr>
        </p:nvSpPr>
        <p:spPr/>
        <p:txBody>
          <a:bodyPr/>
          <a:lstStyle/>
          <a:p>
            <a:r>
              <a:rPr lang="zh-CN" altLang="en-US" dirty="0"/>
              <a:t>So far, the</a:t>
            </a:r>
            <a:r>
              <a:rPr lang="en-US" altLang="zh-CN" dirty="0"/>
              <a:t> </a:t>
            </a:r>
            <a:r>
              <a:rPr lang="zh-CN" altLang="en-US" dirty="0"/>
              <a:t>most striking successes in deep learning have involved discriminative models, usually those that</a:t>
            </a:r>
            <a:r>
              <a:rPr lang="en-US" altLang="zh-CN" dirty="0"/>
              <a:t> </a:t>
            </a:r>
            <a:r>
              <a:rPr lang="zh-CN" altLang="en-US" dirty="0"/>
              <a:t>map a high-dimensional, rich sensory input to a class label</a:t>
            </a:r>
            <a:r>
              <a:rPr lang="en-US" altLang="zh-CN" dirty="0"/>
              <a:t>.</a:t>
            </a:r>
          </a:p>
          <a:p>
            <a:r>
              <a:rPr lang="en-US" dirty="0"/>
              <a:t>2014</a:t>
            </a:r>
            <a:r>
              <a:rPr lang="zh-CN" altLang="en-US" dirty="0"/>
              <a:t>年前后，</a:t>
            </a:r>
            <a:r>
              <a:rPr dirty="0"/>
              <a:t>判别式模型在深度学习取得巨大成功，但是生成模型没有在以反向传播为核心的机器学习时代取得开创性进展。</a:t>
            </a:r>
          </a:p>
          <a:p>
            <a:endParaRPr dirty="0"/>
          </a:p>
          <a:p>
            <a:r>
              <a:rPr lang="en-US" altLang="zh-CN" dirty="0"/>
              <a:t>Related Work:</a:t>
            </a:r>
          </a:p>
          <a:p>
            <a:r>
              <a:rPr lang="en-US" altLang="zh-CN" dirty="0"/>
              <a:t>In NIPS public version:</a:t>
            </a:r>
          </a:p>
          <a:p>
            <a:pPr marL="0" indent="0">
              <a:buNone/>
            </a:pPr>
            <a:r>
              <a:rPr lang="en-US" altLang="zh-CN" dirty="0"/>
              <a:t>similar to </a:t>
            </a:r>
            <a:r>
              <a:rPr dirty="0"/>
              <a:t>predictability minimization</a:t>
            </a:r>
            <a:r>
              <a:rPr lang="en-US" dirty="0"/>
              <a:t>[PM</a:t>
            </a:r>
            <a:r>
              <a:rPr lang="zh-CN" altLang="en-US" dirty="0"/>
              <a:t>算法</a:t>
            </a:r>
            <a:r>
              <a:rPr lang="en-US" dirty="0"/>
              <a:t>]</a:t>
            </a:r>
          </a:p>
          <a:p>
            <a:pPr marL="0" indent="0">
              <a:buNone/>
            </a:pPr>
            <a:r>
              <a:rPr lang="en-US" dirty="0"/>
              <a:t>the competition between the networks is the sole training criterion, and is sufficient on its own to train the network. The adversarial training in </a:t>
            </a:r>
            <a:r>
              <a:rPr lang="en-US" altLang="zh-CN" dirty="0"/>
              <a:t>p</a:t>
            </a:r>
            <a:r>
              <a:rPr lang="en-US" dirty="0"/>
              <a:t>redictability minimization is only a </a:t>
            </a:r>
            <a:r>
              <a:rPr lang="en-US" dirty="0" err="1"/>
              <a:t>regularizer</a:t>
            </a:r>
            <a:r>
              <a:rPr lang="en-US" dirty="0"/>
              <a:t>.</a:t>
            </a:r>
            <a:endParaRPr dirty="0"/>
          </a:p>
          <a:p>
            <a:pPr marL="0" indent="0">
              <a:buNone/>
            </a:pPr>
            <a:r>
              <a:rPr lang="en-US" altLang="zh-CN" dirty="0"/>
              <a:t>However, the real great work is not the first to think out the method, but the first one who makes the method to a new field and lets other researchers focus on this field.</a:t>
            </a:r>
          </a:p>
          <a:p>
            <a:endParaRPr lang="en-US" altLang="zh-CN" dirty="0"/>
          </a:p>
        </p:txBody>
      </p:sp>
      <p:pic>
        <p:nvPicPr>
          <p:cNvPr id="5" name="图片 4">
            <a:extLst>
              <a:ext uri="{FF2B5EF4-FFF2-40B4-BE49-F238E27FC236}">
                <a16:creationId xmlns:a16="http://schemas.microsoft.com/office/drawing/2014/main" id="{8470041E-D72E-3A89-1BF4-BFFE152D59A2}"/>
              </a:ext>
            </a:extLst>
          </p:cNvPr>
          <p:cNvPicPr>
            <a:picLocks noChangeAspect="1"/>
          </p:cNvPicPr>
          <p:nvPr/>
        </p:nvPicPr>
        <p:blipFill>
          <a:blip r:embed="rId4"/>
          <a:stretch>
            <a:fillRect/>
          </a:stretch>
        </p:blipFill>
        <p:spPr>
          <a:xfrm>
            <a:off x="7715251" y="2206581"/>
            <a:ext cx="3371318" cy="1993475"/>
          </a:xfrm>
          <a:prstGeom prst="rect">
            <a:avLst/>
          </a:prstGeom>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Why GAN?(Motivation)</a:t>
            </a:r>
          </a:p>
        </p:txBody>
      </p:sp>
      <p:sp>
        <p:nvSpPr>
          <p:cNvPr id="3" name="内容占位符 2"/>
          <p:cNvSpPr>
            <a:spLocks noGrp="1"/>
          </p:cNvSpPr>
          <p:nvPr>
            <p:ph idx="1"/>
          </p:nvPr>
        </p:nvSpPr>
        <p:spPr/>
        <p:txBody>
          <a:bodyPr>
            <a:normAutofit lnSpcReduction="10000"/>
          </a:bodyPr>
          <a:lstStyle/>
          <a:p>
            <a:r>
              <a:rPr lang="en-US" altLang="zh-CN" dirty="0"/>
              <a:t>The basic order of deep learning generative model described by the authors:</a:t>
            </a:r>
          </a:p>
          <a:p>
            <a:pPr marL="0" indent="0">
              <a:buNone/>
            </a:pPr>
            <a:r>
              <a:rPr lang="en-US" altLang="zh-CN" dirty="0"/>
              <a:t>discover rich, hierarchical models that represent </a:t>
            </a:r>
            <a:r>
              <a:rPr lang="en-US" altLang="zh-CN" b="1" dirty="0"/>
              <a:t>probability distributions</a:t>
            </a:r>
            <a:r>
              <a:rPr lang="en-US" altLang="zh-CN" dirty="0"/>
              <a:t> over the kinds of data encountered in artificial intelligence applications.</a:t>
            </a:r>
          </a:p>
          <a:p>
            <a:pPr marL="0" indent="0">
              <a:buNone/>
            </a:pPr>
            <a:r>
              <a:rPr dirty="0"/>
              <a:t>拟合数据分布！</a:t>
            </a:r>
            <a:endParaRPr lang="en-US" altLang="zh-CN" dirty="0"/>
          </a:p>
          <a:p>
            <a:endParaRPr lang="en-US" altLang="zh-CN" dirty="0"/>
          </a:p>
          <a:p>
            <a:r>
              <a:rPr lang="en-US" altLang="zh-CN" dirty="0"/>
              <a:t>The </a:t>
            </a:r>
            <a:r>
              <a:rPr lang="en-US" altLang="zh-CN" dirty="0" err="1"/>
              <a:t>probelm</a:t>
            </a:r>
            <a:r>
              <a:rPr lang="en-US" altLang="zh-CN" dirty="0"/>
              <a:t> of traditional methods:</a:t>
            </a:r>
          </a:p>
          <a:p>
            <a:pPr marL="0" indent="0">
              <a:buNone/>
            </a:pPr>
            <a:r>
              <a:rPr lang="en-US" altLang="zh-CN" dirty="0">
                <a:sym typeface="+mn-ea"/>
              </a:rPr>
              <a:t>Deep generative models have had less of an impact, due to the difficulty of approximating many intractable probabilistic computations that arise in maximum likelihood estimation and related strategies, and due to difficulty of leveraging the benefits of piecewise linear units in the generative context.</a:t>
            </a:r>
            <a:endParaRPr lang="en-US" altLang="zh-CN" dirty="0"/>
          </a:p>
          <a:p>
            <a:pPr marL="0" indent="0">
              <a:buNone/>
            </a:pPr>
            <a:r>
              <a:rPr dirty="0">
                <a:sym typeface="+mn-ea"/>
              </a:rPr>
              <a:t>传统的生成模型要使用诸如最大似然分布的传统方法</a:t>
            </a:r>
            <a:r>
              <a:rPr lang="zh-CN" altLang="en-US" dirty="0">
                <a:sym typeface="+mn-ea"/>
              </a:rPr>
              <a:t>，难以处理图片这类高维数据</a:t>
            </a:r>
            <a:r>
              <a:rPr dirty="0">
                <a:sym typeface="+mn-ea"/>
              </a:rPr>
              <a:t>，但是很难结合神经网络和反向传播的方式。</a:t>
            </a:r>
            <a:endParaRPr lang="en-US" altLang="zh-CN" dirty="0"/>
          </a:p>
          <a:p>
            <a:pPr marL="0" indent="0">
              <a:buNone/>
            </a:pPr>
            <a:r>
              <a:rPr dirty="0"/>
              <a:t>这就是</a:t>
            </a:r>
            <a:r>
              <a:rPr lang="en-US" altLang="zh-CN" dirty="0"/>
              <a:t>GAN</a:t>
            </a:r>
            <a:r>
              <a:rPr lang="zh-CN" altLang="en-US" dirty="0"/>
              <a:t>的巨大创新</a:t>
            </a:r>
            <a:r>
              <a:rPr dirty="0"/>
              <a:t>，</a:t>
            </a:r>
            <a:r>
              <a:rPr lang="en-US" altLang="zh-CN" dirty="0"/>
              <a:t>GAN</a:t>
            </a:r>
            <a:r>
              <a:rPr dirty="0"/>
              <a:t>是把</a:t>
            </a:r>
            <a:r>
              <a:rPr lang="zh-CN" altLang="en-US" dirty="0"/>
              <a:t>神经网络</a:t>
            </a:r>
            <a:r>
              <a:rPr dirty="0"/>
              <a:t>应用在生成模型中</a:t>
            </a:r>
            <a:r>
              <a:rPr lang="en-US" altLang="zh-CN" dirty="0"/>
              <a:t>,</a:t>
            </a:r>
            <a:r>
              <a:rPr dirty="0"/>
              <a:t>并且</a:t>
            </a:r>
            <a:r>
              <a:rPr lang="en-US" altLang="zh-CN" dirty="0"/>
              <a:t>GAN</a:t>
            </a:r>
            <a:r>
              <a:rPr lang="zh-CN" altLang="en-US" dirty="0"/>
              <a:t>对抗训练</a:t>
            </a:r>
            <a:r>
              <a:rPr dirty="0"/>
              <a:t>回避直接学习原始分布的问题。</a:t>
            </a:r>
          </a:p>
        </p:txBody>
      </p:sp>
      <p:pic>
        <p:nvPicPr>
          <p:cNvPr id="4" name="图片 3"/>
          <p:cNvPicPr>
            <a:picLocks noChangeAspect="1"/>
          </p:cNvPicPr>
          <p:nvPr/>
        </p:nvPicPr>
        <p:blipFill>
          <a:blip r:embed="rId4"/>
          <a:stretch>
            <a:fillRect/>
          </a:stretch>
        </p:blipFill>
        <p:spPr>
          <a:xfrm>
            <a:off x="4963160" y="2180590"/>
            <a:ext cx="6987540" cy="838200"/>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The important two models</a:t>
            </a:r>
          </a:p>
        </p:txBody>
      </p:sp>
      <p:sp>
        <p:nvSpPr>
          <p:cNvPr id="3" name="内容占位符 2"/>
          <p:cNvSpPr>
            <a:spLocks noGrp="1"/>
          </p:cNvSpPr>
          <p:nvPr>
            <p:ph idx="1"/>
          </p:nvPr>
        </p:nvSpPr>
        <p:spPr>
          <a:xfrm>
            <a:off x="669924" y="952500"/>
            <a:ext cx="5902325" cy="2283619"/>
          </a:xfrm>
        </p:spPr>
        <p:txBody>
          <a:bodyPr>
            <a:normAutofit fontScale="90000"/>
          </a:bodyPr>
          <a:lstStyle/>
          <a:p>
            <a:r>
              <a:rPr lang="en-US" altLang="zh-CN" sz="2000" dirty="0"/>
              <a:t>a generative model G and a discriminative model D</a:t>
            </a:r>
          </a:p>
          <a:p>
            <a:r>
              <a:rPr lang="en-US" altLang="zh-CN" sz="2000" dirty="0"/>
              <a:t>D </a:t>
            </a:r>
            <a:r>
              <a:rPr sz="2000" dirty="0"/>
              <a:t>相当于警察，</a:t>
            </a:r>
            <a:r>
              <a:rPr lang="en-US" altLang="zh-CN" sz="2000" dirty="0"/>
              <a:t>G</a:t>
            </a:r>
            <a:r>
              <a:rPr sz="2000" dirty="0"/>
              <a:t>相当于造假者。</a:t>
            </a:r>
          </a:p>
          <a:p>
            <a:r>
              <a:rPr lang="en-US" altLang="zh-CN" sz="2000" dirty="0"/>
              <a:t>G</a:t>
            </a:r>
            <a:r>
              <a:rPr sz="2000" dirty="0"/>
              <a:t>的目的是让生成的模型分布尽量和原有的分布相似。</a:t>
            </a:r>
            <a:r>
              <a:rPr lang="en-US" altLang="zh-CN" sz="2000" dirty="0"/>
              <a:t>D</a:t>
            </a:r>
            <a:r>
              <a:rPr sz="2000" dirty="0"/>
              <a:t>的目的是判断是不是原有的分布。</a:t>
            </a:r>
          </a:p>
          <a:p>
            <a:endParaRPr sz="2000" dirty="0"/>
          </a:p>
          <a:p>
            <a:endParaRPr sz="2000" dirty="0"/>
          </a:p>
        </p:txBody>
      </p:sp>
      <p:sp>
        <p:nvSpPr>
          <p:cNvPr id="7" name="标题 1"/>
          <p:cNvSpPr>
            <a:spLocks noGrp="1"/>
          </p:cNvSpPr>
          <p:nvPr/>
        </p:nvSpPr>
        <p:spPr>
          <a:xfrm>
            <a:off x="612732" y="3455656"/>
            <a:ext cx="10852237" cy="441964"/>
          </a:xfrm>
          <a:prstGeom prst="rect">
            <a:avLst/>
          </a:prstGeom>
        </p:spPr>
        <p:txBody>
          <a:bodyPr vert="horz" wrap="square" lIns="90170" tIns="46990" rIns="90170" bIns="46990" rtlCol="0" anchor="ctr" anchorCtr="0">
            <a:no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旗黑-55简" panose="00020600040101010101" charset="-122"/>
                <a:cs typeface="+mj-cs"/>
                <a:sym typeface="+mn-ea"/>
              </a:defRPr>
            </a:lvl1pPr>
          </a:lstStyle>
          <a:p>
            <a:r>
              <a:rPr lang="en-US" altLang="zh-CN" dirty="0"/>
              <a:t>The input and output of two models</a:t>
            </a:r>
          </a:p>
        </p:txBody>
      </p:sp>
      <p:sp>
        <p:nvSpPr>
          <p:cNvPr id="8" name="文本框 7"/>
          <p:cNvSpPr txBox="1"/>
          <p:nvPr/>
        </p:nvSpPr>
        <p:spPr>
          <a:xfrm>
            <a:off x="669882" y="4228708"/>
            <a:ext cx="10852150" cy="2030095"/>
          </a:xfrm>
          <a:prstGeom prst="rect">
            <a:avLst/>
          </a:prstGeom>
          <a:noFill/>
        </p:spPr>
        <p:txBody>
          <a:bodyPr wrap="square" rtlCol="0" anchor="t">
            <a:spAutoFit/>
          </a:bodyPr>
          <a:lstStyle/>
          <a:p>
            <a:r>
              <a:rPr lang="zh-CN" altLang="en-US" dirty="0"/>
              <a:t>we define a prior on</a:t>
            </a:r>
            <a:r>
              <a:rPr lang="en-US" altLang="zh-CN" dirty="0"/>
              <a:t> </a:t>
            </a:r>
            <a:r>
              <a:rPr lang="zh-CN" altLang="en-US" dirty="0"/>
              <a:t>input noise variables pz(z), then</a:t>
            </a:r>
            <a:r>
              <a:rPr lang="en-US" altLang="zh-CN" dirty="0"/>
              <a:t> </a:t>
            </a:r>
            <a:r>
              <a:rPr lang="zh-CN" altLang="en-US" dirty="0"/>
              <a:t>represent a mapping to data space as G(z; θ</a:t>
            </a:r>
            <a:r>
              <a:rPr lang="en-US" altLang="zh-CN" dirty="0"/>
              <a:t>_</a:t>
            </a:r>
            <a:r>
              <a:rPr lang="zh-CN" altLang="en-US" dirty="0"/>
              <a:t>g)</a:t>
            </a:r>
          </a:p>
          <a:p>
            <a:r>
              <a:rPr lang="en-US" altLang="zh-CN" dirty="0"/>
              <a:t>G</a:t>
            </a:r>
            <a:r>
              <a:rPr lang="zh-CN" altLang="en-US" dirty="0"/>
              <a:t>输入是高斯噪音（潜在的先验），输出是生成的数据</a:t>
            </a:r>
          </a:p>
          <a:p>
            <a:endParaRPr lang="zh-CN" altLang="en-US" dirty="0"/>
          </a:p>
          <a:p>
            <a:endParaRPr lang="zh-CN" altLang="en-US" dirty="0"/>
          </a:p>
          <a:p>
            <a:r>
              <a:rPr lang="zh-CN" altLang="en-US" dirty="0"/>
              <a:t>We also define a</a:t>
            </a:r>
            <a:r>
              <a:rPr lang="en-US" altLang="zh-CN" dirty="0"/>
              <a:t> </a:t>
            </a:r>
            <a:r>
              <a:rPr lang="zh-CN" altLang="en-US" dirty="0"/>
              <a:t>second multilayer perceptron D(x; θd) that outputs a single scalar. D(x) represents the probability</a:t>
            </a:r>
            <a:r>
              <a:rPr lang="en-US" altLang="zh-CN" dirty="0"/>
              <a:t> </a:t>
            </a:r>
            <a:r>
              <a:rPr lang="zh-CN" altLang="en-US" dirty="0"/>
              <a:t>that x came from the data rather than p</a:t>
            </a:r>
            <a:r>
              <a:rPr lang="en-US" altLang="zh-CN" dirty="0"/>
              <a:t>_</a:t>
            </a:r>
            <a:r>
              <a:rPr lang="zh-CN" altLang="en-US" dirty="0"/>
              <a:t>g.</a:t>
            </a:r>
          </a:p>
          <a:p>
            <a:r>
              <a:rPr lang="en-US" altLang="zh-CN" dirty="0"/>
              <a:t>D</a:t>
            </a:r>
            <a:r>
              <a:rPr lang="zh-CN" altLang="en-US" dirty="0"/>
              <a:t>输入是某数据（维度相同，可能是真实数据可能是</a:t>
            </a:r>
            <a:r>
              <a:rPr lang="en-US" altLang="zh-CN" dirty="0"/>
              <a:t>G</a:t>
            </a:r>
            <a:r>
              <a:rPr lang="zh-CN" altLang="en-US" dirty="0"/>
              <a:t>生成的伪造数据），输出是真实数据的概率</a:t>
            </a:r>
            <a:r>
              <a:rPr lang="en-US" altLang="zh-CN" dirty="0"/>
              <a:t>p</a:t>
            </a:r>
            <a:r>
              <a:rPr lang="zh-CN" altLang="en-US" dirty="0"/>
              <a:t>，</a:t>
            </a:r>
          </a:p>
        </p:txBody>
      </p:sp>
      <p:pic>
        <p:nvPicPr>
          <p:cNvPr id="5" name="图片 4">
            <a:extLst>
              <a:ext uri="{FF2B5EF4-FFF2-40B4-BE49-F238E27FC236}">
                <a16:creationId xmlns:a16="http://schemas.microsoft.com/office/drawing/2014/main" id="{D8732B6F-5527-0F71-9559-1BD5062D1FF1}"/>
              </a:ext>
            </a:extLst>
          </p:cNvPr>
          <p:cNvPicPr>
            <a:picLocks noChangeAspect="1"/>
          </p:cNvPicPr>
          <p:nvPr/>
        </p:nvPicPr>
        <p:blipFill>
          <a:blip r:embed="rId4"/>
          <a:stretch>
            <a:fillRect/>
          </a:stretch>
        </p:blipFill>
        <p:spPr>
          <a:xfrm>
            <a:off x="6770563" y="100177"/>
            <a:ext cx="5115797" cy="3421692"/>
          </a:xfrm>
          <a:prstGeom prst="rect">
            <a:avLst/>
          </a:prstGeom>
        </p:spPr>
      </p:pic>
      <p:sp>
        <p:nvSpPr>
          <p:cNvPr id="4" name="文本框 3">
            <a:extLst>
              <a:ext uri="{FF2B5EF4-FFF2-40B4-BE49-F238E27FC236}">
                <a16:creationId xmlns:a16="http://schemas.microsoft.com/office/drawing/2014/main" id="{2F422461-DC83-4B1A-4572-06A671EDF70A}"/>
              </a:ext>
            </a:extLst>
          </p:cNvPr>
          <p:cNvSpPr txBox="1"/>
          <p:nvPr/>
        </p:nvSpPr>
        <p:spPr>
          <a:xfrm>
            <a:off x="7358063" y="3629025"/>
            <a:ext cx="4106906" cy="369332"/>
          </a:xfrm>
          <a:prstGeom prst="rect">
            <a:avLst/>
          </a:prstGeom>
          <a:noFill/>
        </p:spPr>
        <p:txBody>
          <a:bodyPr wrap="square" rtlCol="0">
            <a:spAutoFit/>
          </a:bodyPr>
          <a:lstStyle/>
          <a:p>
            <a:r>
              <a:rPr lang="zh-CN" altLang="en-US" dirty="0"/>
              <a:t>引用自</a:t>
            </a:r>
            <a:r>
              <a:rPr lang="en-US" altLang="zh-CN" dirty="0" err="1"/>
              <a:t>paperwithcode</a:t>
            </a:r>
            <a:endParaRPr lang="zh-CN" altLang="en-US" dirty="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What to train</a:t>
            </a:r>
          </a:p>
        </p:txBody>
      </p:sp>
      <p:pic>
        <p:nvPicPr>
          <p:cNvPr id="5" name="图片 4"/>
          <p:cNvPicPr>
            <a:picLocks noChangeAspect="1"/>
          </p:cNvPicPr>
          <p:nvPr/>
        </p:nvPicPr>
        <p:blipFill>
          <a:blip r:embed="rId4"/>
          <a:stretch>
            <a:fillRect/>
          </a:stretch>
        </p:blipFill>
        <p:spPr>
          <a:xfrm>
            <a:off x="739775" y="1682750"/>
            <a:ext cx="10444480" cy="661670"/>
          </a:xfrm>
          <a:prstGeom prst="rect">
            <a:avLst/>
          </a:prstGeom>
        </p:spPr>
      </p:pic>
      <p:pic>
        <p:nvPicPr>
          <p:cNvPr id="6" name="图片 5"/>
          <p:cNvPicPr>
            <a:picLocks noChangeAspect="1"/>
          </p:cNvPicPr>
          <p:nvPr/>
        </p:nvPicPr>
        <p:blipFill>
          <a:blip r:embed="rId5"/>
          <a:stretch>
            <a:fillRect/>
          </a:stretch>
        </p:blipFill>
        <p:spPr>
          <a:xfrm>
            <a:off x="739775" y="2344420"/>
            <a:ext cx="10467975" cy="3533140"/>
          </a:xfrm>
          <a:prstGeom prst="rect">
            <a:avLst/>
          </a:prstGeom>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algorithm</a:t>
            </a:r>
          </a:p>
        </p:txBody>
      </p:sp>
      <p:pic>
        <p:nvPicPr>
          <p:cNvPr id="4" name="内容占位符 3"/>
          <p:cNvPicPr>
            <a:picLocks noGrp="1" noChangeAspect="1"/>
          </p:cNvPicPr>
          <p:nvPr>
            <p:ph idx="1"/>
          </p:nvPr>
        </p:nvPicPr>
        <p:blipFill>
          <a:blip r:embed="rId4"/>
          <a:stretch>
            <a:fillRect/>
          </a:stretch>
        </p:blipFill>
        <p:spPr>
          <a:xfrm>
            <a:off x="669925" y="885190"/>
            <a:ext cx="8802370" cy="5747385"/>
          </a:xfrm>
          <a:prstGeom prst="rect">
            <a:avLst/>
          </a:prstGeom>
        </p:spPr>
      </p:pic>
      <p:sp>
        <p:nvSpPr>
          <p:cNvPr id="5" name="文本框 4"/>
          <p:cNvSpPr txBox="1"/>
          <p:nvPr/>
        </p:nvSpPr>
        <p:spPr>
          <a:xfrm>
            <a:off x="8406765" y="3368675"/>
            <a:ext cx="3028950" cy="368300"/>
          </a:xfrm>
          <a:prstGeom prst="rect">
            <a:avLst/>
          </a:prstGeom>
          <a:noFill/>
        </p:spPr>
        <p:txBody>
          <a:bodyPr wrap="square" rtlCol="0">
            <a:spAutoFit/>
          </a:bodyPr>
          <a:lstStyle/>
          <a:p>
            <a:r>
              <a:rPr lang="zh-CN" altLang="en-US" dirty="0"/>
              <a:t>先更新</a:t>
            </a:r>
            <a:r>
              <a:rPr lang="en-US" altLang="zh-CN" dirty="0"/>
              <a:t>k</a:t>
            </a:r>
            <a:r>
              <a:rPr lang="zh-CN" altLang="en-US" dirty="0"/>
              <a:t>次判别器的梯度</a:t>
            </a:r>
          </a:p>
        </p:txBody>
      </p:sp>
      <p:sp>
        <p:nvSpPr>
          <p:cNvPr id="6" name="文本框 5"/>
          <p:cNvSpPr txBox="1"/>
          <p:nvPr/>
        </p:nvSpPr>
        <p:spPr>
          <a:xfrm>
            <a:off x="8406765" y="5074920"/>
            <a:ext cx="3028950" cy="368300"/>
          </a:xfrm>
          <a:prstGeom prst="rect">
            <a:avLst/>
          </a:prstGeom>
          <a:noFill/>
        </p:spPr>
        <p:txBody>
          <a:bodyPr wrap="square" rtlCol="0">
            <a:spAutoFit/>
          </a:bodyPr>
          <a:lstStyle/>
          <a:p>
            <a:r>
              <a:rPr lang="zh-CN" altLang="en-US" dirty="0"/>
              <a:t>再更新一次生成器的梯度</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a:t>
            </a:r>
          </a:p>
        </p:txBody>
      </p:sp>
      <p:sp>
        <p:nvSpPr>
          <p:cNvPr id="3" name="内容占位符 2"/>
          <p:cNvSpPr>
            <a:spLocks noGrp="1"/>
          </p:cNvSpPr>
          <p:nvPr>
            <p:ph idx="1"/>
          </p:nvPr>
        </p:nvSpPr>
        <p:spPr/>
        <p:txBody>
          <a:bodyPr/>
          <a:lstStyle/>
          <a:p>
            <a:r>
              <a:rPr lang="en-US" altLang="zh-CN" sz="1800"/>
              <a:t>G: a mixture of rectifier linear activations and sigmoid activations</a:t>
            </a:r>
          </a:p>
          <a:p>
            <a:r>
              <a:rPr sz="1800"/>
              <a:t>多个全连接层</a:t>
            </a:r>
            <a:r>
              <a:rPr lang="en-US" altLang="zh-CN" sz="1800"/>
              <a:t>+ relu</a:t>
            </a:r>
            <a:r>
              <a:rPr sz="1800"/>
              <a:t>函数</a:t>
            </a:r>
            <a:r>
              <a:rPr lang="en-US" altLang="zh-CN" sz="1800"/>
              <a:t> </a:t>
            </a:r>
            <a:r>
              <a:rPr sz="1800"/>
              <a:t>或</a:t>
            </a:r>
            <a:r>
              <a:rPr lang="en-US" altLang="zh-CN" sz="1800"/>
              <a:t> sigmoid </a:t>
            </a:r>
            <a:r>
              <a:rPr sz="1800"/>
              <a:t>函数</a:t>
            </a:r>
          </a:p>
          <a:p>
            <a:r>
              <a:rPr lang="en-US" altLang="zh-CN" sz="1800"/>
              <a:t>D</a:t>
            </a:r>
            <a:r>
              <a:rPr sz="1800"/>
              <a:t>：</a:t>
            </a:r>
            <a:r>
              <a:rPr lang="en-US" altLang="zh-CN" sz="1800">
                <a:sym typeface="+mn-ea"/>
              </a:rPr>
              <a:t>a mixture of rectifier linear activations and maxout activations</a:t>
            </a:r>
          </a:p>
          <a:p>
            <a:r>
              <a:rPr sz="1800">
                <a:sym typeface="+mn-ea"/>
              </a:rPr>
              <a:t>多个全连接层</a:t>
            </a:r>
            <a:r>
              <a:rPr lang="en-US" altLang="zh-CN" sz="1800">
                <a:sym typeface="+mn-ea"/>
              </a:rPr>
              <a:t>+ Maxout </a:t>
            </a:r>
            <a:r>
              <a:rPr sz="1800">
                <a:sym typeface="+mn-ea"/>
              </a:rPr>
              <a:t>函数</a:t>
            </a:r>
          </a:p>
          <a:p>
            <a:endParaRPr sz="1800">
              <a:sym typeface="+mn-ea"/>
            </a:endParaRPr>
          </a:p>
          <a:p>
            <a:endParaRPr sz="1800">
              <a:sym typeface="+mn-ea"/>
            </a:endParaRPr>
          </a:p>
          <a:p>
            <a:endParaRPr sz="1800">
              <a:sym typeface="+mn-ea"/>
            </a:endParaRPr>
          </a:p>
          <a:p>
            <a:r>
              <a:rPr sz="1800"/>
              <a:t>used noise as the input to only</a:t>
            </a:r>
            <a:r>
              <a:rPr lang="en-US" altLang="zh-CN" sz="1800"/>
              <a:t> </a:t>
            </a:r>
            <a:r>
              <a:rPr sz="1800"/>
              <a:t>the bottommost layer of the generator network.</a:t>
            </a:r>
          </a:p>
          <a:p>
            <a:r>
              <a:rPr sz="1800"/>
              <a:t>噪音仅仅在</a:t>
            </a:r>
            <a:r>
              <a:rPr lang="en-US" altLang="zh-CN" sz="1800"/>
              <a:t>G</a:t>
            </a:r>
            <a:r>
              <a:rPr sz="1800"/>
              <a:t>的最开始层加入</a:t>
            </a:r>
          </a:p>
          <a:p>
            <a:endParaRPr sz="1800"/>
          </a:p>
        </p:txBody>
      </p:sp>
      <p:pic>
        <p:nvPicPr>
          <p:cNvPr id="4" name="图片 3"/>
          <p:cNvPicPr>
            <a:picLocks noChangeAspect="1"/>
          </p:cNvPicPr>
          <p:nvPr/>
        </p:nvPicPr>
        <p:blipFill>
          <a:blip r:embed="rId3"/>
          <a:stretch>
            <a:fillRect/>
          </a:stretch>
        </p:blipFill>
        <p:spPr>
          <a:xfrm>
            <a:off x="4686935" y="2545715"/>
            <a:ext cx="6835140" cy="1607820"/>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experiment result of the paper</a:t>
            </a:r>
            <a:endParaRPr lang="zh-CN" altLang="en-US" dirty="0"/>
          </a:p>
        </p:txBody>
      </p:sp>
      <p:pic>
        <p:nvPicPr>
          <p:cNvPr id="4" name="内容占位符 3"/>
          <p:cNvPicPr>
            <a:picLocks noGrp="1" noChangeAspect="1"/>
          </p:cNvPicPr>
          <p:nvPr>
            <p:ph idx="1"/>
          </p:nvPr>
        </p:nvPicPr>
        <p:blipFill>
          <a:blip r:embed="rId3"/>
          <a:stretch>
            <a:fillRect/>
          </a:stretch>
        </p:blipFill>
        <p:spPr>
          <a:xfrm>
            <a:off x="5878830" y="1726565"/>
            <a:ext cx="6016625" cy="1911350"/>
          </a:xfrm>
          <a:prstGeom prst="rect">
            <a:avLst/>
          </a:prstGeom>
        </p:spPr>
      </p:pic>
      <p:sp>
        <p:nvSpPr>
          <p:cNvPr id="5" name="文本框 4"/>
          <p:cNvSpPr txBox="1"/>
          <p:nvPr/>
        </p:nvSpPr>
        <p:spPr>
          <a:xfrm>
            <a:off x="6108700" y="3853180"/>
            <a:ext cx="5556250" cy="368300"/>
          </a:xfrm>
          <a:prstGeom prst="rect">
            <a:avLst/>
          </a:prstGeom>
          <a:noFill/>
        </p:spPr>
        <p:txBody>
          <a:bodyPr wrap="square" rtlCol="0">
            <a:spAutoFit/>
          </a:bodyPr>
          <a:lstStyle/>
          <a:p>
            <a:r>
              <a:rPr lang="zh-CN" altLang="en-US"/>
              <a:t>Parzen window-based log-likelihood estimates.</a:t>
            </a:r>
          </a:p>
        </p:txBody>
      </p:sp>
      <p:pic>
        <p:nvPicPr>
          <p:cNvPr id="6" name="图片 5"/>
          <p:cNvPicPr>
            <a:picLocks noChangeAspect="1"/>
          </p:cNvPicPr>
          <p:nvPr/>
        </p:nvPicPr>
        <p:blipFill>
          <a:blip r:embed="rId4"/>
          <a:stretch>
            <a:fillRect/>
          </a:stretch>
        </p:blipFill>
        <p:spPr>
          <a:xfrm>
            <a:off x="339090" y="1903095"/>
            <a:ext cx="5266690" cy="3536950"/>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TljMzA0M2VkMDI1MDNmOTM2ODNhYmRjNTJkYTE1YTMifQ=="/>
</p:tagLst>
</file>

<file path=ppt/tags/tag1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00.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101.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102.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103.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104.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6975"/>
  <p:tag name="KSO_WM_UNIT_TYPE" val="i"/>
  <p:tag name="KSO_WM_UNIT_INDEX" val="1"/>
  <p:tag name="KSO_WM_UNIT_ID" val="chip20226975_2*i*1"/>
  <p:tag name="KSO_WM_BEAUTIFY_FLAG" val="#wm#"/>
  <p:tag name="KSO_WM_TAG_VERSION" val="1.0"/>
  <p:tag name="KSO_WM_CHIP_GROUPID" val="6302e68da35593066dca5043"/>
  <p:tag name="KSO_WM_CHIP_XID" val="6302e68ea35593066dca5052"/>
  <p:tag name="KSO_WM_UNIT_DEC_AREA_ID" val="2ebaa5c24e3948329067ff16f4e1e12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eaa43d9028f455298fb0d51fa70b521"/>
  <p:tag name="KSO_WM_SLIDE_BACKGROUND_TYPE" val="frame"/>
</p:tagLst>
</file>

<file path=ppt/tags/tag105.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6975"/>
  <p:tag name="KSO_WM_UNIT_TYPE" val="i"/>
  <p:tag name="KSO_WM_UNIT_INDEX" val="1"/>
  <p:tag name="KSO_WM_UNIT_ID" val="chip20226975_3*i*1"/>
  <p:tag name="KSO_WM_BEAUTIFY_FLAG" val="#wm#"/>
  <p:tag name="KSO_WM_TAG_VERSION" val="1.0"/>
  <p:tag name="KSO_WM_CHIP_GROUPID" val="6302e68da35593066dca5043"/>
  <p:tag name="KSO_WM_CHIP_XID" val="6302e68ea35593066dca5050"/>
  <p:tag name="KSO_WM_UNIT_DEC_AREA_ID" val="d08dd91fe5fb4a4fb0eba224122e67af"/>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2e21f7626f274d7592000d27972a5255"/>
  <p:tag name="KSO_WM_SLIDE_BACKGROUND_TYPE" val="frame"/>
</p:tagLst>
</file>

<file path=ppt/tags/tag106.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6975"/>
  <p:tag name="KSO_WM_UNIT_TYPE" val="i"/>
  <p:tag name="KSO_WM_UNIT_INDEX" val="1"/>
  <p:tag name="KSO_WM_UNIT_ID" val="chip20226975_4*i*1"/>
  <p:tag name="KSO_WM_BEAUTIFY_FLAG" val="#wm#"/>
  <p:tag name="KSO_WM_TAG_VERSION" val="1.0"/>
  <p:tag name="KSO_WM_CHIP_GROUPID" val="6302e68da35593066dca5043"/>
  <p:tag name="KSO_WM_CHIP_XID" val="6302e68ea35593066dca5051"/>
  <p:tag name="KSO_WM_UNIT_DEC_AREA_ID" val="ffafe01238af4fedb98ae9e035542c4a"/>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30e53baef9f454290ab6c5f6c99c585"/>
  <p:tag name="KSO_WM_SLIDE_BACKGROUND_TYPE" val="frame"/>
</p:tagLst>
</file>

<file path=ppt/tags/tag10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bg20221745_2*i*1"/>
  <p:tag name="KSO_WM_UNIT_LAYERLEVEL" val="1"/>
  <p:tag name="KSO_WM_TAG_VERSION" val="1.0"/>
  <p:tag name="KSO_WM_BEAUTIFY_FLAG" val="#wm#"/>
  <p:tag name="KSO_WM_UNIT_BK_DARK_LIGHT" val="2"/>
  <p:tag name="KSO_WM_UNIT_SUBTYPE" val="h"/>
  <p:tag name="KSO_WM_UNIT_TYPE" val="i"/>
  <p:tag name="KSO_WM_UNIT_INDEX" val="1"/>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9b"/>
</p:tagLst>
</file>

<file path=ppt/tags/tag108.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09.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10.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11.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12.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13.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6975"/>
  <p:tag name="KSO_WM_UNIT_TYPE" val="i"/>
  <p:tag name="KSO_WM_UNIT_INDEX" val="1"/>
  <p:tag name="KSO_WM_UNIT_ID" val="chip20226975_2*i*1"/>
  <p:tag name="KSO_WM_BEAUTIFY_FLAG" val="#wm#"/>
  <p:tag name="KSO_WM_TAG_VERSION" val="1.0"/>
  <p:tag name="KSO_WM_CHIP_GROUPID" val="6302e68da35593066dca5043"/>
  <p:tag name="KSO_WM_CHIP_XID" val="6302e68ea35593066dca5052"/>
  <p:tag name="KSO_WM_UNIT_DEC_AREA_ID" val="e74c8d95f7c44cc0a69b02648aca56e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55770d5a21b429f9106445ef1bb7b4d"/>
  <p:tag name="KSO_WM_SLIDE_BACKGROUND_TYPE" val="leftRight"/>
</p:tagLst>
</file>

<file path=ppt/tags/tag11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bg20221745_3*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9c"/>
</p:tagLst>
</file>

<file path=ppt/tags/tag115.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6975"/>
  <p:tag name="KSO_WM_UNIT_TYPE" val="i"/>
  <p:tag name="KSO_WM_UNIT_INDEX" val="1"/>
  <p:tag name="KSO_WM_UNIT_ID" val="chip20226975_4*i*1"/>
  <p:tag name="KSO_WM_BEAUTIFY_FLAG" val="#wm#"/>
  <p:tag name="KSO_WM_TAG_VERSION" val="1.0"/>
  <p:tag name="KSO_WM_CHIP_GROUPID" val="6302e68da35593066dca5043"/>
  <p:tag name="KSO_WM_CHIP_XID" val="6302e68ea35593066dca5051"/>
  <p:tag name="KSO_WM_UNIT_DEC_AREA_ID" val="cfde2b676a57441ca01ff2a362a5a010"/>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6fe18ffcb2844e52aced897e097b4727"/>
  <p:tag name="KSO_WM_SLIDE_BACKGROUND_TYPE" val="leftRight"/>
</p:tagLst>
</file>

<file path=ppt/tags/tag11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1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1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1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2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2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22.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6975"/>
  <p:tag name="KSO_WM_UNIT_TYPE" val="i"/>
  <p:tag name="KSO_WM_UNIT_INDEX" val="1"/>
  <p:tag name="KSO_WM_UNIT_ID" val="chip20226975_2*i*1"/>
  <p:tag name="KSO_WM_BEAUTIFY_FLAG" val="#wm#"/>
  <p:tag name="KSO_WM_TAG_VERSION" val="1.0"/>
  <p:tag name="KSO_WM_CHIP_GROUPID" val="6302e68da35593066dca5043"/>
  <p:tag name="KSO_WM_CHIP_XID" val="6302e68ea35593066dca5052"/>
  <p:tag name="KSO_WM_UNIT_DEC_AREA_ID" val="f4240ea4c8094f219e9127f5ce00f28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2d64559ebf24e24a45574ff1dfa6d65"/>
  <p:tag name="KSO_WM_SLIDE_BACKGROUND_TYPE" val="topBottom"/>
</p:tagLst>
</file>

<file path=ppt/tags/tag12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bg20221745_4*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9d"/>
</p:tagLst>
</file>

<file path=ppt/tags/tag124.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6975"/>
  <p:tag name="KSO_WM_UNIT_TYPE" val="i"/>
  <p:tag name="KSO_WM_UNIT_INDEX" val="1"/>
  <p:tag name="KSO_WM_UNIT_ID" val="chip20226975_4*i*1"/>
  <p:tag name="KSO_WM_BEAUTIFY_FLAG" val="#wm#"/>
  <p:tag name="KSO_WM_TAG_VERSION" val="1.0"/>
  <p:tag name="KSO_WM_CHIP_GROUPID" val="6302e68da35593066dca5043"/>
  <p:tag name="KSO_WM_CHIP_XID" val="6302e68ea35593066dca5051"/>
  <p:tag name="KSO_WM_UNIT_DEC_AREA_ID" val="2277e35e790a47ac816ad59ebc968032"/>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1660d908fe874f5abedbc2c0f961c007"/>
  <p:tag name="KSO_WM_SLIDE_BACKGROUND_TYPE" val="topBottom"/>
</p:tagLst>
</file>

<file path=ppt/tags/tag12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2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2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2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2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渐变工作总结汇报通用模版"/>
  <p:tag name="KSO_WM_UNIT_NOCLEAR" val="0"/>
  <p:tag name="KSO_WM_UNIT_VALUE" val="21"/>
  <p:tag name="KSO_WM_UNIT_HIGHLIGHT" val="0"/>
  <p:tag name="KSO_WM_UNIT_COMPATIBLE" val="0"/>
  <p:tag name="KSO_WM_UNIT_DIAGRAM_ISNUMVISUAL" val="0"/>
  <p:tag name="KSO_WM_UNIT_DIAGRAM_ISREFERUNIT" val="0"/>
  <p:tag name="KSO_WM_UNIT_TYPE" val="a"/>
  <p:tag name="KSO_WM_UNIT_INDEX" val="1"/>
  <p:tag name="KSO_WM_UNIT_ID" val="custom20226975_1*a*1"/>
  <p:tag name="KSO_WM_TEMPLATE_CATEGORY" val="custom"/>
  <p:tag name="KSO_WM_TEMPLATE_INDEX" val="20226975"/>
  <p:tag name="KSO_WM_UNIT_LAYERLEVEL" val="1"/>
  <p:tag name="KSO_WM_TAG_VERSION" val="1.0"/>
  <p:tag name="KSO_WM_BEAUTIFY_FLAG" val="#wm#"/>
  <p:tag name="KSO_WM_UNIT_DEFAULT_FONT" val="60;66;2"/>
  <p:tag name="KSO_WM_UNIT_BLOCK" val="0"/>
  <p:tag name="KSO_WM_UNIT_DEC_AREA_ID" val="3f38470cf431403c9e04b08a3e7199b0"/>
  <p:tag name="KSO_WM_CHIP_GROUPID" val="619ded4456c5b5f57912a6db"/>
  <p:tag name="KSO_WM_CHIP_XID" val="619ded4456c5b5f57912a6d8"/>
  <p:tag name="KSO_WM_CHIP_FILLAREA_FILL_RULE" val="{&quot;fill_align&quot;:&quot;lm&quot;,&quot;fill_mode&quot;:&quot;adaptive&quot;,&quot;sacle_strategy&quot;:&quot;smart&quot;}"/>
  <p:tag name="KSO_WM_ASSEMBLE_CHIP_INDEX" val="2d4d6b21cc3144009141b8b9e3866ffb"/>
  <p:tag name="KSO_WM_UNIT_TEXT_FILL_FORE_SCHEMECOLOR_INDEX_BRIGHTNESS" val="-0.25"/>
  <p:tag name="KSO_WM_UNIT_TEXT_FILL_FORE_SCHEMECOLOR_INDEX" val="5"/>
  <p:tag name="KSO_WM_UNIT_TEXT_FILL_TYPE" val="1"/>
  <p:tag name="KSO_WM_TEMPLATE_ASSEMBLE_XID" val="631167a3a35593066d074a30"/>
  <p:tag name="KSO_WM_TEMPLATE_ASSEMBLE_GROUPID" val="6302e68da35593066dca5043"/>
</p:tagLst>
</file>

<file path=ppt/tags/tag13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31.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6975"/>
  <p:tag name="KSO_WM_UNIT_TYPE" val="i"/>
  <p:tag name="KSO_WM_UNIT_INDEX" val="1"/>
  <p:tag name="KSO_WM_UNIT_ID" val="chip20226975_2*i*1"/>
  <p:tag name="KSO_WM_BEAUTIFY_FLAG" val="#wm#"/>
  <p:tag name="KSO_WM_TAG_VERSION" val="1.0"/>
  <p:tag name="KSO_WM_CHIP_GROUPID" val="6302e68da35593066dca5043"/>
  <p:tag name="KSO_WM_CHIP_XID" val="6302e68ea35593066dca5052"/>
  <p:tag name="KSO_WM_UNIT_DEC_AREA_ID" val="8ccd20e18fdd49738cbaa5de9d1b12c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aa3d6fc39e0c43b1bc72d93da039bd5c"/>
  <p:tag name="KSO_WM_SLIDE_BACKGROUND_TYPE" val="bottomTop"/>
</p:tagLst>
</file>

<file path=ppt/tags/tag13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bg20221745_5*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9e"/>
</p:tagLst>
</file>

<file path=ppt/tags/tag133.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6975"/>
  <p:tag name="KSO_WM_UNIT_TYPE" val="i"/>
  <p:tag name="KSO_WM_UNIT_INDEX" val="1"/>
  <p:tag name="KSO_WM_UNIT_ID" val="chip20226975_3*i*1"/>
  <p:tag name="KSO_WM_BEAUTIFY_FLAG" val="#wm#"/>
  <p:tag name="KSO_WM_TAG_VERSION" val="1.0"/>
  <p:tag name="KSO_WM_CHIP_GROUPID" val="6302e68da35593066dca5043"/>
  <p:tag name="KSO_WM_CHIP_XID" val="6302e68ea35593066dca5050"/>
  <p:tag name="KSO_WM_UNIT_DEC_AREA_ID" val="dbfa7e9b9bff44c2b73390bdbf367a83"/>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6bcd314f55bd42459f7376115f275618"/>
  <p:tag name="KSO_WM_SLIDE_BACKGROUND_TYPE" val="bottomTop"/>
</p:tagLst>
</file>

<file path=ppt/tags/tag13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3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3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3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3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3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添加副标题"/>
  <p:tag name="KSO_WM_UNIT_NOCLEAR" val="0"/>
  <p:tag name="KSO_WM_UNIT_VALUE" val="44"/>
  <p:tag name="KSO_WM_UNIT_HIGHLIGHT" val="0"/>
  <p:tag name="KSO_WM_UNIT_COMPATIBLE" val="0"/>
  <p:tag name="KSO_WM_UNIT_DIAGRAM_ISNUMVISUAL" val="0"/>
  <p:tag name="KSO_WM_UNIT_DIAGRAM_ISREFERUNIT" val="0"/>
  <p:tag name="KSO_WM_UNIT_TYPE" val="b"/>
  <p:tag name="KSO_WM_UNIT_INDEX" val="1"/>
  <p:tag name="KSO_WM_UNIT_ID" val="custom20226975_1*b*1"/>
  <p:tag name="KSO_WM_TEMPLATE_CATEGORY" val="custom"/>
  <p:tag name="KSO_WM_TEMPLATE_INDEX" val="20226975"/>
  <p:tag name="KSO_WM_UNIT_LAYERLEVEL" val="1"/>
  <p:tag name="KSO_WM_TAG_VERSION" val="1.0"/>
  <p:tag name="KSO_WM_BEAUTIFY_FLAG" val="#wm#"/>
  <p:tag name="KSO_WM_UNIT_DEFAULT_FONT" val="16;18;2"/>
  <p:tag name="KSO_WM_UNIT_BLOCK" val="0"/>
  <p:tag name="KSO_WM_UNIT_DEC_AREA_ID" val="d384c68fbfbc4f0295de34c60f9170c1"/>
  <p:tag name="KSO_WM_CHIP_GROUPID" val="619ded4456c5b5f57912a6db"/>
  <p:tag name="KSO_WM_CHIP_XID" val="619ded4456c5b5f57912a6d8"/>
  <p:tag name="KSO_WM_CHIP_FILLAREA_FILL_RULE" val="{&quot;fill_align&quot;:&quot;lm&quot;,&quot;fill_mode&quot;:&quot;adaptive&quot;,&quot;sacle_strategy&quot;:&quot;smart&quot;}"/>
  <p:tag name="KSO_WM_ASSEMBLE_CHIP_INDEX" val="2d4d6b21cc3144009141b8b9e3866ffb"/>
  <p:tag name="KSO_WM_UNIT_TEXT_FILL_FORE_SCHEMECOLOR_INDEX_BRIGHTNESS" val="0.15"/>
  <p:tag name="KSO_WM_UNIT_TEXT_FILL_FORE_SCHEMECOLOR_INDEX" val="13"/>
  <p:tag name="KSO_WM_UNIT_TEXT_FILL_TYPE" val="1"/>
  <p:tag name="KSO_WM_TEMPLATE_ASSEMBLE_XID" val="631167a3a35593066d074a30"/>
  <p:tag name="KSO_WM_TEMPLATE_ASSEMBLE_GROUPID" val="6302e68da35593066dca5043"/>
</p:tagLst>
</file>

<file path=ppt/tags/tag140.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6975"/>
  <p:tag name="KSO_WM_UNIT_TYPE" val="i"/>
  <p:tag name="KSO_WM_UNIT_INDEX" val="1"/>
  <p:tag name="KSO_WM_UNIT_ID" val="chip20226975_2*i*1"/>
  <p:tag name="KSO_WM_BEAUTIFY_FLAG" val="#wm#"/>
  <p:tag name="KSO_WM_TAG_VERSION" val="1.0"/>
  <p:tag name="KSO_WM_CHIP_GROUPID" val="6302e68da35593066dca5043"/>
  <p:tag name="KSO_WM_CHIP_XID" val="6302e68ea35593066dca5052"/>
  <p:tag name="KSO_WM_UNIT_DEC_AREA_ID" val="67926bbdf62c48f58e3cdcfc1dcd1cec"/>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e0c380586242407da74bd4cfa4d461a1"/>
  <p:tag name="KSO_WM_SLIDE_BACKGROUND_TYPE" val="navigation"/>
</p:tagLst>
</file>

<file path=ppt/tags/tag14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bg20221745_6*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9f"/>
</p:tagLst>
</file>

<file path=ppt/tags/tag142.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6975"/>
  <p:tag name="KSO_WM_UNIT_TYPE" val="i"/>
  <p:tag name="KSO_WM_UNIT_INDEX" val="1"/>
  <p:tag name="KSO_WM_UNIT_ID" val="chip20226975_4*i*1"/>
  <p:tag name="KSO_WM_BEAUTIFY_FLAG" val="#wm#"/>
  <p:tag name="KSO_WM_TAG_VERSION" val="1.0"/>
  <p:tag name="KSO_WM_CHIP_GROUPID" val="6302e68da35593066dca5043"/>
  <p:tag name="KSO_WM_CHIP_XID" val="6302e68ea35593066dca5051"/>
  <p:tag name="KSO_WM_UNIT_DEC_AREA_ID" val="ea1fcfa3ca494634a51a5c95b1fbb70e"/>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a485395744214f1d8f445800d998c3a6"/>
  <p:tag name="KSO_WM_SLIDE_BACKGROUND_TYPE" val="navigation"/>
</p:tagLst>
</file>

<file path=ppt/tags/tag14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4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4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4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4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4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4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添加文本具体内容，简明扼要地阐述你的观点"/>
  <p:tag name="KSO_WM_UNIT_NOCLEAR" val="0"/>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custom20226975_1*f*1"/>
  <p:tag name="KSO_WM_TEMPLATE_CATEGORY" val="custom"/>
  <p:tag name="KSO_WM_TEMPLATE_INDEX" val="20226975"/>
  <p:tag name="KSO_WM_UNIT_LAYERLEVEL" val="1"/>
  <p:tag name="KSO_WM_TAG_VERSION" val="1.0"/>
  <p:tag name="KSO_WM_BEAUTIFY_FLAG" val="#wm#"/>
  <p:tag name="KSO_WM_UNIT_DEFAULT_FONT" val="14;16;2"/>
  <p:tag name="KSO_WM_UNIT_BLOCK" val="0"/>
  <p:tag name="KSO_WM_UNIT_DEC_AREA_ID" val="b10ec48da9ad4248b0a718ffe2499035"/>
  <p:tag name="KSO_WM_CHIP_GROUPID" val="619ded4456c5b5f57912a6db"/>
  <p:tag name="KSO_WM_CHIP_XID" val="619ded4456c5b5f57912a6d8"/>
  <p:tag name="KSO_WM_CHIP_FILLAREA_FILL_RULE" val="{&quot;fill_align&quot;:&quot;lm&quot;,&quot;fill_mode&quot;:&quot;adaptive&quot;,&quot;sacle_strategy&quot;:&quot;smart&quot;}"/>
  <p:tag name="KSO_WM_ASSEMBLE_CHIP_INDEX" val="2d4d6b21cc3144009141b8b9e3866ffb"/>
  <p:tag name="KSO_WM_UNIT_TEXT_FILL_FORE_SCHEMECOLOR_INDEX_BRIGHTNESS" val="0.15"/>
  <p:tag name="KSO_WM_UNIT_TEXT_FILL_FORE_SCHEMECOLOR_INDEX" val="13"/>
  <p:tag name="KSO_WM_UNIT_TEXT_FILL_TYPE" val="1"/>
  <p:tag name="KSO_WM_TEMPLATE_ASSEMBLE_XID" val="631167a3a35593066d074a30"/>
  <p:tag name="KSO_WM_TEMPLATE_ASSEMBLE_GROUPID" val="6302e68da35593066dca5043"/>
</p:tagLst>
</file>

<file path=ppt/tags/tag15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51.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6975"/>
  <p:tag name="KSO_WM_UNIT_TYPE" val="i"/>
  <p:tag name="KSO_WM_UNIT_INDEX" val="1"/>
  <p:tag name="KSO_WM_UNIT_ID" val="chip20226975_2*i*1"/>
  <p:tag name="KSO_WM_BEAUTIFY_FLAG" val="#wm#"/>
  <p:tag name="KSO_WM_TAG_VERSION" val="1.0"/>
  <p:tag name="KSO_WM_CHIP_GROUPID" val="6302e68da35593066dca5043"/>
  <p:tag name="KSO_WM_CHIP_XID" val="6302e68ea35593066dca5052"/>
  <p:tag name="KSO_WM_UNIT_DEC_AREA_ID" val="6edcb1b0d5a04e30bacadadc8161ccf1"/>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ebb043edbbab4536afa2610502ab16d8"/>
  <p:tag name="KSO_WM_SLIDE_BACKGROUND_TYPE" val="belt"/>
</p:tagLst>
</file>

<file path=ppt/tags/tag15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bg20221745_7*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a0"/>
</p:tagLst>
</file>

<file path=ppt/tags/tag153.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6975"/>
  <p:tag name="KSO_WM_UNIT_TYPE" val="i"/>
  <p:tag name="KSO_WM_UNIT_INDEX" val="1"/>
  <p:tag name="KSO_WM_UNIT_ID" val="chip20226975_3*i*1"/>
  <p:tag name="KSO_WM_BEAUTIFY_FLAG" val="#wm#"/>
  <p:tag name="KSO_WM_TAG_VERSION" val="1.0"/>
  <p:tag name="KSO_WM_CHIP_GROUPID" val="6302e68da35593066dca5043"/>
  <p:tag name="KSO_WM_CHIP_XID" val="6302e68ea35593066dca5050"/>
  <p:tag name="KSO_WM_UNIT_DEC_AREA_ID" val="697cf3ddf1cb47b088c1e472ffad7b07"/>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73be234a759c486bb7129a87dcb7b55a"/>
  <p:tag name="KSO_WM_SLIDE_BACKGROUND_TYPE" val="belt"/>
</p:tagLst>
</file>

<file path=ppt/tags/tag154.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6975"/>
  <p:tag name="KSO_WM_UNIT_TYPE" val="i"/>
  <p:tag name="KSO_WM_UNIT_INDEX" val="1"/>
  <p:tag name="KSO_WM_UNIT_ID" val="chip20226975_4*i*1"/>
  <p:tag name="KSO_WM_BEAUTIFY_FLAG" val="#wm#"/>
  <p:tag name="KSO_WM_TAG_VERSION" val="1.0"/>
  <p:tag name="KSO_WM_CHIP_GROUPID" val="6302e68da35593066dca5043"/>
  <p:tag name="KSO_WM_CHIP_XID" val="6302e68ea35593066dca5051"/>
  <p:tag name="KSO_WM_UNIT_DEC_AREA_ID" val="104d527d69c4475b85045e9d13741e3a"/>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9c29f4d31e9541e98ec9f71483b46c96"/>
  <p:tag name="KSO_WM_SLIDE_BACKGROUND_TYPE" val="belt"/>
</p:tagLst>
</file>

<file path=ppt/tags/tag155.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56.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57.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58.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59.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6975"/>
  <p:tag name="KSO_WM_UNIT_TYPE" val="i"/>
  <p:tag name="KSO_WM_UNIT_INDEX" val="1"/>
  <p:tag name="KSO_WM_UNIT_ID" val="chip20226975_2*i*1"/>
  <p:tag name="KSO_WM_BEAUTIFY_FLAG" val="#wm#"/>
  <p:tag name="KSO_WM_TAG_VERSION" val="1.0"/>
  <p:tag name="KSO_WM_CHIP_GROUPID" val="6302e68da35593066dca5043"/>
  <p:tag name="KSO_WM_CHIP_XID" val="6302e68ea35593066dca5052"/>
  <p:tag name="KSO_WM_UNIT_DEC_AREA_ID" val="404f31ea4dc540e091855600c323d1da"/>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2a1210966aa4682b3fd12482f6d5b15"/>
</p:tagLst>
</file>

<file path=ppt/tags/tag160.xml><?xml version="1.0" encoding="utf-8"?>
<p:tagLst xmlns:a="http://schemas.openxmlformats.org/drawingml/2006/main" xmlns:r="http://schemas.openxmlformats.org/officeDocument/2006/relationships" xmlns:p="http://schemas.openxmlformats.org/presentationml/2006/main">
  <p:tag name="KSO_WM_SLIDE_ID" val="custom20226975_1"/>
  <p:tag name="KSO_WM_TEMPLATE_SUBCATEGORY" val="21"/>
  <p:tag name="KSO_WM_TEMPLATE_MASTER_TYPE" val="1"/>
  <p:tag name="KSO_WM_TEMPLATE_COLOR_TYPE" val="1"/>
  <p:tag name="KSO_WM_SLIDE_ITEM_CNT" val="0"/>
  <p:tag name="KSO_WM_SLIDE_INDEX" val="1"/>
  <p:tag name="KSO_WM_TAG_VERSION" val="1.0"/>
  <p:tag name="KSO_WM_BEAUTIFY_FLAG" val="#wm#"/>
  <p:tag name="KSO_WM_TEMPLATE_CATEGORY" val="custom"/>
  <p:tag name="KSO_WM_TEMPLATE_INDEX" val="20226975"/>
  <p:tag name="KSO_WM_SLIDE_LAYOUT" val="a_b_f"/>
  <p:tag name="KSO_WM_SLIDE_LAYOUT_CNT" val="1_1_1"/>
  <p:tag name="KSO_WM_CHIP_INFOS" val="{&quot;type&quot;:0,&quot;layout_type&quot;:&quot;1_NF_RC&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扁平风&quot;,&quot;手绘风&quot;,&quot;立体风&quot;,&quot;炫酷&quot;,&quot;复古风&quot;,&quot;科技风&quot;,&quot;水彩风&quot;,&quot;ios风&quot;,&quot;快闪&quot;,&quot;波普风&quot;,&quot;孟菲斯&quot;,&quot;蒸汽波&quot;,&quot;MBE&quot;,&quot;剪纸风&quot;,&quot;酸性风&quot;,&quot;像素风&quot;,&quot;涂鸦风&quot;,&quot;实景&quot;]},&quot;slide_type&quot;:[&quot;title&quot;,&quot;sectionTitle&quot;,&quot;contents&quot;,&quot;endPage&quot;],&quot;useType&quot;:[&quot;ppt&quot;]}"/>
  <p:tag name="KSO_WM_CHIP_FILLPROP" val="[[{&quot;text_align&quot;:&quot;lm&quot;,&quot;text_direction&quot;:&quot;horizontal&quot;,&quot;support_big_font&quot;:false,&quot;picture_toward&quot;:0,&quot;picture_dockside&quot;:[],&quot;fill_id&quot;:&quot;90fcafec96db4c2892e951b073d2793a&quot;,&quot;fill_align&quot;:&quot;lm&quot;,&quot;chip_types&quot;:[&quot;header&quot;,&quot;wordpuzzle&quot;]}],[{&quot;text_align&quot;:&quot;lm&quot;,&quot;text_direction&quot;:&quot;horizontal&quot;,&quot;support_big_font&quot;:false,&quot;picture_toward&quot;:0,&quot;picture_dockside&quot;:[],&quot;fill_id&quot;:&quot;90fcafec96db4c2892e951b073d2793a&quot;,&quot;fill_align&quot;:&quot;rb&quot;,&quot;chip_types&quot;:[&quot;header&quot;]}]]"/>
  <p:tag name="KSO_WM_CHIP_DECFILLPROP" val="[]"/>
  <p:tag name="KSO_WM_CHIP_XID" val="61309947c37455bdf62aa2f2"/>
  <p:tag name="KSO_WM_CHIP_GROUPID" val="61309947c37455bdf62aa2f1"/>
  <p:tag name="KSO_WM_SLIDE_LAYOUT_INFO" val="{&quot;id&quot;:&quot;2022-09-02T10:17:23&quot;,&quot;margin&quot;:{&quot;bottom&quot;:2.6691415309906006,&quot;left&quot;:17.139705657958984,&quot;right&quot;:2.2848029136657715,&quot;top&quot;:3.339402914047241},&quot;type&quot;:0}"/>
  <p:tag name="KSO_WM_SLIDE_BK_DARK_LIGHT" val="2"/>
  <p:tag name="KSO_WM_SLIDE_BACKGROUND_TYPE" val="general"/>
  <p:tag name="KSO_WM_SLIDE_SUPPORT_FEATURE_TYPE" val="0"/>
  <p:tag name="KSO_WM_SLIDE_TYPE" val="title"/>
  <p:tag name="KSO_WM_TEMPLATE_MASTER_THUMB_INDEX" val="13"/>
  <p:tag name="KSO_WM_CHIP_COLORING" val="1"/>
  <p:tag name="KSO_WM_SLIDE_SUBTYPE" val="pureTxt"/>
  <p:tag name="KSO_WM_TEMPLATE_ASSEMBLE_XID" val="631167a3a35593066d074a30"/>
  <p:tag name="KSO_WM_TEMPLATE_ASSEMBLE_GROUPID" val="6302e68da35593066dca5043"/>
  <p:tag name="KSO_WM_TEMPLATE_THUMBS_INDEX" val="1、2、5、7、14、22"/>
</p:tagLst>
</file>

<file path=ppt/tags/tag16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712,&quot;width&quot;:12864}"/>
</p:tagLst>
</file>

<file path=ppt/tags/tag162.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添加文本具体内容，简明扼要地阐述你的观点"/>
  <p:tag name="KSO_WM_UNIT_NOCLEAR" val="0"/>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custom20226975_1*f*1"/>
  <p:tag name="KSO_WM_TEMPLATE_CATEGORY" val="custom"/>
  <p:tag name="KSO_WM_TEMPLATE_INDEX" val="20226975"/>
  <p:tag name="KSO_WM_UNIT_LAYERLEVEL" val="1"/>
  <p:tag name="KSO_WM_TAG_VERSION" val="1.0"/>
  <p:tag name="KSO_WM_BEAUTIFY_FLAG" val="#wm#"/>
  <p:tag name="KSO_WM_UNIT_DEFAULT_FONT" val="14;16;2"/>
  <p:tag name="KSO_WM_UNIT_BLOCK" val="0"/>
  <p:tag name="KSO_WM_UNIT_DEC_AREA_ID" val="b10ec48da9ad4248b0a718ffe2499035"/>
  <p:tag name="KSO_WM_CHIP_GROUPID" val="619ded4456c5b5f57912a6db"/>
  <p:tag name="KSO_WM_CHIP_XID" val="619ded4456c5b5f57912a6d8"/>
  <p:tag name="KSO_WM_CHIP_FILLAREA_FILL_RULE" val="{&quot;fill_align&quot;:&quot;lm&quot;,&quot;fill_mode&quot;:&quot;adaptive&quot;,&quot;sacle_strategy&quot;:&quot;smart&quot;}"/>
  <p:tag name="KSO_WM_ASSEMBLE_CHIP_INDEX" val="2d4d6b21cc3144009141b8b9e3866ffb"/>
  <p:tag name="KSO_WM_UNIT_TEXT_FILL_FORE_SCHEMECOLOR_INDEX_BRIGHTNESS" val="0.15"/>
  <p:tag name="KSO_WM_UNIT_TEXT_FILL_FORE_SCHEMECOLOR_INDEX" val="13"/>
  <p:tag name="KSO_WM_UNIT_TEXT_FILL_TYPE" val="1"/>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26975"/>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26975"/>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26975"/>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26975"/>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26975"/>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26975"/>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26975"/>
</p:tagLst>
</file>

<file path=ppt/tags/tag17.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6975"/>
  <p:tag name="KSO_WM_UNIT_TYPE" val="i"/>
  <p:tag name="KSO_WM_UNIT_INDEX" val="1"/>
  <p:tag name="KSO_WM_UNIT_ID" val="chip20226975_3*i*1"/>
  <p:tag name="KSO_WM_BEAUTIFY_FLAG" val="#wm#"/>
  <p:tag name="KSO_WM_TAG_VERSION" val="1.0"/>
  <p:tag name="KSO_WM_CHIP_GROUPID" val="6302e68da35593066dca5043"/>
  <p:tag name="KSO_WM_CHIP_XID" val="6302e68ea35593066dca5050"/>
  <p:tag name="KSO_WM_UNIT_DEC_AREA_ID" val="e82c995b13df4307836d19fb3a11158f"/>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f8d8355df93d43a5be57fb2631264d50"/>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26975"/>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26975"/>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26975"/>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26975"/>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26975"/>
</p:tagLst>
</file>

<file path=ppt/tags/tag18.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6975"/>
  <p:tag name="KSO_WM_UNIT_TYPE" val="i"/>
  <p:tag name="KSO_WM_UNIT_INDEX" val="1"/>
  <p:tag name="KSO_WM_UNIT_ID" val="chip20226975_4*i*1"/>
  <p:tag name="KSO_WM_BEAUTIFY_FLAG" val="#wm#"/>
  <p:tag name="KSO_WM_TAG_VERSION" val="1.0"/>
  <p:tag name="KSO_WM_CHIP_GROUPID" val="6302e68da35593066dca5043"/>
  <p:tag name="KSO_WM_CHIP_XID" val="6302e68ea35593066dca5051"/>
  <p:tag name="KSO_WM_UNIT_DEC_AREA_ID" val="1d5ed642eee442519fb7427d6cfc8de5"/>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434d5442303d40f3a3ab94d8260142ea"/>
</p:tagLst>
</file>

<file path=ppt/tags/tag1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 name="KSO_WM_TEMPLATE_CATEGORY" val="custom"/>
  <p:tag name="KSO_WM_TEMPLATE_INDEX" val="20226975"/>
</p:tagLst>
</file>

<file path=ppt/tags/tag2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6975"/>
  <p:tag name="KSO_WM_UNIT_TYPE" val="i"/>
  <p:tag name="KSO_WM_UNIT_INDEX" val="1"/>
  <p:tag name="KSO_WM_UNIT_ID" val="chip20226975_18*i*1"/>
  <p:tag name="KSO_WM_BEAUTIFY_FLAG" val="#wm#"/>
  <p:tag name="KSO_WM_TAG_VERSION" val="1.0"/>
  <p:tag name="KSO_WM_CHIP_GROUPID" val="6302e68da35593066dca5043"/>
  <p:tag name="KSO_WM_CHIP_XID" val="6302e68ea35593066dca504f"/>
  <p:tag name="KSO_WM_UNIT_DEC_AREA_ID" val="14581f18a0914750bc93e31b7a4cb521"/>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f7ee20ded4404c668561b94697ff8bdb"/>
</p:tagLst>
</file>

<file path=ppt/tags/tag25.xml><?xml version="1.0" encoding="utf-8"?>
<p:tagLst xmlns:a="http://schemas.openxmlformats.org/drawingml/2006/main" xmlns:r="http://schemas.openxmlformats.org/officeDocument/2006/relationships" xmlns:p="http://schemas.openxmlformats.org/presentationml/2006/main">
  <p:tag name="KSO_WM_UNIT_SUBTYPE" val="u"/>
  <p:tag name="KSO_WM_TEMPLATE_CATEGORY" val="chip"/>
  <p:tag name="KSO_WM_TEMPLATE_INDEX" val="20226975"/>
  <p:tag name="KSO_WM_UNIT_TYPE" val="i"/>
  <p:tag name="KSO_WM_UNIT_INDEX" val="1"/>
  <p:tag name="KSO_WM_UNIT_ID" val="chip20226975_20*i*1"/>
  <p:tag name="KSO_WM_BEAUTIFY_FLAG" val="#wm#"/>
  <p:tag name="KSO_WM_TAG_VERSION" val="1.0"/>
  <p:tag name="KSO_WM_CHIP_GROUPID" val="6302e68da35593066dca5043"/>
  <p:tag name="KSO_WM_CHIP_XID" val="6302e68ea35593066dca504e"/>
  <p:tag name="KSO_WM_UNIT_DEC_AREA_ID" val="e05e35dea4d0410397d5b51333338119"/>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d242cd97e1f048d6a814e91b96c98b36"/>
</p:tagLst>
</file>

<file path=ppt/tags/tag26.xml><?xml version="1.0" encoding="utf-8"?>
<p:tagLst xmlns:a="http://schemas.openxmlformats.org/drawingml/2006/main" xmlns:r="http://schemas.openxmlformats.org/officeDocument/2006/relationships" xmlns:p="http://schemas.openxmlformats.org/presentationml/2006/main">
  <p:tag name="KSO_WM_UNIT_SUBTYPE" val="u"/>
  <p:tag name="KSO_WM_TEMPLATE_CATEGORY" val="chip"/>
  <p:tag name="KSO_WM_TEMPLATE_INDEX" val="20226975"/>
  <p:tag name="KSO_WM_UNIT_TYPE" val="i"/>
  <p:tag name="KSO_WM_UNIT_INDEX" val="1"/>
  <p:tag name="KSO_WM_UNIT_ID" val="chip20226975_19*i*1"/>
  <p:tag name="KSO_WM_BEAUTIFY_FLAG" val="#wm#"/>
  <p:tag name="KSO_WM_TAG_VERSION" val="1.0"/>
  <p:tag name="KSO_WM_CHIP_GROUPID" val="6302e68da35593066dca5043"/>
  <p:tag name="KSO_WM_CHIP_XID" val="6302e68ea35593066dca504d"/>
  <p:tag name="KSO_WM_UNIT_DEC_AREA_ID" val="898de170a78b40c1861b9ca36bd6fc67"/>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cdcff9f79c0347d28e373b2f9afb57f1"/>
</p:tagLst>
</file>

<file path=ppt/tags/tag2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 name="KSO_WM_TEMPLATE_CATEGORY" val="custom"/>
  <p:tag name="KSO_WM_TEMPLATE_INDEX" val="20226975"/>
</p:tagLst>
</file>

<file path=ppt/tags/tag30.xml><?xml version="1.0" encoding="utf-8"?>
<p:tagLst xmlns:a="http://schemas.openxmlformats.org/drawingml/2006/main" xmlns:r="http://schemas.openxmlformats.org/officeDocument/2006/relationships" xmlns:p="http://schemas.openxmlformats.org/presentationml/2006/main">
  <p:tag name="KSO_WM_UNIT_DEFAULT_FONT" val="72;80;2"/>
  <p:tag name="KSO_WM_UNIT_BLOCK" val="0"/>
  <p:tag name="KSO_WM_UNIT_DEC_AREA_ID" val="7ec43f5b28f349c0a36706553295552a"/>
  <p:tag name="KSO_WM_UNIT_ISCONTENTSTITLE" val="0"/>
  <p:tag name="KSO_WM_UNIT_ISNUMDGMTITLE" val="0"/>
  <p:tag name="KSO_WM_UNIT_PRESET_TEXT" val="PART-01"/>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26975_1*a*1"/>
  <p:tag name="KSO_WM_TEMPLATE_CATEGORY" val="custom"/>
  <p:tag name="KSO_WM_TEMPLATE_INDEX" val="20226975"/>
  <p:tag name="KSO_WM_UNIT_LAYERLEVEL" val="1"/>
  <p:tag name="KSO_WM_TAG_VERSION" val="1.0"/>
  <p:tag name="KSO_WM_BEAUTIFY_FLAG" val="#wm#"/>
  <p:tag name="KSO_WM_CHIP_GROUPID" val="61ad7ee4cf14e69e7f8bf72a"/>
  <p:tag name="KSO_WM_CHIP_XID" val="61ad7ee4cf14e69e7f8bf727"/>
  <p:tag name="KSO_WM_CHIP_FILLAREA_FILL_RULE" val="{&quot;fill_align&quot;:&quot;rm&quot;,&quot;fill_mode&quot;:&quot;adaptive&quot;,&quot;sacle_strategy&quot;:&quot;smart&quot;}"/>
  <p:tag name="KSO_WM_ASSEMBLE_CHIP_INDEX" val="d0638a37a9cb4740bbba1095788b6f5d"/>
  <p:tag name="KSO_WM_UNIT_TEXT_FILL_FORE_SCHEMECOLOR_INDEX_BRIGHTNESS" val="0"/>
  <p:tag name="KSO_WM_UNIT_TEXT_FILL_FORE_SCHEMECOLOR_INDEX" val="5"/>
  <p:tag name="KSO_WM_UNIT_TEXT_FILL_TYPE" val="1"/>
  <p:tag name="KSO_WM_TEMPLATE_ASSEMBLE_XID" val="631167a3a35593066d074b01"/>
  <p:tag name="KSO_WM_TEMPLATE_ASSEMBLE_GROUPID" val="6302e68da35593066dca5043"/>
</p:tagLst>
</file>

<file path=ppt/tags/tag31.xml><?xml version="1.0" encoding="utf-8"?>
<p:tagLst xmlns:a="http://schemas.openxmlformats.org/drawingml/2006/main" xmlns:r="http://schemas.openxmlformats.org/officeDocument/2006/relationships" xmlns:p="http://schemas.openxmlformats.org/presentationml/2006/main">
  <p:tag name="KSO_WM_UNIT_DEFAULT_FONT" val="14;16;2"/>
  <p:tag name="KSO_WM_UNIT_BLOCK" val="0"/>
  <p:tag name="KSO_WM_UNIT_DEC_AREA_ID" val="43812937c97641cc81580c9c3feeff04"/>
  <p:tag name="KSO_WM_UNIT_SUBTYPE" val="a"/>
  <p:tag name="KSO_WM_UNIT_PRESET_TEXT" val="单击此处添加正文，文字是您思想的提炼，为了演示发布的良好效果，请言简意赅地阐述您的观点.您的正文已经经简明扼要字字珠玑，但信息却千丝万缕"/>
  <p:tag name="KSO_WM_UNIT_NOCLEAR" val="0"/>
  <p:tag name="KSO_WM_UNIT_VALUE" val="280"/>
  <p:tag name="KSO_WM_UNIT_HIGHLIGHT" val="0"/>
  <p:tag name="KSO_WM_UNIT_COMPATIBLE" val="0"/>
  <p:tag name="KSO_WM_UNIT_DIAGRAM_ISNUMVISUAL" val="0"/>
  <p:tag name="KSO_WM_UNIT_DIAGRAM_ISREFERUNIT" val="0"/>
  <p:tag name="KSO_WM_UNIT_TYPE" val="f"/>
  <p:tag name="KSO_WM_UNIT_INDEX" val="1"/>
  <p:tag name="KSO_WM_UNIT_ID" val="custom20226975_1*f*1"/>
  <p:tag name="KSO_WM_TEMPLATE_CATEGORY" val="custom"/>
  <p:tag name="KSO_WM_TEMPLATE_INDEX" val="20226975"/>
  <p:tag name="KSO_WM_UNIT_LAYERLEVEL" val="1"/>
  <p:tag name="KSO_WM_TAG_VERSION" val="1.0"/>
  <p:tag name="KSO_WM_BEAUTIFY_FLAG" val="#wm#"/>
  <p:tag name="KSO_WM_CHIP_GROUPID" val="61ad7ee4cf14e69e7f8bf72a"/>
  <p:tag name="KSO_WM_CHIP_XID" val="61ad7ee4cf14e69e7f8bf727"/>
  <p:tag name="KSO_WM_CHIP_FILLAREA_FILL_RULE" val="{&quot;fill_align&quot;:&quot;rm&quot;,&quot;fill_mode&quot;:&quot;adaptive&quot;,&quot;sacle_strategy&quot;:&quot;smart&quot;}"/>
  <p:tag name="KSO_WM_ASSEMBLE_CHIP_INDEX" val="d0638a37a9cb4740bbba1095788b6f5d"/>
  <p:tag name="KSO_WM_UNIT_TEXT_FILL_FORE_SCHEMECOLOR_INDEX_BRIGHTNESS" val="0"/>
  <p:tag name="KSO_WM_UNIT_TEXT_FILL_FORE_SCHEMECOLOR_INDEX" val="5"/>
  <p:tag name="KSO_WM_UNIT_TEXT_FILL_TYPE" val="1"/>
  <p:tag name="KSO_WM_TEMPLATE_ASSEMBLE_XID" val="631167a3a35593066d074b01"/>
  <p:tag name="KSO_WM_TEMPLATE_ASSEMBLE_GROUPID" val="6302e68da35593066dca5043"/>
</p:tagLst>
</file>

<file path=ppt/tags/tag32.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6975"/>
  <p:tag name="KSO_WM_UNIT_TYPE" val="i"/>
  <p:tag name="KSO_WM_UNIT_INDEX" val="1"/>
  <p:tag name="KSO_WM_UNIT_ID" val="chip20226975_2*i*1"/>
  <p:tag name="KSO_WM_BEAUTIFY_FLAG" val="#wm#"/>
  <p:tag name="KSO_WM_TAG_VERSION" val="1.0"/>
  <p:tag name="KSO_WM_CHIP_GROUPID" val="6302e68da35593066dca5043"/>
  <p:tag name="KSO_WM_CHIP_XID" val="6302e68ea35593066dca5052"/>
  <p:tag name="KSO_WM_UNIT_DEC_AREA_ID" val="404f31ea4dc540e091855600c323d1da"/>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2a1210966aa4682b3fd12482f6d5b15"/>
</p:tagLst>
</file>

<file path=ppt/tags/tag33.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6975"/>
  <p:tag name="KSO_WM_UNIT_TYPE" val="i"/>
  <p:tag name="KSO_WM_UNIT_INDEX" val="1"/>
  <p:tag name="KSO_WM_UNIT_ID" val="chip20226975_3*i*1"/>
  <p:tag name="KSO_WM_BEAUTIFY_FLAG" val="#wm#"/>
  <p:tag name="KSO_WM_TAG_VERSION" val="1.0"/>
  <p:tag name="KSO_WM_CHIP_GROUPID" val="6302e68da35593066dca5043"/>
  <p:tag name="KSO_WM_CHIP_XID" val="6302e68ea35593066dca5050"/>
  <p:tag name="KSO_WM_UNIT_DEC_AREA_ID" val="e82c995b13df4307836d19fb3a11158f"/>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f8d8355df93d43a5be57fb2631264d50"/>
</p:tagLst>
</file>

<file path=ppt/tags/tag34.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6975"/>
  <p:tag name="KSO_WM_UNIT_TYPE" val="i"/>
  <p:tag name="KSO_WM_UNIT_INDEX" val="1"/>
  <p:tag name="KSO_WM_UNIT_ID" val="chip20226975_4*i*1"/>
  <p:tag name="KSO_WM_BEAUTIFY_FLAG" val="#wm#"/>
  <p:tag name="KSO_WM_TAG_VERSION" val="1.0"/>
  <p:tag name="KSO_WM_CHIP_GROUPID" val="6302e68da35593066dca5043"/>
  <p:tag name="KSO_WM_CHIP_XID" val="6302e68ea35593066dca5051"/>
  <p:tag name="KSO_WM_UNIT_DEC_AREA_ID" val="1d5ed642eee442519fb7427d6cfc8de5"/>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434d5442303d40f3a3ab94d8260142ea"/>
</p:tagLst>
</file>

<file path=ppt/tags/tag3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1.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6975"/>
  <p:tag name="KSO_WM_UNIT_TYPE" val="i"/>
  <p:tag name="KSO_WM_UNIT_INDEX" val="1"/>
  <p:tag name="KSO_WM_UNIT_ID" val="chip20226975_2*i*1"/>
  <p:tag name="KSO_WM_BEAUTIFY_FLAG" val="#wm#"/>
  <p:tag name="KSO_WM_TAG_VERSION" val="1.0"/>
  <p:tag name="KSO_WM_CHIP_GROUPID" val="6302e68da35593066dca5043"/>
  <p:tag name="KSO_WM_CHIP_XID" val="6302e68ea35593066dca5052"/>
  <p:tag name="KSO_WM_UNIT_DEC_AREA_ID" val="404f31ea4dc540e091855600c323d1da"/>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2a1210966aa4682b3fd12482f6d5b15"/>
</p:tagLst>
</file>

<file path=ppt/tags/tag42.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6975"/>
  <p:tag name="KSO_WM_UNIT_TYPE" val="i"/>
  <p:tag name="KSO_WM_UNIT_INDEX" val="1"/>
  <p:tag name="KSO_WM_UNIT_ID" val="chip20226975_3*i*1"/>
  <p:tag name="KSO_WM_BEAUTIFY_FLAG" val="#wm#"/>
  <p:tag name="KSO_WM_TAG_VERSION" val="1.0"/>
  <p:tag name="KSO_WM_CHIP_GROUPID" val="6302e68da35593066dca5043"/>
  <p:tag name="KSO_WM_CHIP_XID" val="6302e68ea35593066dca5050"/>
  <p:tag name="KSO_WM_UNIT_DEC_AREA_ID" val="e82c995b13df4307836d19fb3a11158f"/>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f8d8355df93d43a5be57fb2631264d50"/>
</p:tagLst>
</file>

<file path=ppt/tags/tag43.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6975"/>
  <p:tag name="KSO_WM_UNIT_TYPE" val="i"/>
  <p:tag name="KSO_WM_UNIT_INDEX" val="1"/>
  <p:tag name="KSO_WM_UNIT_ID" val="chip20226975_4*i*1"/>
  <p:tag name="KSO_WM_BEAUTIFY_FLAG" val="#wm#"/>
  <p:tag name="KSO_WM_TAG_VERSION" val="1.0"/>
  <p:tag name="KSO_WM_CHIP_GROUPID" val="6302e68da35593066dca5043"/>
  <p:tag name="KSO_WM_CHIP_XID" val="6302e68ea35593066dca5051"/>
  <p:tag name="KSO_WM_UNIT_DEC_AREA_ID" val="1d5ed642eee442519fb7427d6cfc8de5"/>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434d5442303d40f3a3ab94d8260142ea"/>
</p:tagLst>
</file>

<file path=ppt/tags/tag4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2.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6975"/>
  <p:tag name="KSO_WM_UNIT_TYPE" val="i"/>
  <p:tag name="KSO_WM_UNIT_INDEX" val="1"/>
  <p:tag name="KSO_WM_UNIT_ID" val="chip20226975_6*i*1"/>
  <p:tag name="KSO_WM_BEAUTIFY_FLAG" val="#wm#"/>
  <p:tag name="KSO_WM_TAG_VERSION" val="1.0"/>
  <p:tag name="KSO_WM_CHIP_GROUPID" val="6302e68da35593066dca5043"/>
  <p:tag name="KSO_WM_CHIP_XID" val="6302e68ea35593066dca504a"/>
  <p:tag name="KSO_WM_UNIT_DEC_AREA_ID" val="b94d006e776745a2a63177923176fbe6"/>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f9c8cbfa05024f80bbf04a09f39f7bcc"/>
</p:tagLst>
</file>

<file path=ppt/tags/tag53.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6975"/>
  <p:tag name="KSO_WM_UNIT_TYPE" val="i"/>
  <p:tag name="KSO_WM_UNIT_INDEX" val="1"/>
  <p:tag name="KSO_WM_UNIT_ID" val="chip20226975_9*i*1"/>
  <p:tag name="KSO_WM_BEAUTIFY_FLAG" val="#wm#"/>
  <p:tag name="KSO_WM_TAG_VERSION" val="1.0"/>
  <p:tag name="KSO_WM_CHIP_GROUPID" val="6302e68da35593066dca5043"/>
  <p:tag name="KSO_WM_CHIP_XID" val="6302e68ea35593066dca5048"/>
  <p:tag name="KSO_WM_UNIT_DEC_AREA_ID" val="2e0b7d0122564935b900bd54d87d8899"/>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b144a26aa7534cbfac92783b7e0da1dc"/>
</p:tagLst>
</file>

<file path=ppt/tags/tag54.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6975"/>
  <p:tag name="KSO_WM_UNIT_TYPE" val="i"/>
  <p:tag name="KSO_WM_UNIT_INDEX" val="1"/>
  <p:tag name="KSO_WM_UNIT_ID" val="chip20226975_8*i*1"/>
  <p:tag name="KSO_WM_BEAUTIFY_FLAG" val="#wm#"/>
  <p:tag name="KSO_WM_TAG_VERSION" val="1.0"/>
  <p:tag name="KSO_WM_CHIP_GROUPID" val="6302e68da35593066dca5043"/>
  <p:tag name="KSO_WM_CHIP_XID" val="6302e68ea35593066dca5047"/>
  <p:tag name="KSO_WM_UNIT_DEC_AREA_ID" val="ce142c6923cb4de5affdbf9a0a6ada41"/>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67b09c73835440c0894b1e043ac04c45"/>
</p:tagLst>
</file>

<file path=ppt/tags/tag55.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6975"/>
  <p:tag name="KSO_WM_UNIT_TYPE" val="i"/>
  <p:tag name="KSO_WM_UNIT_INDEX" val="1"/>
  <p:tag name="KSO_WM_UNIT_ID" val="chip20226975_10*i*1"/>
  <p:tag name="KSO_WM_BEAUTIFY_FLAG" val="#wm#"/>
  <p:tag name="KSO_WM_TAG_VERSION" val="1.0"/>
  <p:tag name="KSO_WM_CHIP_GROUPID" val="6302e68da35593066dca5043"/>
  <p:tag name="KSO_WM_CHIP_XID" val="6302e68ea35593066dca5049"/>
  <p:tag name="KSO_WM_UNIT_DEC_AREA_ID" val="f118646cb567412bb40c4ddcbd45a4a5"/>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f1044cec9ac7444c98e526b83853f302"/>
</p:tagLst>
</file>

<file path=ppt/tags/tag56.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6975"/>
  <p:tag name="KSO_WM_UNIT_TYPE" val="i"/>
  <p:tag name="KSO_WM_UNIT_INDEX" val="1"/>
  <p:tag name="KSO_WM_UNIT_ID" val="chip20226975_7*i*1"/>
  <p:tag name="KSO_WM_BEAUTIFY_FLAG" val="#wm#"/>
  <p:tag name="KSO_WM_TAG_VERSION" val="1.0"/>
  <p:tag name="KSO_WM_CHIP_GROUPID" val="6302e68da35593066dca5043"/>
  <p:tag name="KSO_WM_CHIP_XID" val="6302e68ea35593066dca5046"/>
  <p:tag name="KSO_WM_UNIT_DEC_AREA_ID" val="a55946f9e2d24904bc2038ae5ed3e952"/>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6ad918daa80f453cbba8e20a1bcf5b82"/>
</p:tagLst>
</file>

<file path=ppt/tags/tag5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4.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6975"/>
  <p:tag name="KSO_WM_UNIT_TYPE" val="i"/>
  <p:tag name="KSO_WM_UNIT_INDEX" val="1"/>
  <p:tag name="KSO_WM_UNIT_ID" val="chip20226975_2*i*1"/>
  <p:tag name="KSO_WM_BEAUTIFY_FLAG" val="#wm#"/>
  <p:tag name="KSO_WM_TAG_VERSION" val="1.0"/>
  <p:tag name="KSO_WM_CHIP_GROUPID" val="6302e68da35593066dca5043"/>
  <p:tag name="KSO_WM_CHIP_XID" val="6302e68ea35593066dca5052"/>
  <p:tag name="KSO_WM_UNIT_DEC_AREA_ID" val="404f31ea4dc540e091855600c323d1da"/>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2a1210966aa4682b3fd12482f6d5b15"/>
</p:tagLst>
</file>

<file path=ppt/tags/tag65.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6975"/>
  <p:tag name="KSO_WM_UNIT_TYPE" val="i"/>
  <p:tag name="KSO_WM_UNIT_INDEX" val="1"/>
  <p:tag name="KSO_WM_UNIT_ID" val="chip20226975_3*i*1"/>
  <p:tag name="KSO_WM_BEAUTIFY_FLAG" val="#wm#"/>
  <p:tag name="KSO_WM_TAG_VERSION" val="1.0"/>
  <p:tag name="KSO_WM_CHIP_GROUPID" val="6302e68da35593066dca5043"/>
  <p:tag name="KSO_WM_CHIP_XID" val="6302e68ea35593066dca5050"/>
  <p:tag name="KSO_WM_UNIT_DEC_AREA_ID" val="e82c995b13df4307836d19fb3a11158f"/>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f8d8355df93d43a5be57fb2631264d50"/>
</p:tagLst>
</file>

<file path=ppt/tags/tag66.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6975"/>
  <p:tag name="KSO_WM_UNIT_TYPE" val="i"/>
  <p:tag name="KSO_WM_UNIT_INDEX" val="1"/>
  <p:tag name="KSO_WM_UNIT_ID" val="chip20226975_4*i*1"/>
  <p:tag name="KSO_WM_BEAUTIFY_FLAG" val="#wm#"/>
  <p:tag name="KSO_WM_TAG_VERSION" val="1.0"/>
  <p:tag name="KSO_WM_CHIP_GROUPID" val="6302e68da35593066dca5043"/>
  <p:tag name="KSO_WM_CHIP_XID" val="6302e68ea35593066dca5051"/>
  <p:tag name="KSO_WM_UNIT_DEC_AREA_ID" val="1d5ed642eee442519fb7427d6cfc8de5"/>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434d5442303d40f3a3ab94d8260142ea"/>
</p:tagLst>
</file>

<file path=ppt/tags/tag6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TEMPLATE_CATEGORY" val="custom"/>
  <p:tag name="KSO_WM_TEMPLATE_INDEX" val="20226975"/>
  <p:tag name="KSO_WM_CHIP_COLORING" val="1"/>
</p:tagLst>
</file>

<file path=ppt/tags/tag7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7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7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73.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6975"/>
  <p:tag name="KSO_WM_UNIT_TYPE" val="i"/>
  <p:tag name="KSO_WM_UNIT_INDEX" val="1"/>
  <p:tag name="KSO_WM_UNIT_ID" val="chip20226975_2*i*1"/>
  <p:tag name="KSO_WM_BEAUTIFY_FLAG" val="#wm#"/>
  <p:tag name="KSO_WM_TAG_VERSION" val="1.0"/>
  <p:tag name="KSO_WM_CHIP_GROUPID" val="6302e68da35593066dca5043"/>
  <p:tag name="KSO_WM_CHIP_XID" val="6302e68ea35593066dca5052"/>
  <p:tag name="KSO_WM_UNIT_DEC_AREA_ID" val="404f31ea4dc540e091855600c323d1da"/>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2a1210966aa4682b3fd12482f6d5b15"/>
</p:tagLst>
</file>

<file path=ppt/tags/tag74.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6975"/>
  <p:tag name="KSO_WM_UNIT_TYPE" val="i"/>
  <p:tag name="KSO_WM_UNIT_INDEX" val="1"/>
  <p:tag name="KSO_WM_UNIT_ID" val="chip20226975_3*i*1"/>
  <p:tag name="KSO_WM_BEAUTIFY_FLAG" val="#wm#"/>
  <p:tag name="KSO_WM_TAG_VERSION" val="1.0"/>
  <p:tag name="KSO_WM_CHIP_GROUPID" val="6302e68da35593066dca5043"/>
  <p:tag name="KSO_WM_CHIP_XID" val="6302e68ea35593066dca5050"/>
  <p:tag name="KSO_WM_UNIT_DEC_AREA_ID" val="e82c995b13df4307836d19fb3a11158f"/>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f8d8355df93d43a5be57fb2631264d50"/>
</p:tagLst>
</file>

<file path=ppt/tags/tag75.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6975"/>
  <p:tag name="KSO_WM_UNIT_TYPE" val="i"/>
  <p:tag name="KSO_WM_UNIT_INDEX" val="1"/>
  <p:tag name="KSO_WM_UNIT_ID" val="chip20226975_4*i*1"/>
  <p:tag name="KSO_WM_BEAUTIFY_FLAG" val="#wm#"/>
  <p:tag name="KSO_WM_TAG_VERSION" val="1.0"/>
  <p:tag name="KSO_WM_CHIP_GROUPID" val="6302e68da35593066dca5043"/>
  <p:tag name="KSO_WM_CHIP_XID" val="6302e68ea35593066dca5051"/>
  <p:tag name="KSO_WM_UNIT_DEC_AREA_ID" val="1d5ed642eee442519fb7427d6cfc8de5"/>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434d5442303d40f3a3ab94d8260142ea"/>
</p:tagLst>
</file>

<file path=ppt/tags/tag7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7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7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7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6975"/>
  <p:tag name="KSO_WM_UNIT_TYPE" val="i"/>
  <p:tag name="KSO_WM_UNIT_INDEX" val="1"/>
  <p:tag name="KSO_WM_UNIT_ID" val="chip20226975_12*i*1"/>
  <p:tag name="KSO_WM_BEAUTIFY_FLAG" val="#wm#"/>
  <p:tag name="KSO_WM_TAG_VERSION" val="1.0"/>
  <p:tag name="KSO_WM_CHIP_GROUPID" val="6302e68da35593066dca5043"/>
  <p:tag name="KSO_WM_CHIP_XID" val="6302e68ea35593066dca5054"/>
  <p:tag name="KSO_WM_UNIT_DEC_AREA_ID" val="4303f49201504338ba610b043af1661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abcac4ed53a4431cae35077f261446c6"/>
</p:tagLst>
</file>

<file path=ppt/tags/tag8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81.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6975"/>
  <p:tag name="KSO_WM_UNIT_TYPE" val="i"/>
  <p:tag name="KSO_WM_UNIT_INDEX" val="1"/>
  <p:tag name="KSO_WM_UNIT_ID" val="chip20226975_2*i*1"/>
  <p:tag name="KSO_WM_BEAUTIFY_FLAG" val="#wm#"/>
  <p:tag name="KSO_WM_TAG_VERSION" val="1.0"/>
  <p:tag name="KSO_WM_CHIP_GROUPID" val="6302e68da35593066dca5043"/>
  <p:tag name="KSO_WM_CHIP_XID" val="6302e68ea35593066dca5052"/>
  <p:tag name="KSO_WM_UNIT_DEC_AREA_ID" val="404f31ea4dc540e091855600c323d1da"/>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2a1210966aa4682b3fd12482f6d5b15"/>
</p:tagLst>
</file>

<file path=ppt/tags/tag82.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6975"/>
  <p:tag name="KSO_WM_UNIT_TYPE" val="i"/>
  <p:tag name="KSO_WM_UNIT_INDEX" val="1"/>
  <p:tag name="KSO_WM_UNIT_ID" val="chip20226975_3*i*1"/>
  <p:tag name="KSO_WM_BEAUTIFY_FLAG" val="#wm#"/>
  <p:tag name="KSO_WM_TAG_VERSION" val="1.0"/>
  <p:tag name="KSO_WM_CHIP_GROUPID" val="6302e68da35593066dca5043"/>
  <p:tag name="KSO_WM_CHIP_XID" val="6302e68ea35593066dca5050"/>
  <p:tag name="KSO_WM_UNIT_DEC_AREA_ID" val="e82c995b13df4307836d19fb3a11158f"/>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f8d8355df93d43a5be57fb2631264d50"/>
</p:tagLst>
</file>

<file path=ppt/tags/tag83.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6975"/>
  <p:tag name="KSO_WM_UNIT_TYPE" val="i"/>
  <p:tag name="KSO_WM_UNIT_INDEX" val="1"/>
  <p:tag name="KSO_WM_UNIT_ID" val="chip20226975_4*i*1"/>
  <p:tag name="KSO_WM_BEAUTIFY_FLAG" val="#wm#"/>
  <p:tag name="KSO_WM_TAG_VERSION" val="1.0"/>
  <p:tag name="KSO_WM_CHIP_GROUPID" val="6302e68da35593066dca5043"/>
  <p:tag name="KSO_WM_CHIP_XID" val="6302e68ea35593066dca5051"/>
  <p:tag name="KSO_WM_UNIT_DEC_AREA_ID" val="1d5ed642eee442519fb7427d6cfc8de5"/>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434d5442303d40f3a3ab94d8260142ea"/>
</p:tagLst>
</file>

<file path=ppt/tags/tag8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8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8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8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88.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6975"/>
  <p:tag name="KSO_WM_UNIT_TYPE" val="i"/>
  <p:tag name="KSO_WM_UNIT_INDEX" val="1"/>
  <p:tag name="KSO_WM_UNIT_ID" val="chip20226975_15*i*1"/>
  <p:tag name="KSO_WM_BEAUTIFY_FLAG" val="#wm#"/>
  <p:tag name="KSO_WM_TAG_VERSION" val="1.0"/>
  <p:tag name="KSO_WM_CHIP_GROUPID" val="6302e68da35593066dca5043"/>
  <p:tag name="KSO_WM_CHIP_XID" val="6302e68ea35593066dca504c"/>
  <p:tag name="KSO_WM_UNIT_DEC_AREA_ID" val="364887f5fc274f14a331cf69600729bc"/>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471b5acaf14443baac39925f3f9ca81"/>
</p:tagLst>
</file>

<file path=ppt/tags/tag89.xml><?xml version="1.0" encoding="utf-8"?>
<p:tagLst xmlns:a="http://schemas.openxmlformats.org/drawingml/2006/main" xmlns:r="http://schemas.openxmlformats.org/officeDocument/2006/relationships" xmlns:p="http://schemas.openxmlformats.org/presentationml/2006/main">
  <p:tag name="KSO_WM_UNIT_SUBTYPE" val="u"/>
  <p:tag name="KSO_WM_TEMPLATE_CATEGORY" val="chip"/>
  <p:tag name="KSO_WM_TEMPLATE_INDEX" val="20226975"/>
  <p:tag name="KSO_WM_UNIT_TYPE" val="i"/>
  <p:tag name="KSO_WM_UNIT_INDEX" val="1"/>
  <p:tag name="KSO_WM_UNIT_ID" val="chip20226975_16*i*1"/>
  <p:tag name="KSO_WM_BEAUTIFY_FLAG" val="#wm#"/>
  <p:tag name="KSO_WM_TAG_VERSION" val="1.0"/>
  <p:tag name="KSO_WM_CHIP_GROUPID" val="6302e68da35593066dca5043"/>
  <p:tag name="KSO_WM_CHIP_XID" val="6302e68ea35593066dca504b"/>
  <p:tag name="KSO_WM_UNIT_DEC_AREA_ID" val="4f850cde12124b4ab3a33fc3da4ba7b8"/>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2359721860004fbfa6d92fc1e95c4cb7"/>
</p:tagLst>
</file>

<file path=ppt/tags/tag9.xml><?xml version="1.0" encoding="utf-8"?>
<p:tagLst xmlns:a="http://schemas.openxmlformats.org/drawingml/2006/main" xmlns:r="http://schemas.openxmlformats.org/officeDocument/2006/relationships" xmlns:p="http://schemas.openxmlformats.org/presentationml/2006/main">
  <p:tag name="KSO_WM_UNIT_SUBTYPE" val="u"/>
  <p:tag name="KSO_WM_TEMPLATE_CATEGORY" val="chip"/>
  <p:tag name="KSO_WM_TEMPLATE_INDEX" val="20226975"/>
  <p:tag name="KSO_WM_UNIT_TYPE" val="i"/>
  <p:tag name="KSO_WM_UNIT_INDEX" val="1"/>
  <p:tag name="KSO_WM_UNIT_ID" val="chip20226975_13*i*1"/>
  <p:tag name="KSO_WM_BEAUTIFY_FLAG" val="#wm#"/>
  <p:tag name="KSO_WM_TAG_VERSION" val="1.0"/>
  <p:tag name="KSO_WM_CHIP_GROUPID" val="6302e68da35593066dca5043"/>
  <p:tag name="KSO_WM_CHIP_XID" val="6302e68ea35593066dca5053"/>
  <p:tag name="KSO_WM_UNIT_DEC_AREA_ID" val="c159399a1ebf4bfe82df658cb7bf245a"/>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64161841f71e4f55989ea1c123aae9d4"/>
</p:tagLst>
</file>

<file path=ppt/tags/tag9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9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9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9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感谢观看"/>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26975_1*a*1"/>
  <p:tag name="KSO_WM_TEMPLATE_CATEGORY" val="custom"/>
  <p:tag name="KSO_WM_TEMPLATE_INDEX" val="20226975"/>
  <p:tag name="KSO_WM_UNIT_LAYERLEVEL" val="1"/>
  <p:tag name="KSO_WM_TAG_VERSION" val="1.0"/>
  <p:tag name="KSO_WM_BEAUTIFY_FLAG" val="#wm#"/>
  <p:tag name="KSO_WM_UNIT_DEFAULT_FONT" val="66;72;2"/>
  <p:tag name="KSO_WM_UNIT_BLOCK" val="0"/>
  <p:tag name="KSO_WM_UNIT_DEC_AREA_ID" val="837b869ba21b4c9f862741203f901682"/>
  <p:tag name="KSO_WM_CHIP_GROUPID" val="619211d618adb49c6c1f3c40"/>
  <p:tag name="KSO_WM_CHIP_XID" val="619211d618adb49c6c1f3c3d"/>
  <p:tag name="KSO_WM_CHIP_FILLAREA_FILL_RULE" val="{&quot;fill_align&quot;:&quot;rb&quot;,&quot;fill_mode&quot;:&quot;fix&quot;,&quot;sacle_strategy&quot;:&quot;smart&quot;}"/>
  <p:tag name="KSO_WM_ASSEMBLE_CHIP_INDEX" val="7b4f78a53971471a9d8735727ec96196"/>
  <p:tag name="KSO_WM_UNIT_TEXT_FILL_FORE_SCHEMECOLOR_INDEX_BRIGHTNESS" val="0"/>
  <p:tag name="KSO_WM_UNIT_TEXT_FILL_FORE_SCHEMECOLOR_INDEX" val="5"/>
  <p:tag name="KSO_WM_UNIT_TEXT_FILL_TYPE" val="1"/>
  <p:tag name="KSO_WM_TEMPLATE_ASSEMBLE_XID" val="631167a3a35593066d0749d1"/>
  <p:tag name="KSO_WM_TEMPLATE_ASSEMBLE_GROUPID" val="6302e68da35593066dca5043"/>
</p:tagLst>
</file>

<file path=ppt/tags/tag94.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THANK FOR YOU WATCHING "/>
  <p:tag name="KSO_WM_UNIT_NOCLEAR" val="0"/>
  <p:tag name="KSO_WM_UNIT_VALUE" val="15"/>
  <p:tag name="KSO_WM_UNIT_HIGHLIGHT" val="0"/>
  <p:tag name="KSO_WM_UNIT_COMPATIBLE" val="0"/>
  <p:tag name="KSO_WM_UNIT_DIAGRAM_ISNUMVISUAL" val="0"/>
  <p:tag name="KSO_WM_UNIT_DIAGRAM_ISREFERUNIT" val="0"/>
  <p:tag name="KSO_WM_UNIT_TYPE" val="f"/>
  <p:tag name="KSO_WM_UNIT_INDEX" val="3"/>
  <p:tag name="KSO_WM_UNIT_ID" val="custom20226975_1*f*3"/>
  <p:tag name="KSO_WM_TEMPLATE_CATEGORY" val="custom"/>
  <p:tag name="KSO_WM_TEMPLATE_INDEX" val="20226975"/>
  <p:tag name="KSO_WM_UNIT_LAYERLEVEL" val="1"/>
  <p:tag name="KSO_WM_TAG_VERSION" val="1.0"/>
  <p:tag name="KSO_WM_BEAUTIFY_FLAG" val="#wm#"/>
  <p:tag name="KSO_WM_UNIT_DEFAULT_FONT" val="20;26;2"/>
  <p:tag name="KSO_WM_UNIT_BLOCK" val="0"/>
  <p:tag name="KSO_WM_UNIT_DEC_AREA_ID" val="e8ff5e7d39644f099f207f4e580ca840"/>
  <p:tag name="KSO_WM_CHIP_GROUPID" val="619211d618adb49c6c1f3c40"/>
  <p:tag name="KSO_WM_CHIP_XID" val="619211d618adb49c6c1f3c3d"/>
  <p:tag name="KSO_WM_CHIP_FILLAREA_FILL_RULE" val="{&quot;fill_align&quot;:&quot;rb&quot;,&quot;fill_mode&quot;:&quot;fix&quot;,&quot;sacle_strategy&quot;:&quot;smart&quot;}"/>
  <p:tag name="KSO_WM_ASSEMBLE_CHIP_INDEX" val="7b4f78a53971471a9d8735727ec96196"/>
  <p:tag name="KSO_WM_UNIT_TEXT_FILL_FORE_SCHEMECOLOR_INDEX_BRIGHTNESS" val="0.15"/>
  <p:tag name="KSO_WM_UNIT_TEXT_FILL_FORE_SCHEMECOLOR_INDEX" val="13"/>
  <p:tag name="KSO_WM_UNIT_TEXT_FILL_TYPE" val="1"/>
  <p:tag name="KSO_WM_TEMPLATE_ASSEMBLE_XID" val="631167a3a35593066d0749d1"/>
  <p:tag name="KSO_WM_TEMPLATE_ASSEMBLE_GROUPID" val="6302e68da35593066dca5043"/>
</p:tagLst>
</file>

<file path=ppt/tags/tag95.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演讲人姓名"/>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custom20226975_1*f*2"/>
  <p:tag name="KSO_WM_TEMPLATE_CATEGORY" val="custom"/>
  <p:tag name="KSO_WM_TEMPLATE_INDEX" val="20226975"/>
  <p:tag name="KSO_WM_UNIT_LAYERLEVEL" val="1"/>
  <p:tag name="KSO_WM_TAG_VERSION" val="1.0"/>
  <p:tag name="KSO_WM_BEAUTIFY_FLAG" val="#wm#"/>
  <p:tag name="KSO_WM_UNIT_DEFAULT_FONT" val="16;18;2"/>
  <p:tag name="KSO_WM_UNIT_BLOCK" val="0"/>
  <p:tag name="KSO_WM_UNIT_DEC_AREA_ID" val="515f371ff8f845b880f3a8e90cdcfa38"/>
  <p:tag name="KSO_WM_CHIP_GROUPID" val="619211d618adb49c6c1f3c40"/>
  <p:tag name="KSO_WM_CHIP_XID" val="619211d618adb49c6c1f3c3d"/>
  <p:tag name="KSO_WM_CHIP_FILLAREA_FILL_RULE" val="{&quot;fill_align&quot;:&quot;rb&quot;,&quot;fill_mode&quot;:&quot;fix&quot;,&quot;sacle_strategy&quot;:&quot;smart&quot;}"/>
  <p:tag name="KSO_WM_ASSEMBLE_CHIP_INDEX" val="7b4f78a53971471a9d8735727ec96196"/>
  <p:tag name="KSO_WM_UNIT_TEXT_FILL_FORE_SCHEMECOLOR_INDEX_BRIGHTNESS" val="0"/>
  <p:tag name="KSO_WM_UNIT_TEXT_FILL_FORE_SCHEMECOLOR_INDEX" val="5"/>
  <p:tag name="KSO_WM_UNIT_TEXT_FILL_TYPE" val="1"/>
  <p:tag name="KSO_WM_UNIT_VALUE" val="9"/>
  <p:tag name="KSO_WM_TEMPLATE_ASSEMBLE_XID" val="631167a3a35593066d0749d1"/>
  <p:tag name="KSO_WM_TEMPLATE_ASSEMBLE_GROUPID" val="6302e68da35593066dca5043"/>
</p:tagLst>
</file>

<file path=ppt/tags/tag96.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演讲时间"/>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26975_1*f*1"/>
  <p:tag name="KSO_WM_TEMPLATE_CATEGORY" val="custom"/>
  <p:tag name="KSO_WM_TEMPLATE_INDEX" val="20226975"/>
  <p:tag name="KSO_WM_UNIT_LAYERLEVEL" val="1"/>
  <p:tag name="KSO_WM_TAG_VERSION" val="1.0"/>
  <p:tag name="KSO_WM_BEAUTIFY_FLAG" val="#wm#"/>
  <p:tag name="KSO_WM_UNIT_DEFAULT_FONT" val="16;18;2"/>
  <p:tag name="KSO_WM_UNIT_BLOCK" val="0"/>
  <p:tag name="KSO_WM_UNIT_DEC_AREA_ID" val="7f5a3656b74749c8a859de0c0b840e68"/>
  <p:tag name="KSO_WM_CHIP_GROUPID" val="619211d618adb49c6c1f3c40"/>
  <p:tag name="KSO_WM_CHIP_XID" val="619211d618adb49c6c1f3c3d"/>
  <p:tag name="KSO_WM_CHIP_FILLAREA_FILL_RULE" val="{&quot;fill_align&quot;:&quot;rb&quot;,&quot;fill_mode&quot;:&quot;fix&quot;,&quot;sacle_strategy&quot;:&quot;smart&quot;}"/>
  <p:tag name="KSO_WM_ASSEMBLE_CHIP_INDEX" val="7b4f78a53971471a9d8735727ec96196"/>
  <p:tag name="KSO_WM_UNIT_TEXT_FILL_FORE_SCHEMECOLOR_INDEX_BRIGHTNESS" val="0"/>
  <p:tag name="KSO_WM_UNIT_TEXT_FILL_FORE_SCHEMECOLOR_INDEX" val="5"/>
  <p:tag name="KSO_WM_UNIT_TEXT_FILL_TYPE" val="1"/>
  <p:tag name="KSO_WM_UNIT_VALUE" val="9"/>
  <p:tag name="KSO_WM_TEMPLATE_ASSEMBLE_XID" val="631167a3a35593066d0749d1"/>
  <p:tag name="KSO_WM_TEMPLATE_ASSEMBLE_GROUPID" val="6302e68da35593066dca5043"/>
</p:tagLst>
</file>

<file path=ppt/tags/tag97.xml><?xml version="1.0" encoding="utf-8"?>
<p:tagLst xmlns:a="http://schemas.openxmlformats.org/drawingml/2006/main" xmlns:r="http://schemas.openxmlformats.org/officeDocument/2006/relationships" xmlns:p="http://schemas.openxmlformats.org/presentationml/2006/main">
  <p:tag name="KSO_WM_UNIT_SUBTYPE" val="v"/>
  <p:tag name="KSO_WM_TEMPLATE_CATEGORY" val="chip"/>
  <p:tag name="KSO_WM_TEMPLATE_INDEX" val="20226975"/>
  <p:tag name="KSO_WM_UNIT_TYPE" val="i"/>
  <p:tag name="KSO_WM_UNIT_INDEX" val="1"/>
  <p:tag name="KSO_WM_UNIT_ID" val="chip20226975_2*i*1"/>
  <p:tag name="KSO_WM_BEAUTIFY_FLAG" val="#wm#"/>
  <p:tag name="KSO_WM_TAG_VERSION" val="1.0"/>
  <p:tag name="KSO_WM_CHIP_GROUPID" val="6302e68da35593066dca5043"/>
  <p:tag name="KSO_WM_CHIP_XID" val="6302e68ea35593066dca5052"/>
  <p:tag name="KSO_WM_UNIT_DEC_AREA_ID" val="404f31ea4dc540e091855600c323d1da"/>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2a1210966aa4682b3fd12482f6d5b15"/>
  <p:tag name="KSO_WM_SLIDE_BACKGROUND_TYPE" val="general"/>
</p:tagLst>
</file>

<file path=ppt/tags/tag98.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6975"/>
  <p:tag name="KSO_WM_UNIT_TYPE" val="i"/>
  <p:tag name="KSO_WM_UNIT_INDEX" val="1"/>
  <p:tag name="KSO_WM_UNIT_ID" val="chip20226975_3*i*1"/>
  <p:tag name="KSO_WM_BEAUTIFY_FLAG" val="#wm#"/>
  <p:tag name="KSO_WM_TAG_VERSION" val="1.0"/>
  <p:tag name="KSO_WM_CHIP_GROUPID" val="6302e68da35593066dca5043"/>
  <p:tag name="KSO_WM_CHIP_XID" val="6302e68ea35593066dca5050"/>
  <p:tag name="KSO_WM_UNIT_DEC_AREA_ID" val="e82c995b13df4307836d19fb3a11158f"/>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f8d8355df93d43a5be57fb2631264d50"/>
  <p:tag name="KSO_WM_SLIDE_BACKGROUND_TYPE" val="general"/>
</p:tagLst>
</file>

<file path=ppt/tags/tag99.xml><?xml version="1.0" encoding="utf-8"?>
<p:tagLst xmlns:a="http://schemas.openxmlformats.org/drawingml/2006/main" xmlns:r="http://schemas.openxmlformats.org/officeDocument/2006/relationships" xmlns:p="http://schemas.openxmlformats.org/presentationml/2006/main">
  <p:tag name="KSO_WM_UNIT_SUBTYPE" val="t"/>
  <p:tag name="KSO_WM_TEMPLATE_CATEGORY" val="chip"/>
  <p:tag name="KSO_WM_TEMPLATE_INDEX" val="20226975"/>
  <p:tag name="KSO_WM_UNIT_TYPE" val="i"/>
  <p:tag name="KSO_WM_UNIT_INDEX" val="1"/>
  <p:tag name="KSO_WM_UNIT_ID" val="chip20226975_4*i*1"/>
  <p:tag name="KSO_WM_BEAUTIFY_FLAG" val="#wm#"/>
  <p:tag name="KSO_WM_TAG_VERSION" val="1.0"/>
  <p:tag name="KSO_WM_CHIP_GROUPID" val="6302e68da35593066dca5043"/>
  <p:tag name="KSO_WM_CHIP_XID" val="6302e68ea35593066dca5051"/>
  <p:tag name="KSO_WM_UNIT_DEC_AREA_ID" val="1d5ed642eee442519fb7427d6cfc8de5"/>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434d5442303d40f3a3ab94d8260142ea"/>
  <p:tag name="KSO_WM_SLIDE_BACKGROUND_TYPE" val="gener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Adjacency">
      <a:dk1>
        <a:srgbClr val="000000"/>
      </a:dk1>
      <a:lt1>
        <a:srgbClr val="FFFFFF"/>
      </a:lt1>
      <a:dk2>
        <a:srgbClr val="EEF5FD"/>
      </a:dk2>
      <a:lt2>
        <a:srgbClr val="FFFFFF"/>
      </a:lt2>
      <a:accent1>
        <a:srgbClr val="2F2BDE"/>
      </a:accent1>
      <a:accent2>
        <a:srgbClr val="A700B6"/>
      </a:accent2>
      <a:accent3>
        <a:srgbClr val="D50089"/>
      </a:accent3>
      <a:accent4>
        <a:srgbClr val="E70061"/>
      </a:accent4>
      <a:accent5>
        <a:srgbClr val="E83940"/>
      </a:accent5>
      <a:accent6>
        <a:srgbClr val="DD662A"/>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972</Words>
  <Application>Microsoft Office PowerPoint</Application>
  <PresentationFormat>宽屏</PresentationFormat>
  <Paragraphs>94</Paragraphs>
  <Slides>15</Slides>
  <Notes>9</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15</vt:i4>
      </vt:variant>
    </vt:vector>
  </HeadingPairs>
  <TitlesOfParts>
    <vt:vector size="21" baseType="lpstr">
      <vt:lpstr>微软雅黑</vt:lpstr>
      <vt:lpstr>Arial</vt:lpstr>
      <vt:lpstr>Calibri</vt:lpstr>
      <vt:lpstr>Wingdings</vt:lpstr>
      <vt:lpstr>Office 主题</vt:lpstr>
      <vt:lpstr>1_Office 主题​​</vt:lpstr>
      <vt:lpstr>PowerPoint 演示文稿</vt:lpstr>
      <vt:lpstr>PowerPoint 演示文稿</vt:lpstr>
      <vt:lpstr>Background</vt:lpstr>
      <vt:lpstr>Why GAN?(Motivation)</vt:lpstr>
      <vt:lpstr>The important two models</vt:lpstr>
      <vt:lpstr>What to train</vt:lpstr>
      <vt:lpstr>algorithm</vt:lpstr>
      <vt:lpstr>experiment</vt:lpstr>
      <vt:lpstr>experiment result of the paper</vt:lpstr>
      <vt:lpstr>Code</vt:lpstr>
      <vt:lpstr>Code</vt:lpstr>
      <vt:lpstr>Code</vt:lpstr>
      <vt:lpstr>代码运行结果：</vt:lpstr>
      <vt:lpstr>尝试更换下模型的参数</vt:lpstr>
      <vt:lpstr>感谢聆听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张 liyu</cp:lastModifiedBy>
  <cp:revision>44</cp:revision>
  <dcterms:created xsi:type="dcterms:W3CDTF">2022-10-29T09:01:00Z</dcterms:created>
  <dcterms:modified xsi:type="dcterms:W3CDTF">2022-11-09T07:01:52Z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4CEA2B5027A0496695DFA8F4576292A0</vt:lpwstr>
  </property>
  <property fmtid="{D5CDD505-2E9C-101B-9397-08002B2CF9AE}" pid="3" name="KSOProductBuildVer">
    <vt:lpwstr>2052-11.1.0.12598</vt:lpwstr>
  </property>
</Properties>
</file>