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1B2E-C17F-4B69-8B62-021200BDE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C5F6A-213B-4427-B334-EB25730B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B9DF-8618-4C10-B6EE-803C8C6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6D6B-D849-4405-9D37-F087DC51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2E22-0CC2-4468-A1B0-AB87FC7C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37B1-15C1-475F-9533-4E55C827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FB4FC-20C1-43AD-BA15-0587975AE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80C25-74A4-4B41-8FB4-200FF2EC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F388-EABF-4EAF-9C43-B08DB9BD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F676-3440-4422-9FAD-6EE3209C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0C885-2571-459D-8D10-2AF5655EF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2E2E7-3077-4FC6-9C37-C4A3D11D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8790-86DB-48D9-A891-682A7B06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A367-F243-4BE7-8F82-5060653C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5570-6BCB-4204-938E-158EC61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D780-EEA3-40BA-A764-35D3747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2930-1F39-49A0-A98F-5DD90837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CF0B-B939-4CEB-954C-2801E1CE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B6B5-207C-4615-A3B7-CD9C918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304A-9A5E-4D9E-9F1F-80F64DF4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9661-F22D-420C-BF5F-912C057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428C-0037-4B6E-8169-A4546B3F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C015-E3C2-4809-9CA7-AF58F236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5350-F4B1-47B8-823C-42A2ADE6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AE01-DC9F-452C-BAA6-7C7AAD92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4167-AD88-477A-A55B-167979D8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9374-C2B4-4011-8B7A-8CEA83F1A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59B6-A87D-46EE-AFF0-EE9208FA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83177-990E-4A2A-ABA9-AD5A6544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5100-06C0-47FD-937F-AB03466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8F63-2800-4EDF-BFF9-9695D78D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C7C4-158A-46A5-B307-2ED83C57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E2597-E5B0-429B-80BB-42C241A23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24B-53DB-4ED0-A007-BDD13AD7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B3223-1746-4F1A-9F2E-E8B1A258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47D8D-5944-4922-BD72-46F737F7F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420E6-0E99-4FA8-8D57-0AC22407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C6407-EED7-4F40-8907-6BAC1BEE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88736-2E73-4639-ACA5-51935F20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8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6194-DE2B-452F-BF26-B9F1BAB9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A193-98FB-4380-ABB8-BB163608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369B-B279-44F7-A2BC-C6D02776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F473-86E4-478F-8FCC-ED5C4C17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96717-885B-4835-BD77-1018BA7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33770-5659-4435-9656-D7CC9E8E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DA53-4F63-4628-A082-9FE37F74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B2C1-2823-41DF-A6A6-A702A845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AE8B-7AA5-4807-8531-61A9AC20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9084-B28D-4200-85DE-B6D1C1849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5C8ED-92F9-42B1-9ACE-FD1289E3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FE29-3FB9-4596-9AED-70ECD6E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C674-30E4-4B1F-8E1B-7A185883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EB55-3B9C-4F14-9FA9-8DEE31A8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D33A0-8105-4347-9A8D-846ED6098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167C2-3DE1-45B0-9CA7-C11A21B5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BFD2-2D66-4231-A143-C4648520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45709-CBE8-4B42-8460-8FF65A0F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709F-A007-4506-AE0A-8AE1E4F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5AF8F-C17B-4597-94AB-1B399AEF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96AD-F485-4811-B8F4-0305A3877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5A58-BD46-4FF7-9BF6-F27406101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82FF-9106-40FE-9690-78CF15395A9C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D2D4-6EA3-4E66-8DD8-89E81632C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77F6-D640-482D-8349-6FFC5EBFE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C551-4632-45CD-9BDE-85FECF0F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AB58-602B-4182-9961-14A0F7694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A23BA-2408-48DE-9356-601886F0A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Ein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interpretierter</a:t>
            </a:r>
            <a:r>
              <a:rPr lang="en-US" dirty="0"/>
              <a:t> Snake-</a:t>
            </a:r>
            <a:r>
              <a:rPr lang="en-US" dirty="0" err="1"/>
              <a:t>Klon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B09A202-35D2-4023-B9B4-4496CA0A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20" y="2584580"/>
            <a:ext cx="844420" cy="8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4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6EDC-63BF-4891-843E-E6B59DF7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E4C8-7742-46B7-AE55-5D48C45E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Spiel</a:t>
            </a:r>
          </a:p>
          <a:p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Snake </a:t>
            </a:r>
            <a:r>
              <a:rPr lang="en-US" dirty="0" err="1"/>
              <a:t>Klon</a:t>
            </a:r>
            <a:r>
              <a:rPr lang="en-US" dirty="0"/>
              <a:t> </a:t>
            </a:r>
            <a:r>
              <a:rPr lang="en-US" dirty="0" err="1"/>
              <a:t>geschrieben</a:t>
            </a:r>
            <a:endParaRPr lang="en-US" dirty="0"/>
          </a:p>
          <a:p>
            <a:r>
              <a:rPr lang="en-US" dirty="0" err="1"/>
              <a:t>Diesmal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Sprites und </a:t>
            </a:r>
            <a:r>
              <a:rPr lang="en-US" dirty="0" err="1"/>
              <a:t>frei</a:t>
            </a:r>
            <a:r>
              <a:rPr lang="en-US" dirty="0"/>
              <a:t> </a:t>
            </a:r>
            <a:r>
              <a:rPr lang="en-US" dirty="0" err="1"/>
              <a:t>bewegbar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Raster</a:t>
            </a:r>
          </a:p>
          <a:p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Spieloptionen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11AD-6558-4564-AD12-C002B6CE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07" y="4034712"/>
            <a:ext cx="2665109" cy="2669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4701E-80D6-4141-9AB2-29BC8088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94" y="3429000"/>
            <a:ext cx="3155681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642D-3E46-4B60-B073-4368D554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81C7-70E8-41BC-8DEA-766CAC79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p5.js</a:t>
            </a:r>
          </a:p>
          <a:p>
            <a:r>
              <a:rPr lang="en-US" dirty="0"/>
              <a:t>Snake Spiel </a:t>
            </a:r>
            <a:r>
              <a:rPr lang="en-US" dirty="0" err="1"/>
              <a:t>ohne</a:t>
            </a:r>
            <a:r>
              <a:rPr lang="en-US" dirty="0"/>
              <a:t> Raster</a:t>
            </a:r>
          </a:p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erstellte</a:t>
            </a:r>
            <a:r>
              <a:rPr lang="en-US" dirty="0"/>
              <a:t> Sprites</a:t>
            </a:r>
          </a:p>
          <a:p>
            <a:r>
              <a:rPr lang="en-US" dirty="0"/>
              <a:t>(</a:t>
            </a:r>
            <a:r>
              <a:rPr lang="en-US" dirty="0" err="1"/>
              <a:t>Relativ</a:t>
            </a:r>
            <a:r>
              <a:rPr lang="en-US" dirty="0"/>
              <a:t>) </a:t>
            </a:r>
            <a:r>
              <a:rPr lang="en-US" dirty="0" err="1"/>
              <a:t>Materielles</a:t>
            </a:r>
            <a:r>
              <a:rPr lang="en-US" dirty="0"/>
              <a:t>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950DF18-283F-4A7F-B5C0-438956F1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6820">
            <a:off x="484206" y="4824951"/>
            <a:ext cx="1725594" cy="172559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C106243-3635-4E00-843F-DA9DBEBE1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1637">
            <a:off x="8535386" y="989614"/>
            <a:ext cx="3248422" cy="3248422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51B755C-CECB-45D1-9158-DAF63CCEB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36" y="5165143"/>
            <a:ext cx="1521612" cy="1521612"/>
          </a:xfrm>
          <a:prstGeom prst="rect">
            <a:avLst/>
          </a:prstGeom>
        </p:spPr>
      </p:pic>
      <p:pic>
        <p:nvPicPr>
          <p:cNvPr id="11" name="Picture 10" descr="A picture containing vector graphics, light&#10;&#10;Description automatically generated">
            <a:extLst>
              <a:ext uri="{FF2B5EF4-FFF2-40B4-BE49-F238E27FC236}">
                <a16:creationId xmlns:a16="http://schemas.microsoft.com/office/drawing/2014/main" id="{52D8CD99-7EDE-424A-8843-0B8F9B557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36" y="3324360"/>
            <a:ext cx="2128748" cy="21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65AA-CF92-495B-85D0-AC363766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FE72-DFB1-4734-98C4-A2404FCC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Steuerbare</a:t>
            </a:r>
            <a:r>
              <a:rPr lang="en-US" dirty="0"/>
              <a:t> Snake</a:t>
            </a:r>
          </a:p>
          <a:p>
            <a:r>
              <a:rPr lang="en-US" dirty="0" err="1"/>
              <a:t>Früchte</a:t>
            </a:r>
            <a:r>
              <a:rPr lang="en-US" dirty="0"/>
              <a:t> Pickups</a:t>
            </a:r>
          </a:p>
          <a:p>
            <a:r>
              <a:rPr lang="en-US" dirty="0"/>
              <a:t>Score/</a:t>
            </a:r>
            <a:r>
              <a:rPr lang="en-US" dirty="0" err="1"/>
              <a:t>Highscore</a:t>
            </a:r>
            <a:endParaRPr lang="en-US" dirty="0"/>
          </a:p>
          <a:p>
            <a:r>
              <a:rPr lang="en-US" dirty="0" err="1"/>
              <a:t>Spielziel</a:t>
            </a:r>
            <a:endParaRPr lang="en-US" dirty="0"/>
          </a:p>
          <a:p>
            <a:r>
              <a:rPr lang="en-US" dirty="0"/>
              <a:t>Buttons &amp; UI</a:t>
            </a:r>
          </a:p>
          <a:p>
            <a:r>
              <a:rPr lang="en-US" dirty="0"/>
              <a:t>(Debug Info)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2DFBC-604C-4E67-A9BF-9BD5F9D5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328" y="3029509"/>
            <a:ext cx="3690938" cy="346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C1144-CA1D-47B3-97E0-8740D3FA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778" y="4327804"/>
            <a:ext cx="214312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6CA18-599D-4861-A0EF-AECF95C93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76" y="938213"/>
            <a:ext cx="3562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4C39-F2BC-4971-8474-F12E77E4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DEF9-B07E-466D-A1E0-F4C737D1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Magnetfunktion</a:t>
            </a:r>
            <a:endParaRPr lang="en-US" dirty="0"/>
          </a:p>
          <a:p>
            <a:r>
              <a:rPr lang="en-US" dirty="0"/>
              <a:t>Buttons (hover &amp; click)</a:t>
            </a:r>
          </a:p>
          <a:p>
            <a:r>
              <a:rPr lang="en-US" dirty="0" err="1"/>
              <a:t>Auflösungs-Skalierung</a:t>
            </a:r>
            <a:endParaRPr lang="en-US" dirty="0"/>
          </a:p>
          <a:p>
            <a:r>
              <a:rPr lang="en-US" dirty="0"/>
              <a:t>Bugs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2C81A-C3A1-4738-8874-50C898832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17" y="3750906"/>
            <a:ext cx="3010368" cy="19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3AC21-FD90-4CA0-B389-33276C71A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6849"/>
            <a:ext cx="12192000" cy="6024302"/>
          </a:xfrm>
        </p:spPr>
      </p:pic>
    </p:spTree>
    <p:extLst>
      <p:ext uri="{BB962C8B-B14F-4D97-AF65-F5344CB8AC3E}">
        <p14:creationId xmlns:p14="http://schemas.microsoft.com/office/powerpoint/2010/main" val="152276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B8FB-084B-459E-895E-01CFA00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E05D-9217-4B39-B7D1-B2E10BFE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Frei </a:t>
            </a:r>
            <a:r>
              <a:rPr lang="en-US" dirty="0" err="1"/>
              <a:t>bewegbare</a:t>
            </a:r>
            <a:r>
              <a:rPr lang="en-US" dirty="0"/>
              <a:t> Snake</a:t>
            </a:r>
          </a:p>
          <a:p>
            <a:r>
              <a:rPr lang="en-US" dirty="0" err="1"/>
              <a:t>Früchte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Pickups</a:t>
            </a:r>
          </a:p>
          <a:p>
            <a:r>
              <a:rPr lang="en-US" dirty="0" err="1"/>
              <a:t>Spieloptionen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Spielmodus</a:t>
            </a:r>
            <a:r>
              <a:rPr lang="en-US" dirty="0"/>
              <a:t> “</a:t>
            </a:r>
            <a:r>
              <a:rPr lang="en-US" dirty="0" err="1"/>
              <a:t>Missionen</a:t>
            </a:r>
            <a:r>
              <a:rPr lang="en-US" dirty="0"/>
              <a:t>”</a:t>
            </a:r>
          </a:p>
          <a:p>
            <a:r>
              <a:rPr lang="en-US" dirty="0" err="1"/>
              <a:t>Einiges</a:t>
            </a:r>
            <a:r>
              <a:rPr lang="en-US" dirty="0"/>
              <a:t> </a:t>
            </a:r>
            <a:r>
              <a:rPr lang="en-US" dirty="0" err="1"/>
              <a:t>schwerer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erwartet</a:t>
            </a:r>
            <a:endParaRPr lang="en-US" dirty="0"/>
          </a:p>
          <a:p>
            <a:r>
              <a:rPr lang="en-US" dirty="0" err="1"/>
              <a:t>Einiges</a:t>
            </a:r>
            <a:r>
              <a:rPr lang="en-US" dirty="0"/>
              <a:t> </a:t>
            </a:r>
            <a:r>
              <a:rPr lang="en-US" dirty="0" err="1"/>
              <a:t>leichter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erwartet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6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ECA1-4B32-42FA-BE2C-CB458268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Blick</a:t>
            </a:r>
            <a:r>
              <a:rPr lang="en-US" dirty="0"/>
              <a:t> in die Zukunft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6019-DE73-408A-8CD4-81165134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Spieloptionen</a:t>
            </a:r>
            <a:r>
              <a:rPr lang="en-US" dirty="0"/>
              <a:t> &amp; </a:t>
            </a:r>
            <a:r>
              <a:rPr lang="en-US" dirty="0" err="1"/>
              <a:t>Interaktionen</a:t>
            </a:r>
            <a:endParaRPr lang="en-US" dirty="0"/>
          </a:p>
          <a:p>
            <a:r>
              <a:rPr lang="en-US" dirty="0"/>
              <a:t>Leaderboard</a:t>
            </a:r>
          </a:p>
          <a:p>
            <a:r>
              <a:rPr lang="en-US" dirty="0" err="1"/>
              <a:t>Musik</a:t>
            </a:r>
            <a:r>
              <a:rPr lang="en-US" dirty="0"/>
              <a:t> &amp; </a:t>
            </a:r>
            <a:r>
              <a:rPr lang="en-US" dirty="0" err="1"/>
              <a:t>Soundeffekte</a:t>
            </a:r>
            <a:endParaRPr lang="en-US" dirty="0"/>
          </a:p>
          <a:p>
            <a:r>
              <a:rPr lang="en-US" dirty="0"/>
              <a:t>Multiplayer (Online?)</a:t>
            </a:r>
          </a:p>
        </p:txBody>
      </p:sp>
    </p:spTree>
    <p:extLst>
      <p:ext uri="{BB962C8B-B14F-4D97-AF65-F5344CB8AC3E}">
        <p14:creationId xmlns:p14="http://schemas.microsoft.com/office/powerpoint/2010/main" val="47784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Snake</vt:lpstr>
      <vt:lpstr>Motivation</vt:lpstr>
      <vt:lpstr>Thema</vt:lpstr>
      <vt:lpstr>Aufbau</vt:lpstr>
      <vt:lpstr>Probleme</vt:lpstr>
      <vt:lpstr>PowerPoint Presentation</vt:lpstr>
      <vt:lpstr>Zusammenfassung</vt:lpstr>
      <vt:lpstr>Blick in die 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Frederik Shull</dc:creator>
  <cp:lastModifiedBy>Frederik Shull</cp:lastModifiedBy>
  <cp:revision>4</cp:revision>
  <dcterms:created xsi:type="dcterms:W3CDTF">2021-09-21T07:38:46Z</dcterms:created>
  <dcterms:modified xsi:type="dcterms:W3CDTF">2021-09-21T10:28:26Z</dcterms:modified>
</cp:coreProperties>
</file>