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800" spc="-1" strike="noStrike">
                <a:latin typeface="Arial"/>
              </a:rPr>
              <a:t>单击鼠标编辑标题文字格式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单击鼠标编辑标题文字格式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单击鼠标编辑大纲文字格式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第二个大纲级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第三大纲级别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第四大纲级别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第五大纲级别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第六大纲级别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第七大纲级别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1080000"/>
            <a:ext cx="9071280" cy="17276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单击鼠标编辑标题文字格式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3168000"/>
            <a:ext cx="9071280" cy="3671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单击鼠标编辑大纲文字格式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第二个大纲级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第三大纲级别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第四大纲级别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第五大纲级别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第六大纲级别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第七大纲级别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44000" y="288000"/>
            <a:ext cx="9791640" cy="83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Topic</a:t>
            </a: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组成</a:t>
            </a:r>
            <a:endParaRPr b="0" lang="en-US" sz="586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376000" y="1296000"/>
            <a:ext cx="4607640" cy="59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000000"/>
                </a:solidFill>
                <a:latin typeface="Arial"/>
              </a:rPr>
              <a:t>1 </a:t>
            </a:r>
            <a:r>
              <a:rPr b="1" lang="en-US" sz="4260" spc="-1" strike="noStrike">
                <a:solidFill>
                  <a:srgbClr val="000000"/>
                </a:solidFill>
                <a:latin typeface="Arial"/>
              </a:rPr>
              <a:t>发表博客</a:t>
            </a:r>
            <a:r>
              <a:rPr b="0" lang="en-US" sz="426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26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000000"/>
                </a:solidFill>
                <a:latin typeface="Arial"/>
              </a:rPr>
              <a:t>只有博主在登录状态下才能执行发表博客操作</a:t>
            </a:r>
            <a:endParaRPr b="0" lang="en-US" sz="426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000000"/>
                </a:solidFill>
                <a:latin typeface="Arial"/>
              </a:rPr>
              <a:t>2 </a:t>
            </a:r>
            <a:r>
              <a:rPr b="1" lang="en-US" sz="4260" spc="-1" strike="noStrike">
                <a:solidFill>
                  <a:srgbClr val="000000"/>
                </a:solidFill>
                <a:latin typeface="Arial"/>
              </a:rPr>
              <a:t>获取博客列表</a:t>
            </a:r>
            <a:r>
              <a:rPr b="0" lang="en-US" sz="426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26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88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60" spc="-1" strike="noStrike">
                <a:solidFill>
                  <a:srgbClr val="000000"/>
                </a:solidFill>
                <a:latin typeface="Arial"/>
              </a:rPr>
              <a:t>获取用户的博客列表，博客分为 技术和非技术两大类别，权限分为个人和公开。 其中个人博客只有在博主登录状态下才能获取</a:t>
            </a:r>
            <a:endParaRPr b="0" lang="en-US" sz="426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44000" y="288000"/>
            <a:ext cx="97916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博客发表页面</a:t>
            </a:r>
            <a:endParaRPr b="0" lang="en-US" sz="586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576000" y="1046880"/>
            <a:ext cx="4789800" cy="636876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6552000" y="936000"/>
            <a:ext cx="165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发表博客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Line 3"/>
          <p:cNvSpPr/>
          <p:nvPr/>
        </p:nvSpPr>
        <p:spPr>
          <a:xfrm>
            <a:off x="7056000" y="1440000"/>
            <a:ext cx="360" cy="648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"/>
          <p:cNvSpPr/>
          <p:nvPr/>
        </p:nvSpPr>
        <p:spPr>
          <a:xfrm>
            <a:off x="6192000" y="2088000"/>
            <a:ext cx="1871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检查登录状态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Line 5"/>
          <p:cNvSpPr/>
          <p:nvPr/>
        </p:nvSpPr>
        <p:spPr>
          <a:xfrm>
            <a:off x="8064000" y="2448000"/>
            <a:ext cx="936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6"/>
          <p:cNvSpPr/>
          <p:nvPr/>
        </p:nvSpPr>
        <p:spPr>
          <a:xfrm>
            <a:off x="8064000" y="2088000"/>
            <a:ext cx="115164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Line 7"/>
          <p:cNvSpPr/>
          <p:nvPr/>
        </p:nvSpPr>
        <p:spPr>
          <a:xfrm>
            <a:off x="8064000" y="2448000"/>
            <a:ext cx="936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"/>
          <p:cNvSpPr/>
          <p:nvPr/>
        </p:nvSpPr>
        <p:spPr>
          <a:xfrm>
            <a:off x="9000000" y="2232000"/>
            <a:ext cx="1079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Line 9"/>
          <p:cNvSpPr/>
          <p:nvPr/>
        </p:nvSpPr>
        <p:spPr>
          <a:xfrm>
            <a:off x="7056000" y="2592000"/>
            <a:ext cx="360" cy="648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0"/>
          <p:cNvSpPr/>
          <p:nvPr/>
        </p:nvSpPr>
        <p:spPr>
          <a:xfrm>
            <a:off x="6192000" y="3240000"/>
            <a:ext cx="1871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写如文章内容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11"/>
          <p:cNvSpPr/>
          <p:nvPr/>
        </p:nvSpPr>
        <p:spPr>
          <a:xfrm>
            <a:off x="7272000" y="2808000"/>
            <a:ext cx="115164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12"/>
          <p:cNvSpPr/>
          <p:nvPr/>
        </p:nvSpPr>
        <p:spPr>
          <a:xfrm>
            <a:off x="6264000" y="4464000"/>
            <a:ext cx="165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提交数据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Line 13"/>
          <p:cNvSpPr/>
          <p:nvPr/>
        </p:nvSpPr>
        <p:spPr>
          <a:xfrm>
            <a:off x="7056000" y="3744000"/>
            <a:ext cx="360" cy="648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" y="556560"/>
            <a:ext cx="97916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博客数据的存储</a:t>
            </a:r>
            <a:endParaRPr b="0" lang="en-US" sz="5860" spc="-1" strike="noStrike"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720360" y="1512000"/>
            <a:ext cx="8711640" cy="475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144000" y="288000"/>
            <a:ext cx="97916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5860" spc="-1" strike="noStrike">
                <a:solidFill>
                  <a:srgbClr val="ffffff"/>
                </a:solidFill>
                <a:latin typeface="Arial"/>
              </a:rPr>
              <a:t>文章列表</a:t>
            </a:r>
            <a:endParaRPr b="0" lang="en-US" sz="586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576000" y="1046880"/>
            <a:ext cx="4789800" cy="6368760"/>
          </a:xfrm>
          <a:prstGeom prst="rect">
            <a:avLst/>
          </a:prstGeom>
          <a:ln>
            <a:noFill/>
          </a:ln>
        </p:spPr>
      </p:pic>
      <p:sp>
        <p:nvSpPr>
          <p:cNvPr id="134" name="CustomShape 2"/>
          <p:cNvSpPr/>
          <p:nvPr/>
        </p:nvSpPr>
        <p:spPr>
          <a:xfrm>
            <a:off x="5976000" y="1008000"/>
            <a:ext cx="1655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文章列表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5" name="Line 3"/>
          <p:cNvSpPr/>
          <p:nvPr/>
        </p:nvSpPr>
        <p:spPr>
          <a:xfrm>
            <a:off x="6480000" y="1512000"/>
            <a:ext cx="360" cy="792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4"/>
          <p:cNvSpPr/>
          <p:nvPr/>
        </p:nvSpPr>
        <p:spPr>
          <a:xfrm>
            <a:off x="5616000" y="2160000"/>
            <a:ext cx="1871640" cy="57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检查登录状态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Line 5"/>
          <p:cNvSpPr/>
          <p:nvPr/>
        </p:nvSpPr>
        <p:spPr>
          <a:xfrm>
            <a:off x="7488000" y="2520000"/>
            <a:ext cx="936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7488000" y="2160000"/>
            <a:ext cx="115164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Line 7"/>
          <p:cNvSpPr/>
          <p:nvPr/>
        </p:nvSpPr>
        <p:spPr>
          <a:xfrm>
            <a:off x="7488000" y="2520000"/>
            <a:ext cx="936000" cy="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8"/>
          <p:cNvSpPr/>
          <p:nvPr/>
        </p:nvSpPr>
        <p:spPr>
          <a:xfrm>
            <a:off x="8280000" y="2160000"/>
            <a:ext cx="165564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读取文章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publisher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Line 9"/>
          <p:cNvSpPr/>
          <p:nvPr/>
        </p:nvSpPr>
        <p:spPr>
          <a:xfrm>
            <a:off x="6480000" y="2664000"/>
            <a:ext cx="360" cy="864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"/>
          <p:cNvSpPr/>
          <p:nvPr/>
        </p:nvSpPr>
        <p:spPr>
          <a:xfrm>
            <a:off x="6408000" y="2880000"/>
            <a:ext cx="115164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11"/>
          <p:cNvSpPr/>
          <p:nvPr/>
        </p:nvSpPr>
        <p:spPr>
          <a:xfrm>
            <a:off x="5616000" y="5184000"/>
            <a:ext cx="1871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返回相应的数据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Josn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Line 12"/>
          <p:cNvSpPr/>
          <p:nvPr/>
        </p:nvSpPr>
        <p:spPr>
          <a:xfrm>
            <a:off x="6480000" y="4248000"/>
            <a:ext cx="360" cy="936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3"/>
          <p:cNvSpPr/>
          <p:nvPr/>
        </p:nvSpPr>
        <p:spPr>
          <a:xfrm>
            <a:off x="5760000" y="3384000"/>
            <a:ext cx="165564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读取文章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all_topic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Line 14"/>
          <p:cNvSpPr/>
          <p:nvPr/>
        </p:nvSpPr>
        <p:spPr>
          <a:xfrm flipH="1">
            <a:off x="7488000" y="2952000"/>
            <a:ext cx="1584000" cy="2232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44000" y="288000"/>
            <a:ext cx="979164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1" lang="en-US" sz="4260" spc="-1" strike="noStrike">
                <a:solidFill>
                  <a:srgbClr val="000000"/>
                </a:solidFill>
                <a:latin typeface="Arial"/>
              </a:rPr>
              <a:t>获取博客列表</a:t>
            </a:r>
            <a:r>
              <a:rPr b="0" lang="en-US" sz="426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426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864000" y="739440"/>
            <a:ext cx="4895640" cy="667620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6480000" y="936000"/>
            <a:ext cx="1727640" cy="50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文章列表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376000" y="3168000"/>
            <a:ext cx="7199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/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16120" y="3621600"/>
            <a:ext cx="1271520" cy="447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2019-08-02T17:12:16Z</dcterms:created>
  <dc:creator/>
  <dc:description/>
  <dc:language>zh-CN</dc:language>
  <cp:lastModifiedBy/>
  <dcterms:modified xsi:type="dcterms:W3CDTF">2019-08-02T17:28:28Z</dcterms:modified>
  <cp:revision>3</cp:revision>
  <dc:subject/>
  <dc:title>Blueprint Plans</dc:title>
</cp:coreProperties>
</file>