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8"/>
  </p:notesMasterIdLst>
  <p:sldIdLst>
    <p:sldId id="285" r:id="rId2"/>
    <p:sldId id="327" r:id="rId3"/>
    <p:sldId id="258" r:id="rId4"/>
    <p:sldId id="266" r:id="rId5"/>
    <p:sldId id="287" r:id="rId6"/>
    <p:sldId id="267" r:id="rId7"/>
    <p:sldId id="262" r:id="rId8"/>
    <p:sldId id="269" r:id="rId9"/>
    <p:sldId id="271" r:id="rId10"/>
    <p:sldId id="270" r:id="rId11"/>
    <p:sldId id="276" r:id="rId12"/>
    <p:sldId id="306" r:id="rId13"/>
    <p:sldId id="263" r:id="rId14"/>
    <p:sldId id="274" r:id="rId15"/>
    <p:sldId id="278" r:id="rId16"/>
    <p:sldId id="275" r:id="rId17"/>
    <p:sldId id="317" r:id="rId18"/>
    <p:sldId id="280" r:id="rId19"/>
    <p:sldId id="281" r:id="rId20"/>
    <p:sldId id="283" r:id="rId21"/>
    <p:sldId id="318" r:id="rId22"/>
    <p:sldId id="330" r:id="rId23"/>
    <p:sldId id="321" r:id="rId24"/>
    <p:sldId id="319" r:id="rId25"/>
    <p:sldId id="320" r:id="rId26"/>
    <p:sldId id="265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7878"/>
    <a:srgbClr val="C00000"/>
    <a:srgbClr val="8E0000"/>
    <a:srgbClr val="416660"/>
    <a:srgbClr val="B7C8A5"/>
    <a:srgbClr val="D76739"/>
    <a:srgbClr val="F0D2AF"/>
    <a:srgbClr val="13396C"/>
    <a:srgbClr val="E8BD88"/>
    <a:srgbClr val="345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318" autoAdjust="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>
        <p:guide orient="horz" pos="2142"/>
        <p:guide pos="39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ABFAB-21CE-494C-9F5E-6C03E75E41E3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BE57E-83E5-4889-90F8-D5AD5E170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20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E57E-83E5-4889-90F8-D5AD5E170DB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392028" y="644128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3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1.jpe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notesSlide" Target="../notesSlides/notesSlide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9169236">
            <a:off x="1742858" y="-51791"/>
            <a:ext cx="10471395" cy="7229370"/>
          </a:xfrm>
          <a:custGeom>
            <a:avLst/>
            <a:gdLst>
              <a:gd name="connsiteX0" fmla="*/ 0 w 7561942"/>
              <a:gd name="connsiteY0" fmla="*/ 2249715 h 5558972"/>
              <a:gd name="connsiteX1" fmla="*/ 478971 w 7561942"/>
              <a:gd name="connsiteY1" fmla="*/ 4847772 h 5558972"/>
              <a:gd name="connsiteX2" fmla="*/ 4688114 w 7561942"/>
              <a:gd name="connsiteY2" fmla="*/ 4238172 h 5558972"/>
              <a:gd name="connsiteX3" fmla="*/ 4818742 w 7561942"/>
              <a:gd name="connsiteY3" fmla="*/ 5558972 h 5558972"/>
              <a:gd name="connsiteX4" fmla="*/ 7561942 w 7561942"/>
              <a:gd name="connsiteY4" fmla="*/ 2714172 h 5558972"/>
              <a:gd name="connsiteX5" fmla="*/ 4252685 w 7561942"/>
              <a:gd name="connsiteY5" fmla="*/ 0 h 5558972"/>
              <a:gd name="connsiteX6" fmla="*/ 4339771 w 7561942"/>
              <a:gd name="connsiteY6" fmla="*/ 1770743 h 5558972"/>
              <a:gd name="connsiteX7" fmla="*/ 0 w 7561942"/>
              <a:gd name="connsiteY7" fmla="*/ 2249715 h 5558972"/>
              <a:gd name="connsiteX0-1" fmla="*/ 0 w 7561942"/>
              <a:gd name="connsiteY0-2" fmla="*/ 2249715 h 6094216"/>
              <a:gd name="connsiteX1-3" fmla="*/ 478971 w 7561942"/>
              <a:gd name="connsiteY1-4" fmla="*/ 4847772 h 6094216"/>
              <a:gd name="connsiteX2-5" fmla="*/ 4688114 w 7561942"/>
              <a:gd name="connsiteY2-6" fmla="*/ 4238172 h 6094216"/>
              <a:gd name="connsiteX3-7" fmla="*/ 4895723 w 7561942"/>
              <a:gd name="connsiteY3-8" fmla="*/ 6094216 h 6094216"/>
              <a:gd name="connsiteX4-9" fmla="*/ 7561942 w 7561942"/>
              <a:gd name="connsiteY4-10" fmla="*/ 2714172 h 6094216"/>
              <a:gd name="connsiteX5-11" fmla="*/ 4252685 w 7561942"/>
              <a:gd name="connsiteY5-12" fmla="*/ 0 h 6094216"/>
              <a:gd name="connsiteX6-13" fmla="*/ 4339771 w 7561942"/>
              <a:gd name="connsiteY6-14" fmla="*/ 1770743 h 6094216"/>
              <a:gd name="connsiteX7-15" fmla="*/ 0 w 7561942"/>
              <a:gd name="connsiteY7-16" fmla="*/ 2249715 h 6094216"/>
              <a:gd name="connsiteX0-17" fmla="*/ 0 w 7561942"/>
              <a:gd name="connsiteY0-18" fmla="*/ 2249715 h 6094216"/>
              <a:gd name="connsiteX1-19" fmla="*/ 478971 w 7561942"/>
              <a:gd name="connsiteY1-20" fmla="*/ 4847772 h 6094216"/>
              <a:gd name="connsiteX2-21" fmla="*/ 4684870 w 7561942"/>
              <a:gd name="connsiteY2-22" fmla="*/ 4361483 h 6094216"/>
              <a:gd name="connsiteX3-23" fmla="*/ 4895723 w 7561942"/>
              <a:gd name="connsiteY3-24" fmla="*/ 6094216 h 6094216"/>
              <a:gd name="connsiteX4-25" fmla="*/ 7561942 w 7561942"/>
              <a:gd name="connsiteY4-26" fmla="*/ 2714172 h 6094216"/>
              <a:gd name="connsiteX5-27" fmla="*/ 4252685 w 7561942"/>
              <a:gd name="connsiteY5-28" fmla="*/ 0 h 6094216"/>
              <a:gd name="connsiteX6-29" fmla="*/ 4339771 w 7561942"/>
              <a:gd name="connsiteY6-30" fmla="*/ 1770743 h 6094216"/>
              <a:gd name="connsiteX7-31" fmla="*/ 0 w 7561942"/>
              <a:gd name="connsiteY7-32" fmla="*/ 2249715 h 6094216"/>
              <a:gd name="connsiteX0-33" fmla="*/ 0 w 7561942"/>
              <a:gd name="connsiteY0-34" fmla="*/ 2249715 h 6094216"/>
              <a:gd name="connsiteX1-35" fmla="*/ 478971 w 7561942"/>
              <a:gd name="connsiteY1-36" fmla="*/ 4847772 h 6094216"/>
              <a:gd name="connsiteX2-37" fmla="*/ 4684870 w 7561942"/>
              <a:gd name="connsiteY2-38" fmla="*/ 4361483 h 6094216"/>
              <a:gd name="connsiteX3-39" fmla="*/ 4895723 w 7561942"/>
              <a:gd name="connsiteY3-40" fmla="*/ 6094216 h 6094216"/>
              <a:gd name="connsiteX4-41" fmla="*/ 7561942 w 7561942"/>
              <a:gd name="connsiteY4-42" fmla="*/ 2714172 h 6094216"/>
              <a:gd name="connsiteX5-43" fmla="*/ 4252685 w 7561942"/>
              <a:gd name="connsiteY5-44" fmla="*/ 0 h 6094216"/>
              <a:gd name="connsiteX6-45" fmla="*/ 4413572 w 7561942"/>
              <a:gd name="connsiteY6-46" fmla="*/ 1516128 h 6094216"/>
              <a:gd name="connsiteX7-47" fmla="*/ 0 w 7561942"/>
              <a:gd name="connsiteY7-48" fmla="*/ 2249715 h 6094216"/>
              <a:gd name="connsiteX0-49" fmla="*/ 0 w 7561942"/>
              <a:gd name="connsiteY0-50" fmla="*/ 2249715 h 6144209"/>
              <a:gd name="connsiteX1-51" fmla="*/ 478971 w 7561942"/>
              <a:gd name="connsiteY1-52" fmla="*/ 4847772 h 6144209"/>
              <a:gd name="connsiteX2-53" fmla="*/ 4684870 w 7561942"/>
              <a:gd name="connsiteY2-54" fmla="*/ 4361483 h 6144209"/>
              <a:gd name="connsiteX3-55" fmla="*/ 4918372 w 7561942"/>
              <a:gd name="connsiteY3-56" fmla="*/ 6144209 h 6144209"/>
              <a:gd name="connsiteX4-57" fmla="*/ 7561942 w 7561942"/>
              <a:gd name="connsiteY4-58" fmla="*/ 2714172 h 6144209"/>
              <a:gd name="connsiteX5-59" fmla="*/ 4252685 w 7561942"/>
              <a:gd name="connsiteY5-60" fmla="*/ 0 h 6144209"/>
              <a:gd name="connsiteX6-61" fmla="*/ 4413572 w 7561942"/>
              <a:gd name="connsiteY6-62" fmla="*/ 1516128 h 6144209"/>
              <a:gd name="connsiteX7-63" fmla="*/ 0 w 7561942"/>
              <a:gd name="connsiteY7-64" fmla="*/ 2249715 h 6144209"/>
              <a:gd name="connsiteX0-65" fmla="*/ 0 w 7561942"/>
              <a:gd name="connsiteY0-66" fmla="*/ 2249715 h 6144209"/>
              <a:gd name="connsiteX1-67" fmla="*/ 315912 w 7561942"/>
              <a:gd name="connsiteY1-68" fmla="*/ 4305190 h 6144209"/>
              <a:gd name="connsiteX2-69" fmla="*/ 4684870 w 7561942"/>
              <a:gd name="connsiteY2-70" fmla="*/ 4361483 h 6144209"/>
              <a:gd name="connsiteX3-71" fmla="*/ 4918372 w 7561942"/>
              <a:gd name="connsiteY3-72" fmla="*/ 6144209 h 6144209"/>
              <a:gd name="connsiteX4-73" fmla="*/ 7561942 w 7561942"/>
              <a:gd name="connsiteY4-74" fmla="*/ 2714172 h 6144209"/>
              <a:gd name="connsiteX5-75" fmla="*/ 4252685 w 7561942"/>
              <a:gd name="connsiteY5-76" fmla="*/ 0 h 6144209"/>
              <a:gd name="connsiteX6-77" fmla="*/ 4413572 w 7561942"/>
              <a:gd name="connsiteY6-78" fmla="*/ 1516128 h 6144209"/>
              <a:gd name="connsiteX7-79" fmla="*/ 0 w 7561942"/>
              <a:gd name="connsiteY7-80" fmla="*/ 2249715 h 6144209"/>
              <a:gd name="connsiteX0-81" fmla="*/ 0 w 8480621"/>
              <a:gd name="connsiteY0-82" fmla="*/ 1735404 h 6144209"/>
              <a:gd name="connsiteX1-83" fmla="*/ 1234591 w 8480621"/>
              <a:gd name="connsiteY1-84" fmla="*/ 4305190 h 6144209"/>
              <a:gd name="connsiteX2-85" fmla="*/ 5603549 w 8480621"/>
              <a:gd name="connsiteY2-86" fmla="*/ 4361483 h 6144209"/>
              <a:gd name="connsiteX3-87" fmla="*/ 5837051 w 8480621"/>
              <a:gd name="connsiteY3-88" fmla="*/ 6144209 h 6144209"/>
              <a:gd name="connsiteX4-89" fmla="*/ 8480621 w 8480621"/>
              <a:gd name="connsiteY4-90" fmla="*/ 2714172 h 6144209"/>
              <a:gd name="connsiteX5-91" fmla="*/ 5171364 w 8480621"/>
              <a:gd name="connsiteY5-92" fmla="*/ 0 h 6144209"/>
              <a:gd name="connsiteX6-93" fmla="*/ 5332251 w 8480621"/>
              <a:gd name="connsiteY6-94" fmla="*/ 1516128 h 6144209"/>
              <a:gd name="connsiteX7-95" fmla="*/ 0 w 8480621"/>
              <a:gd name="connsiteY7-96" fmla="*/ 1735404 h 6144209"/>
              <a:gd name="connsiteX0-97" fmla="*/ 0 w 7776787"/>
              <a:gd name="connsiteY0-98" fmla="*/ 1853769 h 6144209"/>
              <a:gd name="connsiteX1-99" fmla="*/ 530757 w 7776787"/>
              <a:gd name="connsiteY1-100" fmla="*/ 4305190 h 6144209"/>
              <a:gd name="connsiteX2-101" fmla="*/ 4899715 w 7776787"/>
              <a:gd name="connsiteY2-102" fmla="*/ 4361483 h 6144209"/>
              <a:gd name="connsiteX3-103" fmla="*/ 5133217 w 7776787"/>
              <a:gd name="connsiteY3-104" fmla="*/ 6144209 h 6144209"/>
              <a:gd name="connsiteX4-105" fmla="*/ 7776787 w 7776787"/>
              <a:gd name="connsiteY4-106" fmla="*/ 2714172 h 6144209"/>
              <a:gd name="connsiteX5-107" fmla="*/ 4467530 w 7776787"/>
              <a:gd name="connsiteY5-108" fmla="*/ 0 h 6144209"/>
              <a:gd name="connsiteX6-109" fmla="*/ 4628417 w 7776787"/>
              <a:gd name="connsiteY6-110" fmla="*/ 1516128 h 6144209"/>
              <a:gd name="connsiteX7-111" fmla="*/ 0 w 7776787"/>
              <a:gd name="connsiteY7-112" fmla="*/ 1853769 h 6144209"/>
              <a:gd name="connsiteX0-113" fmla="*/ 0 w 7776787"/>
              <a:gd name="connsiteY0-114" fmla="*/ 1853769 h 6144209"/>
              <a:gd name="connsiteX1-115" fmla="*/ 748562 w 7776787"/>
              <a:gd name="connsiteY1-116" fmla="*/ 4042254 h 6144209"/>
              <a:gd name="connsiteX2-117" fmla="*/ 4899715 w 7776787"/>
              <a:gd name="connsiteY2-118" fmla="*/ 4361483 h 6144209"/>
              <a:gd name="connsiteX3-119" fmla="*/ 5133217 w 7776787"/>
              <a:gd name="connsiteY3-120" fmla="*/ 6144209 h 6144209"/>
              <a:gd name="connsiteX4-121" fmla="*/ 7776787 w 7776787"/>
              <a:gd name="connsiteY4-122" fmla="*/ 2714172 h 6144209"/>
              <a:gd name="connsiteX5-123" fmla="*/ 4467530 w 7776787"/>
              <a:gd name="connsiteY5-124" fmla="*/ 0 h 6144209"/>
              <a:gd name="connsiteX6-125" fmla="*/ 4628417 w 7776787"/>
              <a:gd name="connsiteY6-126" fmla="*/ 1516128 h 6144209"/>
              <a:gd name="connsiteX7-127" fmla="*/ 0 w 7776787"/>
              <a:gd name="connsiteY7-128" fmla="*/ 1853769 h 6144209"/>
              <a:gd name="connsiteX0-129" fmla="*/ 0 w 7776787"/>
              <a:gd name="connsiteY0-130" fmla="*/ 1853769 h 6144209"/>
              <a:gd name="connsiteX1-131" fmla="*/ 534638 w 7776787"/>
              <a:gd name="connsiteY1-132" fmla="*/ 4339851 h 6144209"/>
              <a:gd name="connsiteX2-133" fmla="*/ 4899715 w 7776787"/>
              <a:gd name="connsiteY2-134" fmla="*/ 4361483 h 6144209"/>
              <a:gd name="connsiteX3-135" fmla="*/ 5133217 w 7776787"/>
              <a:gd name="connsiteY3-136" fmla="*/ 6144209 h 6144209"/>
              <a:gd name="connsiteX4-137" fmla="*/ 7776787 w 7776787"/>
              <a:gd name="connsiteY4-138" fmla="*/ 2714172 h 6144209"/>
              <a:gd name="connsiteX5-139" fmla="*/ 4467530 w 7776787"/>
              <a:gd name="connsiteY5-140" fmla="*/ 0 h 6144209"/>
              <a:gd name="connsiteX6-141" fmla="*/ 4628417 w 7776787"/>
              <a:gd name="connsiteY6-142" fmla="*/ 1516128 h 6144209"/>
              <a:gd name="connsiteX7-143" fmla="*/ 0 w 7776787"/>
              <a:gd name="connsiteY7-144" fmla="*/ 1853769 h 6144209"/>
              <a:gd name="connsiteX0-145" fmla="*/ 0 w 7776787"/>
              <a:gd name="connsiteY0-146" fmla="*/ 1853769 h 6144209"/>
              <a:gd name="connsiteX1-147" fmla="*/ 504864 w 7776787"/>
              <a:gd name="connsiteY1-148" fmla="*/ 4378509 h 6144209"/>
              <a:gd name="connsiteX2-149" fmla="*/ 4899715 w 7776787"/>
              <a:gd name="connsiteY2-150" fmla="*/ 4361483 h 6144209"/>
              <a:gd name="connsiteX3-151" fmla="*/ 5133217 w 7776787"/>
              <a:gd name="connsiteY3-152" fmla="*/ 6144209 h 6144209"/>
              <a:gd name="connsiteX4-153" fmla="*/ 7776787 w 7776787"/>
              <a:gd name="connsiteY4-154" fmla="*/ 2714172 h 6144209"/>
              <a:gd name="connsiteX5-155" fmla="*/ 4467530 w 7776787"/>
              <a:gd name="connsiteY5-156" fmla="*/ 0 h 6144209"/>
              <a:gd name="connsiteX6-157" fmla="*/ 4628417 w 7776787"/>
              <a:gd name="connsiteY6-158" fmla="*/ 1516128 h 6144209"/>
              <a:gd name="connsiteX7-159" fmla="*/ 0 w 7776787"/>
              <a:gd name="connsiteY7-160" fmla="*/ 1853769 h 61442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76787" h="6144209">
                <a:moveTo>
                  <a:pt x="0" y="1853769"/>
                </a:moveTo>
                <a:lnTo>
                  <a:pt x="504864" y="4378509"/>
                </a:lnTo>
                <a:lnTo>
                  <a:pt x="4899715" y="4361483"/>
                </a:lnTo>
                <a:lnTo>
                  <a:pt x="5133217" y="6144209"/>
                </a:lnTo>
                <a:lnTo>
                  <a:pt x="7776787" y="2714172"/>
                </a:lnTo>
                <a:lnTo>
                  <a:pt x="4467530" y="0"/>
                </a:lnTo>
                <a:lnTo>
                  <a:pt x="4628417" y="1516128"/>
                </a:lnTo>
                <a:lnTo>
                  <a:pt x="0" y="1853769"/>
                </a:lnTo>
                <a:close/>
              </a:path>
            </a:pathLst>
          </a:custGeom>
          <a:solidFill>
            <a:srgbClr val="C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834755" y="229870"/>
            <a:ext cx="3293110" cy="33782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5491167" y="4063448"/>
            <a:ext cx="4135246" cy="3322616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738567" y="850363"/>
            <a:ext cx="5159375" cy="4881880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 rot="18937364">
            <a:off x="2647774" y="2783918"/>
            <a:ext cx="81070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基于机器视觉的机械部件的</a:t>
            </a:r>
          </a:p>
          <a:p>
            <a:r>
              <a:rPr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识别及检测</a:t>
            </a:r>
          </a:p>
        </p:txBody>
      </p:sp>
      <p:sp>
        <p:nvSpPr>
          <p:cNvPr id="15" name="矩形 14"/>
          <p:cNvSpPr/>
          <p:nvPr/>
        </p:nvSpPr>
        <p:spPr>
          <a:xfrm rot="19177365">
            <a:off x="5743042" y="2865472"/>
            <a:ext cx="41491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 内容实用 严谨专业</a:t>
            </a:r>
          </a:p>
        </p:txBody>
      </p:sp>
      <p:sp>
        <p:nvSpPr>
          <p:cNvPr id="16" name="矩形 15"/>
          <p:cNvSpPr/>
          <p:nvPr/>
        </p:nvSpPr>
        <p:spPr>
          <a:xfrm rot="19177365">
            <a:off x="6118314" y="4070623"/>
            <a:ext cx="4027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BUSINESS PLAN POWERPOINT TEMPLATE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6061" y="431208"/>
            <a:ext cx="1173439" cy="1459188"/>
            <a:chOff x="5572082" y="1237973"/>
            <a:chExt cx="2367006" cy="2943406"/>
          </a:xfrm>
          <a:effectLst/>
        </p:grpSpPr>
        <p:cxnSp>
          <p:nvCxnSpPr>
            <p:cNvPr id="22" name="直接连接符 21"/>
            <p:cNvCxnSpPr/>
            <p:nvPr/>
          </p:nvCxnSpPr>
          <p:spPr>
            <a:xfrm>
              <a:off x="5662613" y="1726293"/>
              <a:ext cx="147637" cy="44716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662613" y="1726293"/>
              <a:ext cx="366712" cy="4149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5810250" y="1767789"/>
              <a:ext cx="223838" cy="40566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5662613" y="1467486"/>
              <a:ext cx="361398" cy="25880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029325" y="1476375"/>
              <a:ext cx="0" cy="29141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029325" y="1767789"/>
              <a:ext cx="233363" cy="22786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6024563" y="1334976"/>
              <a:ext cx="333375" cy="13663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6262688" y="1334976"/>
              <a:ext cx="85725" cy="66067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024562" y="1471613"/>
              <a:ext cx="237574" cy="52171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5810249" y="1995652"/>
              <a:ext cx="452438" cy="17780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810249" y="2173453"/>
              <a:ext cx="371476" cy="1731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181725" y="2004541"/>
              <a:ext cx="80962" cy="35328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348413" y="1334976"/>
              <a:ext cx="205550" cy="39556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6267451" y="1726293"/>
              <a:ext cx="295825" cy="2693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6181725" y="2071688"/>
              <a:ext cx="314324" cy="28613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262687" y="1995652"/>
              <a:ext cx="233363" cy="8079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496049" y="1726293"/>
              <a:ext cx="66676" cy="34539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6343649" y="1237973"/>
              <a:ext cx="345645" cy="10028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6562725" y="1471613"/>
              <a:ext cx="342900" cy="25892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689294" y="1237973"/>
              <a:ext cx="219506" cy="23840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346945" y="1334976"/>
              <a:ext cx="573174" cy="14139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6495498" y="1478699"/>
              <a:ext cx="410127" cy="59775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89294" y="1237973"/>
              <a:ext cx="414592" cy="4472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6905625" y="1282700"/>
              <a:ext cx="200025" cy="18478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894844" y="1476375"/>
              <a:ext cx="339367" cy="34108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101650" y="1286827"/>
              <a:ext cx="128993" cy="53062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492874" y="1966381"/>
              <a:ext cx="364520" cy="11239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6857395" y="1473937"/>
              <a:ext cx="48230" cy="49244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857395" y="1966381"/>
              <a:ext cx="184426" cy="12627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7045023" y="1817455"/>
              <a:ext cx="185620" cy="27520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7230643" y="1817455"/>
              <a:ext cx="335204" cy="888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03886" y="1282700"/>
              <a:ext cx="466719" cy="53475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099123" y="1282700"/>
              <a:ext cx="318373" cy="11926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427736" y="1401964"/>
              <a:ext cx="138111" cy="41549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424534" y="1401964"/>
              <a:ext cx="386677" cy="36582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7569049" y="1767790"/>
              <a:ext cx="242162" cy="5316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811211" y="1767789"/>
              <a:ext cx="62921" cy="57882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565847" y="1808566"/>
              <a:ext cx="308285" cy="5492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7302412" y="1817455"/>
              <a:ext cx="270429" cy="41457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235406" y="1826344"/>
              <a:ext cx="67006" cy="42329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041821" y="2092655"/>
              <a:ext cx="260591" cy="1482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302412" y="2249636"/>
              <a:ext cx="332586" cy="5735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7565847" y="1826344"/>
              <a:ext cx="69151" cy="48415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632523" y="2310494"/>
              <a:ext cx="240845" cy="3958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7634998" y="2346612"/>
              <a:ext cx="245364" cy="36582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7634998" y="2310494"/>
              <a:ext cx="0" cy="40194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6953251" y="2092655"/>
              <a:ext cx="103458" cy="42194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6952486" y="2240747"/>
              <a:ext cx="343608" cy="28257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280191" y="2712437"/>
              <a:ext cx="354806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7280191" y="2249636"/>
              <a:ext cx="15903" cy="46280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7282427" y="2306992"/>
              <a:ext cx="343866" cy="40544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6838916" y="2523323"/>
              <a:ext cx="111133" cy="48419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6952485" y="2532045"/>
              <a:ext cx="327705" cy="18039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6838915" y="2721159"/>
              <a:ext cx="441275" cy="28636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7210425" y="2721159"/>
              <a:ext cx="69765" cy="42194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7210425" y="2712437"/>
              <a:ext cx="424572" cy="43939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 flipV="1">
              <a:off x="6836478" y="3007473"/>
              <a:ext cx="373947" cy="14435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6484108" y="2532044"/>
              <a:ext cx="465941" cy="33737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6484108" y="2871887"/>
              <a:ext cx="354806" cy="13326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481672" y="2878139"/>
              <a:ext cx="0" cy="46280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6484108" y="3005149"/>
              <a:ext cx="352370" cy="33812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6737173" y="3151827"/>
              <a:ext cx="470816" cy="34842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6492874" y="3151826"/>
              <a:ext cx="715114" cy="18911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479234" y="3349663"/>
              <a:ext cx="260379" cy="15698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5910263" y="2875805"/>
              <a:ext cx="571409" cy="47385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6162732" y="2869418"/>
              <a:ext cx="314065" cy="56196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6149092" y="3349663"/>
              <a:ext cx="330141" cy="8648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 flipV="1">
              <a:off x="5907827" y="3353581"/>
              <a:ext cx="254905" cy="8418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476797" y="3356050"/>
              <a:ext cx="77166" cy="22773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V="1">
              <a:off x="6553963" y="3506644"/>
              <a:ext cx="175303" cy="7141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 flipV="1">
              <a:off x="6157857" y="3434235"/>
              <a:ext cx="396106" cy="14382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737172" y="3431381"/>
              <a:ext cx="723882" cy="8165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7318092" y="3429419"/>
              <a:ext cx="142962" cy="14863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737171" y="3513031"/>
              <a:ext cx="580921" cy="6502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461054" y="3429047"/>
              <a:ext cx="389064" cy="1786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7328581" y="3436144"/>
              <a:ext cx="531884" cy="14191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7860465" y="3446908"/>
              <a:ext cx="69605" cy="53454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7325997" y="3584783"/>
              <a:ext cx="613091" cy="40143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7829550" y="3992214"/>
              <a:ext cx="100520" cy="18916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7572841" y="3755231"/>
              <a:ext cx="256709" cy="42614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7074694" y="3748088"/>
              <a:ext cx="491153" cy="39084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7077075" y="4146014"/>
              <a:ext cx="752475" cy="3536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7099123" y="3755231"/>
              <a:ext cx="466724" cy="3735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7099123" y="3584445"/>
              <a:ext cx="226874" cy="20814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7074694" y="3792585"/>
              <a:ext cx="29192" cy="35342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 flipV="1">
              <a:off x="6737171" y="3718655"/>
              <a:ext cx="337523" cy="4273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6737171" y="3513031"/>
              <a:ext cx="0" cy="20562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6737171" y="3584445"/>
              <a:ext cx="588826" cy="13421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6745077" y="3514993"/>
              <a:ext cx="358809" cy="27759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560957" y="3578058"/>
              <a:ext cx="173833" cy="14059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6391617" y="4146014"/>
              <a:ext cx="683077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6553963" y="3725701"/>
              <a:ext cx="175303" cy="15097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553963" y="3584445"/>
              <a:ext cx="0" cy="29461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6553963" y="3876675"/>
              <a:ext cx="527725" cy="26933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6388882" y="3885443"/>
              <a:ext cx="156063" cy="26057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 flipV="1">
              <a:off x="6157857" y="3442531"/>
              <a:ext cx="393725" cy="43414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5857149" y="3440622"/>
              <a:ext cx="298272" cy="34003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857149" y="3780658"/>
              <a:ext cx="527694" cy="35827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857149" y="3782567"/>
              <a:ext cx="689820" cy="10049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5866700" y="3357959"/>
              <a:ext cx="35909" cy="42269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5582649" y="3356050"/>
              <a:ext cx="314689" cy="19677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5582649" y="3548063"/>
              <a:ext cx="285731" cy="22551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5572082" y="3552825"/>
              <a:ext cx="41806" cy="5659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5617299" y="3773576"/>
              <a:ext cx="249400" cy="34598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5613888" y="4118784"/>
              <a:ext cx="779874" cy="2723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组合 311"/>
          <p:cNvGrpSpPr/>
          <p:nvPr/>
        </p:nvGrpSpPr>
        <p:grpSpPr>
          <a:xfrm rot="10800000">
            <a:off x="1421370" y="420793"/>
            <a:ext cx="1239691" cy="1502893"/>
            <a:chOff x="5491252" y="1401366"/>
            <a:chExt cx="2942139" cy="3614369"/>
          </a:xfrm>
          <a:effectLst/>
        </p:grpSpPr>
        <p:cxnSp>
          <p:nvCxnSpPr>
            <p:cNvPr id="313" name="直接连接符 312"/>
            <p:cNvCxnSpPr/>
            <p:nvPr/>
          </p:nvCxnSpPr>
          <p:spPr>
            <a:xfrm flipV="1">
              <a:off x="5699016" y="1612144"/>
              <a:ext cx="220772" cy="26246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5919788" y="1612144"/>
              <a:ext cx="214312" cy="38671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5698691" y="1859852"/>
              <a:ext cx="440172" cy="1390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10800000" flipV="1">
              <a:off x="5523689" y="1859853"/>
              <a:ext cx="182512" cy="5670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10800000">
              <a:off x="6134066" y="1998863"/>
              <a:ext cx="95153" cy="65488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10800000" flipH="1">
              <a:off x="5915023" y="1401366"/>
              <a:ext cx="533152" cy="21077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flipH="1">
              <a:off x="6134067" y="1612144"/>
              <a:ext cx="571533" cy="38671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10800000" flipH="1" flipV="1">
              <a:off x="5918407" y="1612143"/>
              <a:ext cx="792520" cy="47129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10800000" flipH="1">
              <a:off x="6341131" y="2063712"/>
              <a:ext cx="356821" cy="21530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10800000" flipH="1" flipV="1">
              <a:off x="6146049" y="2006177"/>
              <a:ext cx="551904" cy="7068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10800000" flipH="1">
              <a:off x="5504229" y="2288878"/>
              <a:ext cx="836902" cy="138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10800000" flipH="1" flipV="1">
              <a:off x="6141254" y="1998859"/>
              <a:ext cx="204741" cy="2850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800000" flipH="1" flipV="1">
              <a:off x="6691465" y="2070287"/>
              <a:ext cx="447644" cy="7067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7580269" y="2477885"/>
              <a:ext cx="11351" cy="44704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0800000" flipH="1">
              <a:off x="6691465" y="1611907"/>
              <a:ext cx="10472" cy="46495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0800000">
              <a:off x="6467638" y="1411226"/>
              <a:ext cx="235232" cy="2009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0800000" flipH="1" flipV="1">
              <a:off x="6993136" y="1416154"/>
              <a:ext cx="637410" cy="10847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6701936" y="1611906"/>
              <a:ext cx="589452" cy="29230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0800000" flipV="1">
              <a:off x="7287006" y="1509838"/>
              <a:ext cx="353272" cy="39437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0800000" flipV="1">
              <a:off x="7143974" y="1904212"/>
              <a:ext cx="135962" cy="23181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0800000" flipH="1" flipV="1">
              <a:off x="7277780" y="1900870"/>
              <a:ext cx="296001" cy="5835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7293482" y="1904214"/>
              <a:ext cx="424363" cy="8621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 rot="10800000" flipH="1" flipV="1">
              <a:off x="7635411" y="1514769"/>
              <a:ext cx="76384" cy="48409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 rot="10800000" flipV="1">
              <a:off x="7573782" y="1998859"/>
              <a:ext cx="140282" cy="47902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 rot="10800000" flipV="1">
              <a:off x="6715790" y="1519701"/>
              <a:ext cx="919621" cy="887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 rot="10800000" flipH="1">
              <a:off x="7888428" y="2259291"/>
              <a:ext cx="433051" cy="37965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 rot="10800000">
              <a:off x="6457908" y="1406296"/>
              <a:ext cx="540095" cy="1479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 rot="10800000" flipH="1" flipV="1">
              <a:off x="7630546" y="1519701"/>
              <a:ext cx="439542" cy="42130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 flipV="1">
              <a:off x="7711796" y="1945246"/>
              <a:ext cx="369887" cy="5359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 rot="10800000" flipV="1">
              <a:off x="5491254" y="2426933"/>
              <a:ext cx="27569" cy="62271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8081683" y="1941009"/>
              <a:ext cx="227125" cy="3244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 rot="10800000" flipH="1">
              <a:off x="5517204" y="3186250"/>
              <a:ext cx="673089" cy="2974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 rot="10800000" flipH="1" flipV="1">
              <a:off x="8336077" y="2279016"/>
              <a:ext cx="94072" cy="7706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 rot="10800000" flipV="1">
              <a:off x="7580269" y="2252251"/>
              <a:ext cx="731267" cy="22563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 rot="10800000">
              <a:off x="5491254" y="3049650"/>
              <a:ext cx="402233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 rot="10800000" flipH="1">
              <a:off x="7883563" y="1941008"/>
              <a:ext cx="193333" cy="70780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 rot="10800000">
              <a:off x="5513959" y="2426935"/>
              <a:ext cx="666603" cy="74452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 rot="10800000" flipV="1">
              <a:off x="5491254" y="2653743"/>
              <a:ext cx="728234" cy="39590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 rot="10800000" flipV="1">
              <a:off x="6224353" y="2274086"/>
              <a:ext cx="131375" cy="36979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 rot="10800000" flipH="1" flipV="1">
              <a:off x="6175695" y="3176390"/>
              <a:ext cx="87586" cy="3599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 rot="10800000">
              <a:off x="5549643" y="3871607"/>
              <a:ext cx="175166" cy="4864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 rot="10800000" flipH="1" flipV="1">
              <a:off x="5491252" y="3049648"/>
              <a:ext cx="32440" cy="42750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 rot="10800000" flipV="1">
              <a:off x="5562618" y="3181320"/>
              <a:ext cx="632538" cy="696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 rot="10800000">
              <a:off x="6263279" y="3516602"/>
              <a:ext cx="136242" cy="44375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 rot="10800000">
              <a:off x="5523692" y="3483731"/>
              <a:ext cx="25951" cy="38787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rot="10800000" flipH="1" flipV="1">
              <a:off x="7586755" y="2919993"/>
              <a:ext cx="97316" cy="38952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 rot="10800000" flipH="1" flipV="1">
              <a:off x="7893298" y="2653743"/>
              <a:ext cx="525498" cy="39590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rot="10800000" flipH="1">
              <a:off x="7684071" y="3049650"/>
              <a:ext cx="734718" cy="25986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 rot="10800000" flipV="1">
              <a:off x="7645146" y="3309513"/>
              <a:ext cx="48656" cy="3648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 rot="10800000">
              <a:off x="7139109" y="2140958"/>
              <a:ext cx="428185" cy="3303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rot="10800000" flipV="1">
              <a:off x="7684071" y="2653743"/>
              <a:ext cx="209224" cy="64591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 flipV="1">
              <a:off x="7677719" y="3590878"/>
              <a:ext cx="438815" cy="37777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 rot="10800000" flipH="1">
              <a:off x="7654874" y="3587634"/>
              <a:ext cx="474721" cy="10154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 rot="10800000" flipV="1">
              <a:off x="7416454" y="3684242"/>
              <a:ext cx="228691" cy="43389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 rot="10800000" flipH="1" flipV="1">
              <a:off x="7573782" y="2484459"/>
              <a:ext cx="304912" cy="15449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rot="10800000" flipH="1">
              <a:off x="7431052" y="3968658"/>
              <a:ext cx="242868" cy="14454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 rot="10800000" flipV="1">
              <a:off x="8133395" y="3049650"/>
              <a:ext cx="299994" cy="53671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 rot="10800000" flipH="1">
              <a:off x="7635411" y="3049650"/>
              <a:ext cx="778517" cy="62966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8127023" y="3587635"/>
              <a:ext cx="252566" cy="39843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 rot="10800000" flipH="1">
              <a:off x="8129596" y="3546185"/>
              <a:ext cx="303795" cy="3943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 rot="10800000" flipH="1" flipV="1">
              <a:off x="8418795" y="3049650"/>
              <a:ext cx="14596" cy="50639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 rot="10800000" flipV="1">
              <a:off x="8372781" y="3536325"/>
              <a:ext cx="60610" cy="44672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 flipH="1">
              <a:off x="8030996" y="3585625"/>
              <a:ext cx="96027" cy="4922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7684392" y="3964330"/>
              <a:ext cx="341673" cy="11356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 flipV="1">
              <a:off x="8046017" y="3983047"/>
              <a:ext cx="324191" cy="968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8036536" y="4084084"/>
              <a:ext cx="162782" cy="32549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rot="10800000" flipV="1">
              <a:off x="7092651" y="4118137"/>
              <a:ext cx="323803" cy="955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 rot="10800000" flipH="1" flipV="1">
              <a:off x="7664608" y="3669452"/>
              <a:ext cx="10703" cy="30031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 rot="10800000" flipV="1">
              <a:off x="7304544" y="3977069"/>
              <a:ext cx="373170" cy="51579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7673921" y="3971900"/>
              <a:ext cx="13062" cy="5453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 flipH="1">
              <a:off x="8193368" y="3986067"/>
              <a:ext cx="181601" cy="4235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 flipH="1" flipV="1">
              <a:off x="6667481" y="4164263"/>
              <a:ext cx="429695" cy="494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 rot="10800000" flipH="1" flipV="1">
              <a:off x="5517205" y="3483729"/>
              <a:ext cx="546583" cy="4963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rot="10800000" flipH="1" flipV="1">
              <a:off x="6399522" y="3957071"/>
              <a:ext cx="283083" cy="21400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 rot="10800000" flipH="1">
              <a:off x="6059466" y="3536325"/>
              <a:ext cx="203816" cy="45585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 rot="10800000" flipH="1" flipV="1">
              <a:off x="6404387" y="3955427"/>
              <a:ext cx="196249" cy="52757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 rot="10800000" flipH="1" flipV="1">
              <a:off x="6081628" y="4003090"/>
              <a:ext cx="217835" cy="59986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 rot="10800000" flipV="1">
              <a:off x="6603738" y="4167444"/>
              <a:ext cx="68264" cy="32133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6064540" y="4007179"/>
              <a:ext cx="544743" cy="48147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 rot="10800000">
              <a:off x="5556130" y="3871607"/>
              <a:ext cx="506631" cy="12376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 rot="10800000" flipH="1">
              <a:off x="6075138" y="3950497"/>
              <a:ext cx="338981" cy="5259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 rot="10800000" flipV="1">
              <a:off x="5744271" y="4003090"/>
              <a:ext cx="324381" cy="36157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 rot="10800000" flipH="1" flipV="1">
              <a:off x="5737784" y="4358091"/>
              <a:ext cx="376282" cy="44047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 rot="10800000" flipH="1">
              <a:off x="6114066" y="4615659"/>
              <a:ext cx="192575" cy="18290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 rot="10800000" flipH="1" flipV="1">
              <a:off x="5731296" y="4377818"/>
              <a:ext cx="568165" cy="23039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 rot="10800000" flipH="1" flipV="1">
              <a:off x="6114066" y="4805138"/>
              <a:ext cx="536366" cy="21059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6307920" y="4615660"/>
              <a:ext cx="342513" cy="39292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 flipV="1">
              <a:off x="6299463" y="4488096"/>
              <a:ext cx="303413" cy="12530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6609283" y="4495547"/>
              <a:ext cx="429792" cy="51471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6298412" y="4602956"/>
              <a:ext cx="745730" cy="4107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6650433" y="5013691"/>
              <a:ext cx="39709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 flipV="1">
              <a:off x="7039075" y="4953000"/>
              <a:ext cx="548400" cy="6069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6609283" y="4495546"/>
              <a:ext cx="976502" cy="45507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 rot="10800000" flipH="1" flipV="1">
              <a:off x="7416454" y="4108277"/>
              <a:ext cx="248154" cy="4043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6670236" y="4169517"/>
              <a:ext cx="631826" cy="31627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 rot="10800000" flipH="1">
              <a:off x="7302064" y="4093485"/>
              <a:ext cx="119258" cy="39230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7092501" y="4218917"/>
              <a:ext cx="209006" cy="26687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 rot="10800000" flipH="1" flipV="1">
              <a:off x="5903217" y="3049650"/>
              <a:ext cx="382063" cy="4894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 rot="10800000" flipV="1">
              <a:off x="7686981" y="4073762"/>
              <a:ext cx="362020" cy="44040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7684392" y="3975104"/>
              <a:ext cx="520466" cy="43447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 flipH="1">
              <a:off x="8010507" y="4409577"/>
              <a:ext cx="182861" cy="31350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 flipV="1">
              <a:off x="7584003" y="4723082"/>
              <a:ext cx="431837" cy="22753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7684392" y="4523708"/>
              <a:ext cx="323601" cy="20356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 flipV="1">
              <a:off x="7686945" y="4403130"/>
              <a:ext cx="496245" cy="12057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 flipH="1">
              <a:off x="7047532" y="4488096"/>
              <a:ext cx="245950" cy="51844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 flipH="1">
              <a:off x="7587475" y="4523708"/>
              <a:ext cx="101160" cy="42691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7311914" y="4485793"/>
              <a:ext cx="272595" cy="4563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6618155" y="4489609"/>
              <a:ext cx="67372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7301507" y="4485793"/>
              <a:ext cx="382885" cy="379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rot="10800000">
              <a:off x="7577022" y="2924928"/>
              <a:ext cx="832039" cy="1247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 rot="10800000" flipH="1">
              <a:off x="5509094" y="2007831"/>
              <a:ext cx="627675" cy="41910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 rot="10800000" flipH="1" flipV="1">
              <a:off x="5509094" y="2422003"/>
              <a:ext cx="724990" cy="23666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 rot="10800000">
              <a:off x="6993136" y="1406296"/>
              <a:ext cx="291943" cy="4832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rot="10800000" flipH="1">
              <a:off x="6704440" y="1904288"/>
              <a:ext cx="575774" cy="17257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 rot="10800000" flipV="1">
              <a:off x="6131902" y="1411226"/>
              <a:ext cx="330871" cy="59167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 rot="10800000" flipV="1">
              <a:off x="6183962" y="2643883"/>
              <a:ext cx="50121" cy="52652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 rot="10800000">
              <a:off x="5703720" y="1864843"/>
              <a:ext cx="540095" cy="79876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 rot="10800000" flipV="1">
              <a:off x="5562618" y="3529749"/>
              <a:ext cx="716877" cy="34185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 rot="10800000" flipH="1" flipV="1">
              <a:off x="7684071" y="3309515"/>
              <a:ext cx="452507" cy="25639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 rot="10800000">
              <a:off x="5898352" y="3049650"/>
              <a:ext cx="301676" cy="138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 rot="10800000" flipV="1">
              <a:off x="5898352" y="2658673"/>
              <a:ext cx="335734" cy="39097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 rot="10800000" flipH="1">
              <a:off x="5518825" y="3049650"/>
              <a:ext cx="374660" cy="43736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 rot="10800000">
              <a:off x="5513960" y="2436796"/>
              <a:ext cx="379525" cy="61285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组合 567"/>
          <p:cNvGrpSpPr/>
          <p:nvPr/>
        </p:nvGrpSpPr>
        <p:grpSpPr>
          <a:xfrm>
            <a:off x="2716182" y="430231"/>
            <a:ext cx="1173439" cy="1459188"/>
            <a:chOff x="5572082" y="1237973"/>
            <a:chExt cx="2367006" cy="2943406"/>
          </a:xfrm>
          <a:effectLst/>
        </p:grpSpPr>
        <p:cxnSp>
          <p:nvCxnSpPr>
            <p:cNvPr id="569" name="直接连接符 568"/>
            <p:cNvCxnSpPr/>
            <p:nvPr/>
          </p:nvCxnSpPr>
          <p:spPr>
            <a:xfrm>
              <a:off x="5662613" y="1726293"/>
              <a:ext cx="147637" cy="44716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/>
            <p:nvPr/>
          </p:nvCxnSpPr>
          <p:spPr>
            <a:xfrm>
              <a:off x="5662613" y="1726293"/>
              <a:ext cx="366712" cy="4149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/>
            <p:nvPr/>
          </p:nvCxnSpPr>
          <p:spPr>
            <a:xfrm flipV="1">
              <a:off x="5810250" y="1767789"/>
              <a:ext cx="223838" cy="40566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 flipV="1">
              <a:off x="5662613" y="1467486"/>
              <a:ext cx="361398" cy="25880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/>
            <p:cNvCxnSpPr/>
            <p:nvPr/>
          </p:nvCxnSpPr>
          <p:spPr>
            <a:xfrm>
              <a:off x="6029325" y="1476375"/>
              <a:ext cx="0" cy="29141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/>
            <p:cNvCxnSpPr/>
            <p:nvPr/>
          </p:nvCxnSpPr>
          <p:spPr>
            <a:xfrm>
              <a:off x="6029325" y="1767789"/>
              <a:ext cx="233363" cy="22786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/>
            <p:cNvCxnSpPr/>
            <p:nvPr/>
          </p:nvCxnSpPr>
          <p:spPr>
            <a:xfrm flipV="1">
              <a:off x="6024563" y="1334976"/>
              <a:ext cx="333375" cy="13663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/>
            <p:cNvCxnSpPr/>
            <p:nvPr/>
          </p:nvCxnSpPr>
          <p:spPr>
            <a:xfrm flipH="1">
              <a:off x="6262688" y="1334976"/>
              <a:ext cx="85725" cy="66067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/>
            <p:cNvCxnSpPr/>
            <p:nvPr/>
          </p:nvCxnSpPr>
          <p:spPr>
            <a:xfrm>
              <a:off x="6024562" y="1471613"/>
              <a:ext cx="237574" cy="52171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/>
            <p:cNvCxnSpPr/>
            <p:nvPr/>
          </p:nvCxnSpPr>
          <p:spPr>
            <a:xfrm flipV="1">
              <a:off x="5810249" y="1995652"/>
              <a:ext cx="452438" cy="17780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>
              <a:off x="5810249" y="2173453"/>
              <a:ext cx="371476" cy="1731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 flipH="1">
              <a:off x="6181725" y="2004541"/>
              <a:ext cx="80962" cy="35328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>
              <a:off x="6348413" y="1334976"/>
              <a:ext cx="205550" cy="39556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 flipV="1">
              <a:off x="6267451" y="1726293"/>
              <a:ext cx="295825" cy="2693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 flipV="1">
              <a:off x="6181725" y="2071688"/>
              <a:ext cx="314324" cy="28613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>
              <a:off x="6262687" y="1995652"/>
              <a:ext cx="233363" cy="8079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 flipH="1">
              <a:off x="6496049" y="1726293"/>
              <a:ext cx="66676" cy="34539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 flipV="1">
              <a:off x="6343649" y="1237973"/>
              <a:ext cx="345645" cy="10028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 flipV="1">
              <a:off x="6562725" y="1471613"/>
              <a:ext cx="342900" cy="25892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>
              <a:off x="6689294" y="1237973"/>
              <a:ext cx="219506" cy="23840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/>
            <p:cNvCxnSpPr/>
            <p:nvPr/>
          </p:nvCxnSpPr>
          <p:spPr>
            <a:xfrm>
              <a:off x="6346945" y="1334976"/>
              <a:ext cx="573174" cy="14139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/>
            <p:cNvCxnSpPr/>
            <p:nvPr/>
          </p:nvCxnSpPr>
          <p:spPr>
            <a:xfrm flipV="1">
              <a:off x="6495498" y="1478699"/>
              <a:ext cx="410127" cy="59775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>
              <a:off x="6689294" y="1237973"/>
              <a:ext cx="414592" cy="4472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 flipV="1">
              <a:off x="6905625" y="1282700"/>
              <a:ext cx="200025" cy="18478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>
              <a:off x="6894844" y="1476375"/>
              <a:ext cx="339367" cy="34108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>
              <a:off x="7101650" y="1286827"/>
              <a:ext cx="128993" cy="53062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 flipV="1">
              <a:off x="6492874" y="1966381"/>
              <a:ext cx="364520" cy="11239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 flipH="1">
              <a:off x="6857395" y="1473937"/>
              <a:ext cx="48230" cy="49244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>
              <a:off x="6857395" y="1966381"/>
              <a:ext cx="184426" cy="12627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 flipH="1">
              <a:off x="7045023" y="1817455"/>
              <a:ext cx="185620" cy="27520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/>
            <p:cNvCxnSpPr/>
            <p:nvPr/>
          </p:nvCxnSpPr>
          <p:spPr>
            <a:xfrm flipV="1">
              <a:off x="7230643" y="1817455"/>
              <a:ext cx="335204" cy="888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7103886" y="1282700"/>
              <a:ext cx="466719" cy="53475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7099123" y="1282700"/>
              <a:ext cx="318373" cy="11926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7427736" y="1401964"/>
              <a:ext cx="138111" cy="41549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7424534" y="1401964"/>
              <a:ext cx="386677" cy="36582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 flipV="1">
              <a:off x="7569049" y="1767790"/>
              <a:ext cx="242162" cy="5316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>
              <a:off x="7811211" y="1767789"/>
              <a:ext cx="62921" cy="57882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/>
            <p:nvPr/>
          </p:nvCxnSpPr>
          <p:spPr>
            <a:xfrm>
              <a:off x="7565847" y="1808566"/>
              <a:ext cx="308285" cy="5492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接连接符 606"/>
            <p:cNvCxnSpPr/>
            <p:nvPr/>
          </p:nvCxnSpPr>
          <p:spPr>
            <a:xfrm flipH="1">
              <a:off x="7302412" y="1817455"/>
              <a:ext cx="270429" cy="41457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>
              <a:off x="7235406" y="1826344"/>
              <a:ext cx="67006" cy="42329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>
              <a:off x="7286890" y="1898357"/>
              <a:ext cx="260592" cy="1482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>
              <a:off x="7302412" y="2249636"/>
              <a:ext cx="332586" cy="5735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>
              <a:off x="7565847" y="1826344"/>
              <a:ext cx="69151" cy="48415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连接符 611"/>
            <p:cNvCxnSpPr/>
            <p:nvPr/>
          </p:nvCxnSpPr>
          <p:spPr>
            <a:xfrm>
              <a:off x="7632523" y="2310494"/>
              <a:ext cx="240845" cy="3958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 flipH="1">
              <a:off x="7634998" y="2346612"/>
              <a:ext cx="245364" cy="36582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>
              <a:off x="7634998" y="2310494"/>
              <a:ext cx="0" cy="40194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 flipH="1">
              <a:off x="6953251" y="2092655"/>
              <a:ext cx="103458" cy="42194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 flipV="1">
              <a:off x="6952486" y="2240747"/>
              <a:ext cx="343608" cy="28257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7280191" y="2712437"/>
              <a:ext cx="354806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 flipH="1">
              <a:off x="7280191" y="2249636"/>
              <a:ext cx="15903" cy="46280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 flipH="1">
              <a:off x="7282427" y="2306992"/>
              <a:ext cx="343866" cy="40544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 flipH="1">
              <a:off x="6838916" y="2523323"/>
              <a:ext cx="111133" cy="48419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6952485" y="2532045"/>
              <a:ext cx="327705" cy="18039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 flipH="1">
              <a:off x="6838915" y="2721159"/>
              <a:ext cx="441275" cy="28636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 flipH="1">
              <a:off x="7210425" y="2721159"/>
              <a:ext cx="69765" cy="42194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 flipH="1">
              <a:off x="7210425" y="2712437"/>
              <a:ext cx="424572" cy="43939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 flipH="1" flipV="1">
              <a:off x="6836478" y="3007473"/>
              <a:ext cx="373947" cy="14435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 flipH="1">
              <a:off x="6484108" y="2532044"/>
              <a:ext cx="465941" cy="33737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 flipH="1" flipV="1">
              <a:off x="6484108" y="2871887"/>
              <a:ext cx="354806" cy="13326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>
              <a:off x="6481672" y="2878139"/>
              <a:ext cx="0" cy="46280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 flipH="1">
              <a:off x="6484108" y="3005149"/>
              <a:ext cx="352370" cy="33812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/>
            <p:cNvCxnSpPr/>
            <p:nvPr/>
          </p:nvCxnSpPr>
          <p:spPr>
            <a:xfrm flipH="1">
              <a:off x="6737173" y="3151827"/>
              <a:ext cx="470816" cy="34842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/>
            <p:cNvCxnSpPr/>
            <p:nvPr/>
          </p:nvCxnSpPr>
          <p:spPr>
            <a:xfrm flipH="1">
              <a:off x="6492874" y="3151826"/>
              <a:ext cx="715114" cy="18911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/>
            <p:cNvCxnSpPr/>
            <p:nvPr/>
          </p:nvCxnSpPr>
          <p:spPr>
            <a:xfrm>
              <a:off x="6479234" y="3349663"/>
              <a:ext cx="260379" cy="15698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/>
            <p:cNvCxnSpPr/>
            <p:nvPr/>
          </p:nvCxnSpPr>
          <p:spPr>
            <a:xfrm flipH="1">
              <a:off x="5910263" y="2875805"/>
              <a:ext cx="571409" cy="47385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/>
            <p:cNvCxnSpPr/>
            <p:nvPr/>
          </p:nvCxnSpPr>
          <p:spPr>
            <a:xfrm flipH="1">
              <a:off x="6162732" y="2869418"/>
              <a:ext cx="314065" cy="56196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634"/>
            <p:cNvCxnSpPr/>
            <p:nvPr/>
          </p:nvCxnSpPr>
          <p:spPr>
            <a:xfrm flipV="1">
              <a:off x="6149092" y="3349663"/>
              <a:ext cx="330141" cy="8648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635"/>
            <p:cNvCxnSpPr/>
            <p:nvPr/>
          </p:nvCxnSpPr>
          <p:spPr>
            <a:xfrm flipH="1" flipV="1">
              <a:off x="5907827" y="3353581"/>
              <a:ext cx="254905" cy="8418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/>
            <p:cNvCxnSpPr/>
            <p:nvPr/>
          </p:nvCxnSpPr>
          <p:spPr>
            <a:xfrm>
              <a:off x="6476797" y="3356050"/>
              <a:ext cx="77166" cy="22773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637"/>
            <p:cNvCxnSpPr/>
            <p:nvPr/>
          </p:nvCxnSpPr>
          <p:spPr>
            <a:xfrm flipV="1">
              <a:off x="6553963" y="3506644"/>
              <a:ext cx="175303" cy="7141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638"/>
            <p:cNvCxnSpPr/>
            <p:nvPr/>
          </p:nvCxnSpPr>
          <p:spPr>
            <a:xfrm flipH="1" flipV="1">
              <a:off x="6598452" y="3288889"/>
              <a:ext cx="396106" cy="14382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639"/>
            <p:cNvCxnSpPr/>
            <p:nvPr/>
          </p:nvCxnSpPr>
          <p:spPr>
            <a:xfrm flipV="1">
              <a:off x="6737172" y="3431381"/>
              <a:ext cx="723882" cy="8165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640"/>
            <p:cNvCxnSpPr/>
            <p:nvPr/>
          </p:nvCxnSpPr>
          <p:spPr>
            <a:xfrm flipH="1">
              <a:off x="7318092" y="3429419"/>
              <a:ext cx="142962" cy="14863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641"/>
            <p:cNvCxnSpPr/>
            <p:nvPr/>
          </p:nvCxnSpPr>
          <p:spPr>
            <a:xfrm>
              <a:off x="6737171" y="3513031"/>
              <a:ext cx="580921" cy="6502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/>
            <p:cNvCxnSpPr/>
            <p:nvPr/>
          </p:nvCxnSpPr>
          <p:spPr>
            <a:xfrm>
              <a:off x="7461054" y="3429047"/>
              <a:ext cx="389064" cy="1786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/>
            <p:cNvCxnSpPr/>
            <p:nvPr/>
          </p:nvCxnSpPr>
          <p:spPr>
            <a:xfrm flipV="1">
              <a:off x="7328581" y="3436144"/>
              <a:ext cx="531884" cy="14191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/>
            <p:cNvCxnSpPr/>
            <p:nvPr/>
          </p:nvCxnSpPr>
          <p:spPr>
            <a:xfrm>
              <a:off x="7860465" y="3446908"/>
              <a:ext cx="69605" cy="53454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/>
            <p:cNvCxnSpPr/>
            <p:nvPr/>
          </p:nvCxnSpPr>
          <p:spPr>
            <a:xfrm>
              <a:off x="7325997" y="3584783"/>
              <a:ext cx="613091" cy="40143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/>
            <p:cNvCxnSpPr/>
            <p:nvPr/>
          </p:nvCxnSpPr>
          <p:spPr>
            <a:xfrm flipH="1">
              <a:off x="7829550" y="3992214"/>
              <a:ext cx="100520" cy="18916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/>
            <p:cNvCxnSpPr/>
            <p:nvPr/>
          </p:nvCxnSpPr>
          <p:spPr>
            <a:xfrm>
              <a:off x="7572841" y="3755231"/>
              <a:ext cx="256709" cy="42614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/>
            <p:cNvCxnSpPr/>
            <p:nvPr/>
          </p:nvCxnSpPr>
          <p:spPr>
            <a:xfrm flipH="1">
              <a:off x="7074694" y="3748088"/>
              <a:ext cx="491153" cy="39084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/>
            <p:cNvCxnSpPr/>
            <p:nvPr/>
          </p:nvCxnSpPr>
          <p:spPr>
            <a:xfrm>
              <a:off x="7077075" y="4146014"/>
              <a:ext cx="752475" cy="3536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/>
            <p:cNvCxnSpPr/>
            <p:nvPr/>
          </p:nvCxnSpPr>
          <p:spPr>
            <a:xfrm flipH="1">
              <a:off x="7099123" y="3755231"/>
              <a:ext cx="466724" cy="3735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/>
            <p:cNvCxnSpPr/>
            <p:nvPr/>
          </p:nvCxnSpPr>
          <p:spPr>
            <a:xfrm flipV="1">
              <a:off x="7099123" y="3584445"/>
              <a:ext cx="226874" cy="20814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/>
            <p:cNvCxnSpPr/>
            <p:nvPr/>
          </p:nvCxnSpPr>
          <p:spPr>
            <a:xfrm flipH="1">
              <a:off x="7074694" y="3792585"/>
              <a:ext cx="29192" cy="35342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/>
            <p:cNvCxnSpPr/>
            <p:nvPr/>
          </p:nvCxnSpPr>
          <p:spPr>
            <a:xfrm flipH="1" flipV="1">
              <a:off x="6737171" y="3718655"/>
              <a:ext cx="337523" cy="4273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/>
            <p:cNvCxnSpPr/>
            <p:nvPr/>
          </p:nvCxnSpPr>
          <p:spPr>
            <a:xfrm>
              <a:off x="6737171" y="3513031"/>
              <a:ext cx="0" cy="20562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/>
            <p:cNvCxnSpPr/>
            <p:nvPr/>
          </p:nvCxnSpPr>
          <p:spPr>
            <a:xfrm flipV="1">
              <a:off x="6737171" y="3584445"/>
              <a:ext cx="588826" cy="13421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/>
            <p:cNvCxnSpPr/>
            <p:nvPr/>
          </p:nvCxnSpPr>
          <p:spPr>
            <a:xfrm>
              <a:off x="6745077" y="3514993"/>
              <a:ext cx="358809" cy="27759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/>
            <p:cNvCxnSpPr/>
            <p:nvPr/>
          </p:nvCxnSpPr>
          <p:spPr>
            <a:xfrm>
              <a:off x="6560957" y="3578058"/>
              <a:ext cx="173833" cy="14059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/>
            <p:cNvCxnSpPr/>
            <p:nvPr/>
          </p:nvCxnSpPr>
          <p:spPr>
            <a:xfrm flipH="1">
              <a:off x="6391617" y="4146014"/>
              <a:ext cx="683077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/>
            <p:cNvCxnSpPr/>
            <p:nvPr/>
          </p:nvCxnSpPr>
          <p:spPr>
            <a:xfrm flipV="1">
              <a:off x="6553963" y="3725701"/>
              <a:ext cx="175303" cy="15097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/>
            <p:cNvCxnSpPr/>
            <p:nvPr/>
          </p:nvCxnSpPr>
          <p:spPr>
            <a:xfrm>
              <a:off x="6553963" y="3584445"/>
              <a:ext cx="0" cy="29461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/>
            <p:cNvCxnSpPr/>
            <p:nvPr/>
          </p:nvCxnSpPr>
          <p:spPr>
            <a:xfrm>
              <a:off x="6553963" y="3876675"/>
              <a:ext cx="527725" cy="26933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/>
            <p:cNvCxnSpPr/>
            <p:nvPr/>
          </p:nvCxnSpPr>
          <p:spPr>
            <a:xfrm flipH="1">
              <a:off x="6388882" y="3885443"/>
              <a:ext cx="156063" cy="26057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/>
            <p:cNvCxnSpPr/>
            <p:nvPr/>
          </p:nvCxnSpPr>
          <p:spPr>
            <a:xfrm flipH="1" flipV="1">
              <a:off x="6157857" y="3442531"/>
              <a:ext cx="393725" cy="43414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/>
            <p:cNvCxnSpPr/>
            <p:nvPr/>
          </p:nvCxnSpPr>
          <p:spPr>
            <a:xfrm flipH="1">
              <a:off x="5857149" y="3440622"/>
              <a:ext cx="298272" cy="34003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/>
            <p:cNvCxnSpPr/>
            <p:nvPr/>
          </p:nvCxnSpPr>
          <p:spPr>
            <a:xfrm>
              <a:off x="5857149" y="3780658"/>
              <a:ext cx="527694" cy="35827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/>
            <p:cNvCxnSpPr/>
            <p:nvPr/>
          </p:nvCxnSpPr>
          <p:spPr>
            <a:xfrm>
              <a:off x="5857149" y="3782567"/>
              <a:ext cx="689820" cy="10049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/>
            <p:cNvCxnSpPr/>
            <p:nvPr/>
          </p:nvCxnSpPr>
          <p:spPr>
            <a:xfrm flipH="1">
              <a:off x="5866700" y="3357959"/>
              <a:ext cx="35909" cy="42269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/>
            <p:cNvCxnSpPr/>
            <p:nvPr/>
          </p:nvCxnSpPr>
          <p:spPr>
            <a:xfrm flipH="1">
              <a:off x="5582649" y="3356050"/>
              <a:ext cx="314689" cy="19677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/>
            <p:cNvCxnSpPr/>
            <p:nvPr/>
          </p:nvCxnSpPr>
          <p:spPr>
            <a:xfrm>
              <a:off x="5582649" y="3548063"/>
              <a:ext cx="285731" cy="22551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/>
            <p:cNvCxnSpPr/>
            <p:nvPr/>
          </p:nvCxnSpPr>
          <p:spPr>
            <a:xfrm>
              <a:off x="5572082" y="3552825"/>
              <a:ext cx="41806" cy="5659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/>
            <p:cNvCxnSpPr/>
            <p:nvPr/>
          </p:nvCxnSpPr>
          <p:spPr>
            <a:xfrm flipH="1">
              <a:off x="5617299" y="3773576"/>
              <a:ext cx="249400" cy="34598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/>
            <p:cNvCxnSpPr/>
            <p:nvPr/>
          </p:nvCxnSpPr>
          <p:spPr>
            <a:xfrm>
              <a:off x="5613888" y="4118784"/>
              <a:ext cx="779874" cy="2723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9" name="组合 548"/>
          <p:cNvGrpSpPr/>
          <p:nvPr/>
        </p:nvGrpSpPr>
        <p:grpSpPr>
          <a:xfrm>
            <a:off x="4072777" y="436682"/>
            <a:ext cx="1173439" cy="1459188"/>
            <a:chOff x="5572082" y="1237973"/>
            <a:chExt cx="2367006" cy="2943406"/>
          </a:xfrm>
          <a:effectLst/>
        </p:grpSpPr>
        <p:cxnSp>
          <p:nvCxnSpPr>
            <p:cNvPr id="550" name="直接连接符 549"/>
            <p:cNvCxnSpPr/>
            <p:nvPr/>
          </p:nvCxnSpPr>
          <p:spPr>
            <a:xfrm>
              <a:off x="5662613" y="1726293"/>
              <a:ext cx="147637" cy="44716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/>
            <p:nvPr/>
          </p:nvCxnSpPr>
          <p:spPr>
            <a:xfrm>
              <a:off x="5662613" y="1726293"/>
              <a:ext cx="366712" cy="4149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 flipV="1">
              <a:off x="5810250" y="1767789"/>
              <a:ext cx="223838" cy="40566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/>
            <p:nvPr/>
          </p:nvCxnSpPr>
          <p:spPr>
            <a:xfrm flipV="1">
              <a:off x="5662613" y="1467486"/>
              <a:ext cx="361398" cy="25880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/>
            <p:cNvCxnSpPr/>
            <p:nvPr/>
          </p:nvCxnSpPr>
          <p:spPr>
            <a:xfrm>
              <a:off x="6029325" y="1476375"/>
              <a:ext cx="0" cy="29141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/>
            <p:cNvCxnSpPr/>
            <p:nvPr/>
          </p:nvCxnSpPr>
          <p:spPr>
            <a:xfrm>
              <a:off x="6029325" y="1767789"/>
              <a:ext cx="233363" cy="22786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 flipV="1">
              <a:off x="6024563" y="1334976"/>
              <a:ext cx="333375" cy="13663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/>
            <p:nvPr/>
          </p:nvCxnSpPr>
          <p:spPr>
            <a:xfrm flipH="1">
              <a:off x="6262688" y="1334976"/>
              <a:ext cx="85725" cy="66067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/>
            <p:nvPr/>
          </p:nvCxnSpPr>
          <p:spPr>
            <a:xfrm>
              <a:off x="6024562" y="1471613"/>
              <a:ext cx="237574" cy="52171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/>
            <p:cNvCxnSpPr/>
            <p:nvPr/>
          </p:nvCxnSpPr>
          <p:spPr>
            <a:xfrm flipV="1">
              <a:off x="5810249" y="1995652"/>
              <a:ext cx="452438" cy="17780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/>
            <p:nvPr/>
          </p:nvCxnSpPr>
          <p:spPr>
            <a:xfrm>
              <a:off x="5810249" y="2173453"/>
              <a:ext cx="371476" cy="1731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/>
            <p:cNvCxnSpPr/>
            <p:nvPr/>
          </p:nvCxnSpPr>
          <p:spPr>
            <a:xfrm flipH="1">
              <a:off x="6181725" y="2004541"/>
              <a:ext cx="80962" cy="35328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/>
            <p:cNvCxnSpPr/>
            <p:nvPr/>
          </p:nvCxnSpPr>
          <p:spPr>
            <a:xfrm>
              <a:off x="6348413" y="1334976"/>
              <a:ext cx="205550" cy="39556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/>
            <p:cNvCxnSpPr/>
            <p:nvPr/>
          </p:nvCxnSpPr>
          <p:spPr>
            <a:xfrm flipV="1">
              <a:off x="6267451" y="1726293"/>
              <a:ext cx="295825" cy="2693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/>
            <p:cNvCxnSpPr/>
            <p:nvPr/>
          </p:nvCxnSpPr>
          <p:spPr>
            <a:xfrm flipV="1">
              <a:off x="6181725" y="2071688"/>
              <a:ext cx="314324" cy="28613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/>
            <p:cNvCxnSpPr/>
            <p:nvPr/>
          </p:nvCxnSpPr>
          <p:spPr>
            <a:xfrm>
              <a:off x="6262687" y="1995652"/>
              <a:ext cx="233363" cy="8079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/>
            <p:nvPr/>
          </p:nvCxnSpPr>
          <p:spPr>
            <a:xfrm flipH="1">
              <a:off x="6496049" y="1726293"/>
              <a:ext cx="66676" cy="34539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 flipV="1">
              <a:off x="6343649" y="1237973"/>
              <a:ext cx="345645" cy="10028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/>
            <p:cNvCxnSpPr/>
            <p:nvPr/>
          </p:nvCxnSpPr>
          <p:spPr>
            <a:xfrm flipV="1">
              <a:off x="6562725" y="1471613"/>
              <a:ext cx="342900" cy="25892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/>
            <p:cNvCxnSpPr/>
            <p:nvPr/>
          </p:nvCxnSpPr>
          <p:spPr>
            <a:xfrm>
              <a:off x="6689294" y="1237973"/>
              <a:ext cx="219506" cy="23840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/>
            <p:cNvCxnSpPr/>
            <p:nvPr/>
          </p:nvCxnSpPr>
          <p:spPr>
            <a:xfrm>
              <a:off x="6346945" y="1334976"/>
              <a:ext cx="573174" cy="14139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/>
            <p:cNvCxnSpPr/>
            <p:nvPr/>
          </p:nvCxnSpPr>
          <p:spPr>
            <a:xfrm flipV="1">
              <a:off x="6495498" y="1478699"/>
              <a:ext cx="410127" cy="59775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/>
            <p:cNvCxnSpPr/>
            <p:nvPr/>
          </p:nvCxnSpPr>
          <p:spPr>
            <a:xfrm>
              <a:off x="6689294" y="1237973"/>
              <a:ext cx="414592" cy="4472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接连接符 678"/>
            <p:cNvCxnSpPr/>
            <p:nvPr/>
          </p:nvCxnSpPr>
          <p:spPr>
            <a:xfrm flipV="1">
              <a:off x="6905625" y="1282700"/>
              <a:ext cx="200025" cy="18478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接连接符 679"/>
            <p:cNvCxnSpPr/>
            <p:nvPr/>
          </p:nvCxnSpPr>
          <p:spPr>
            <a:xfrm>
              <a:off x="6894844" y="1476375"/>
              <a:ext cx="339367" cy="34108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接连接符 680"/>
            <p:cNvCxnSpPr/>
            <p:nvPr/>
          </p:nvCxnSpPr>
          <p:spPr>
            <a:xfrm>
              <a:off x="7101650" y="1286827"/>
              <a:ext cx="128993" cy="53062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接连接符 681"/>
            <p:cNvCxnSpPr/>
            <p:nvPr/>
          </p:nvCxnSpPr>
          <p:spPr>
            <a:xfrm flipV="1">
              <a:off x="6492874" y="1966381"/>
              <a:ext cx="364520" cy="11239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连接符 682"/>
            <p:cNvCxnSpPr/>
            <p:nvPr/>
          </p:nvCxnSpPr>
          <p:spPr>
            <a:xfrm flipH="1">
              <a:off x="6857395" y="1473937"/>
              <a:ext cx="48230" cy="49244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接连接符 683"/>
            <p:cNvCxnSpPr/>
            <p:nvPr/>
          </p:nvCxnSpPr>
          <p:spPr>
            <a:xfrm>
              <a:off x="6857395" y="1966381"/>
              <a:ext cx="184426" cy="12627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接连接符 684"/>
            <p:cNvCxnSpPr/>
            <p:nvPr/>
          </p:nvCxnSpPr>
          <p:spPr>
            <a:xfrm flipH="1">
              <a:off x="7045023" y="1817455"/>
              <a:ext cx="185620" cy="27520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直接连接符 685"/>
            <p:cNvCxnSpPr/>
            <p:nvPr/>
          </p:nvCxnSpPr>
          <p:spPr>
            <a:xfrm flipV="1">
              <a:off x="7230643" y="1817455"/>
              <a:ext cx="335204" cy="888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接连接符 686"/>
            <p:cNvCxnSpPr/>
            <p:nvPr/>
          </p:nvCxnSpPr>
          <p:spPr>
            <a:xfrm>
              <a:off x="7103886" y="1282700"/>
              <a:ext cx="466719" cy="53475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接连接符 687"/>
            <p:cNvCxnSpPr/>
            <p:nvPr/>
          </p:nvCxnSpPr>
          <p:spPr>
            <a:xfrm>
              <a:off x="7099123" y="1282700"/>
              <a:ext cx="318373" cy="11926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接连接符 688"/>
            <p:cNvCxnSpPr/>
            <p:nvPr/>
          </p:nvCxnSpPr>
          <p:spPr>
            <a:xfrm>
              <a:off x="7427736" y="1401964"/>
              <a:ext cx="138111" cy="41549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689"/>
            <p:cNvCxnSpPr/>
            <p:nvPr/>
          </p:nvCxnSpPr>
          <p:spPr>
            <a:xfrm>
              <a:off x="7424534" y="1401964"/>
              <a:ext cx="386677" cy="36582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690"/>
            <p:cNvCxnSpPr/>
            <p:nvPr/>
          </p:nvCxnSpPr>
          <p:spPr>
            <a:xfrm flipV="1">
              <a:off x="7569049" y="1767790"/>
              <a:ext cx="242162" cy="5316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连接符 691"/>
            <p:cNvCxnSpPr/>
            <p:nvPr/>
          </p:nvCxnSpPr>
          <p:spPr>
            <a:xfrm>
              <a:off x="7811211" y="1767789"/>
              <a:ext cx="62921" cy="57882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连接符 692"/>
            <p:cNvCxnSpPr/>
            <p:nvPr/>
          </p:nvCxnSpPr>
          <p:spPr>
            <a:xfrm>
              <a:off x="7565847" y="1808566"/>
              <a:ext cx="308285" cy="5492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连接符 693"/>
            <p:cNvCxnSpPr/>
            <p:nvPr/>
          </p:nvCxnSpPr>
          <p:spPr>
            <a:xfrm flipH="1">
              <a:off x="7302412" y="1817455"/>
              <a:ext cx="270429" cy="41457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连接符 694"/>
            <p:cNvCxnSpPr/>
            <p:nvPr/>
          </p:nvCxnSpPr>
          <p:spPr>
            <a:xfrm>
              <a:off x="7235406" y="1826344"/>
              <a:ext cx="67006" cy="42329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连接符 695"/>
            <p:cNvCxnSpPr/>
            <p:nvPr/>
          </p:nvCxnSpPr>
          <p:spPr>
            <a:xfrm>
              <a:off x="7286890" y="1898357"/>
              <a:ext cx="260592" cy="1482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连接符 696"/>
            <p:cNvCxnSpPr/>
            <p:nvPr/>
          </p:nvCxnSpPr>
          <p:spPr>
            <a:xfrm>
              <a:off x="7302412" y="2249636"/>
              <a:ext cx="332586" cy="5735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连接符 697"/>
            <p:cNvCxnSpPr/>
            <p:nvPr/>
          </p:nvCxnSpPr>
          <p:spPr>
            <a:xfrm>
              <a:off x="7565847" y="1826344"/>
              <a:ext cx="69151" cy="48415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连接符 698"/>
            <p:cNvCxnSpPr/>
            <p:nvPr/>
          </p:nvCxnSpPr>
          <p:spPr>
            <a:xfrm>
              <a:off x="7632523" y="2310494"/>
              <a:ext cx="240845" cy="3958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699"/>
            <p:cNvCxnSpPr/>
            <p:nvPr/>
          </p:nvCxnSpPr>
          <p:spPr>
            <a:xfrm flipH="1">
              <a:off x="7634998" y="2346612"/>
              <a:ext cx="245364" cy="36582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连接符 700"/>
            <p:cNvCxnSpPr/>
            <p:nvPr/>
          </p:nvCxnSpPr>
          <p:spPr>
            <a:xfrm>
              <a:off x="7634998" y="2310494"/>
              <a:ext cx="0" cy="40194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直接连接符 701"/>
            <p:cNvCxnSpPr/>
            <p:nvPr/>
          </p:nvCxnSpPr>
          <p:spPr>
            <a:xfrm flipH="1">
              <a:off x="6953251" y="2092655"/>
              <a:ext cx="103458" cy="42194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接连接符 702"/>
            <p:cNvCxnSpPr/>
            <p:nvPr/>
          </p:nvCxnSpPr>
          <p:spPr>
            <a:xfrm flipV="1">
              <a:off x="6952486" y="2240747"/>
              <a:ext cx="343608" cy="28257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接连接符 703"/>
            <p:cNvCxnSpPr/>
            <p:nvPr/>
          </p:nvCxnSpPr>
          <p:spPr>
            <a:xfrm>
              <a:off x="7280191" y="2712437"/>
              <a:ext cx="354806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直接连接符 704"/>
            <p:cNvCxnSpPr/>
            <p:nvPr/>
          </p:nvCxnSpPr>
          <p:spPr>
            <a:xfrm flipH="1">
              <a:off x="7280191" y="2249636"/>
              <a:ext cx="15903" cy="46280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接连接符 705"/>
            <p:cNvCxnSpPr/>
            <p:nvPr/>
          </p:nvCxnSpPr>
          <p:spPr>
            <a:xfrm flipH="1">
              <a:off x="7282427" y="2306992"/>
              <a:ext cx="343866" cy="40544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直接连接符 706"/>
            <p:cNvCxnSpPr/>
            <p:nvPr/>
          </p:nvCxnSpPr>
          <p:spPr>
            <a:xfrm flipH="1">
              <a:off x="6838916" y="2523323"/>
              <a:ext cx="111133" cy="48419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直接连接符 707"/>
            <p:cNvCxnSpPr/>
            <p:nvPr/>
          </p:nvCxnSpPr>
          <p:spPr>
            <a:xfrm>
              <a:off x="6952485" y="2532045"/>
              <a:ext cx="327705" cy="18039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接连接符 708"/>
            <p:cNvCxnSpPr/>
            <p:nvPr/>
          </p:nvCxnSpPr>
          <p:spPr>
            <a:xfrm flipH="1">
              <a:off x="6838915" y="2721159"/>
              <a:ext cx="441275" cy="28636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接连接符 709"/>
            <p:cNvCxnSpPr/>
            <p:nvPr/>
          </p:nvCxnSpPr>
          <p:spPr>
            <a:xfrm flipH="1">
              <a:off x="7210425" y="2721159"/>
              <a:ext cx="69765" cy="42194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连接符 710"/>
            <p:cNvCxnSpPr/>
            <p:nvPr/>
          </p:nvCxnSpPr>
          <p:spPr>
            <a:xfrm flipH="1">
              <a:off x="7210425" y="2712437"/>
              <a:ext cx="424572" cy="43939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连接符 711"/>
            <p:cNvCxnSpPr/>
            <p:nvPr/>
          </p:nvCxnSpPr>
          <p:spPr>
            <a:xfrm flipH="1" flipV="1">
              <a:off x="6836478" y="3007473"/>
              <a:ext cx="373947" cy="14435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接连接符 712"/>
            <p:cNvCxnSpPr/>
            <p:nvPr/>
          </p:nvCxnSpPr>
          <p:spPr>
            <a:xfrm flipH="1">
              <a:off x="6484108" y="2532044"/>
              <a:ext cx="465941" cy="33737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直接连接符 713"/>
            <p:cNvCxnSpPr/>
            <p:nvPr/>
          </p:nvCxnSpPr>
          <p:spPr>
            <a:xfrm flipH="1" flipV="1">
              <a:off x="6484108" y="2871887"/>
              <a:ext cx="354806" cy="13326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直接连接符 714"/>
            <p:cNvCxnSpPr/>
            <p:nvPr/>
          </p:nvCxnSpPr>
          <p:spPr>
            <a:xfrm>
              <a:off x="6481672" y="2878139"/>
              <a:ext cx="0" cy="46280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接连接符 715"/>
            <p:cNvCxnSpPr/>
            <p:nvPr/>
          </p:nvCxnSpPr>
          <p:spPr>
            <a:xfrm flipH="1">
              <a:off x="6484108" y="3005149"/>
              <a:ext cx="352370" cy="33812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直接连接符 716"/>
            <p:cNvCxnSpPr/>
            <p:nvPr/>
          </p:nvCxnSpPr>
          <p:spPr>
            <a:xfrm flipH="1">
              <a:off x="6737173" y="3151827"/>
              <a:ext cx="470816" cy="34842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接连接符 717"/>
            <p:cNvCxnSpPr/>
            <p:nvPr/>
          </p:nvCxnSpPr>
          <p:spPr>
            <a:xfrm flipH="1">
              <a:off x="6492874" y="3151826"/>
              <a:ext cx="715114" cy="18911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/>
            <p:cNvCxnSpPr/>
            <p:nvPr/>
          </p:nvCxnSpPr>
          <p:spPr>
            <a:xfrm>
              <a:off x="6479234" y="3349663"/>
              <a:ext cx="260379" cy="15698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/>
            <p:cNvCxnSpPr/>
            <p:nvPr/>
          </p:nvCxnSpPr>
          <p:spPr>
            <a:xfrm flipH="1">
              <a:off x="5910263" y="2875805"/>
              <a:ext cx="571409" cy="47385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/>
            <p:cNvCxnSpPr/>
            <p:nvPr/>
          </p:nvCxnSpPr>
          <p:spPr>
            <a:xfrm flipH="1">
              <a:off x="6162732" y="2869418"/>
              <a:ext cx="314065" cy="56196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/>
            <p:cNvCxnSpPr/>
            <p:nvPr/>
          </p:nvCxnSpPr>
          <p:spPr>
            <a:xfrm flipV="1">
              <a:off x="6149092" y="3349663"/>
              <a:ext cx="330141" cy="8648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/>
            <p:cNvCxnSpPr/>
            <p:nvPr/>
          </p:nvCxnSpPr>
          <p:spPr>
            <a:xfrm flipH="1" flipV="1">
              <a:off x="5907827" y="3353581"/>
              <a:ext cx="254905" cy="8418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/>
            <p:cNvCxnSpPr/>
            <p:nvPr/>
          </p:nvCxnSpPr>
          <p:spPr>
            <a:xfrm>
              <a:off x="6476797" y="3356050"/>
              <a:ext cx="77166" cy="22773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/>
            <p:cNvCxnSpPr/>
            <p:nvPr/>
          </p:nvCxnSpPr>
          <p:spPr>
            <a:xfrm flipV="1">
              <a:off x="6553963" y="3506644"/>
              <a:ext cx="175303" cy="7141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/>
            <p:cNvCxnSpPr/>
            <p:nvPr/>
          </p:nvCxnSpPr>
          <p:spPr>
            <a:xfrm flipH="1" flipV="1">
              <a:off x="6598452" y="3288889"/>
              <a:ext cx="396106" cy="14382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/>
            <p:cNvCxnSpPr/>
            <p:nvPr/>
          </p:nvCxnSpPr>
          <p:spPr>
            <a:xfrm flipV="1">
              <a:off x="6737172" y="3431381"/>
              <a:ext cx="723882" cy="8165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/>
            <p:cNvCxnSpPr/>
            <p:nvPr/>
          </p:nvCxnSpPr>
          <p:spPr>
            <a:xfrm flipH="1">
              <a:off x="7318092" y="3429419"/>
              <a:ext cx="142962" cy="14863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/>
            <p:cNvCxnSpPr/>
            <p:nvPr/>
          </p:nvCxnSpPr>
          <p:spPr>
            <a:xfrm>
              <a:off x="6737171" y="3513031"/>
              <a:ext cx="580921" cy="6502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/>
            <p:cNvCxnSpPr/>
            <p:nvPr/>
          </p:nvCxnSpPr>
          <p:spPr>
            <a:xfrm>
              <a:off x="7461054" y="3429047"/>
              <a:ext cx="389064" cy="1786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/>
            <p:cNvCxnSpPr/>
            <p:nvPr/>
          </p:nvCxnSpPr>
          <p:spPr>
            <a:xfrm flipV="1">
              <a:off x="7328581" y="3436144"/>
              <a:ext cx="531884" cy="14191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/>
            <p:cNvCxnSpPr/>
            <p:nvPr/>
          </p:nvCxnSpPr>
          <p:spPr>
            <a:xfrm>
              <a:off x="7860465" y="3446908"/>
              <a:ext cx="69605" cy="53454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/>
            <p:cNvCxnSpPr/>
            <p:nvPr/>
          </p:nvCxnSpPr>
          <p:spPr>
            <a:xfrm>
              <a:off x="7325997" y="3584783"/>
              <a:ext cx="613091" cy="40143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/>
            <p:cNvCxnSpPr/>
            <p:nvPr/>
          </p:nvCxnSpPr>
          <p:spPr>
            <a:xfrm flipH="1">
              <a:off x="7829550" y="3992214"/>
              <a:ext cx="100520" cy="18916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/>
            <p:cNvCxnSpPr/>
            <p:nvPr/>
          </p:nvCxnSpPr>
          <p:spPr>
            <a:xfrm>
              <a:off x="7572841" y="3755231"/>
              <a:ext cx="256709" cy="42614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接连接符 735"/>
            <p:cNvCxnSpPr/>
            <p:nvPr/>
          </p:nvCxnSpPr>
          <p:spPr>
            <a:xfrm flipH="1">
              <a:off x="7074694" y="3748088"/>
              <a:ext cx="491153" cy="39084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直接连接符 736"/>
            <p:cNvCxnSpPr/>
            <p:nvPr/>
          </p:nvCxnSpPr>
          <p:spPr>
            <a:xfrm>
              <a:off x="7077075" y="4146014"/>
              <a:ext cx="752475" cy="3536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接连接符 737"/>
            <p:cNvCxnSpPr/>
            <p:nvPr/>
          </p:nvCxnSpPr>
          <p:spPr>
            <a:xfrm flipH="1">
              <a:off x="7099123" y="3755231"/>
              <a:ext cx="466724" cy="3735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接连接符 738"/>
            <p:cNvCxnSpPr/>
            <p:nvPr/>
          </p:nvCxnSpPr>
          <p:spPr>
            <a:xfrm flipV="1">
              <a:off x="7099123" y="3584445"/>
              <a:ext cx="226874" cy="20814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/>
            <p:cNvCxnSpPr/>
            <p:nvPr/>
          </p:nvCxnSpPr>
          <p:spPr>
            <a:xfrm flipH="1">
              <a:off x="7074694" y="3792585"/>
              <a:ext cx="29192" cy="35342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/>
            <p:cNvCxnSpPr/>
            <p:nvPr/>
          </p:nvCxnSpPr>
          <p:spPr>
            <a:xfrm flipH="1" flipV="1">
              <a:off x="6737171" y="3718655"/>
              <a:ext cx="337523" cy="4273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/>
            <p:cNvCxnSpPr/>
            <p:nvPr/>
          </p:nvCxnSpPr>
          <p:spPr>
            <a:xfrm>
              <a:off x="6737171" y="3513031"/>
              <a:ext cx="0" cy="20562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/>
            <p:cNvCxnSpPr/>
            <p:nvPr/>
          </p:nvCxnSpPr>
          <p:spPr>
            <a:xfrm flipV="1">
              <a:off x="6737171" y="3584445"/>
              <a:ext cx="588826" cy="13421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/>
            <p:cNvCxnSpPr/>
            <p:nvPr/>
          </p:nvCxnSpPr>
          <p:spPr>
            <a:xfrm>
              <a:off x="6745077" y="3514993"/>
              <a:ext cx="358809" cy="277592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/>
            <p:cNvCxnSpPr/>
            <p:nvPr/>
          </p:nvCxnSpPr>
          <p:spPr>
            <a:xfrm>
              <a:off x="6560957" y="3578058"/>
              <a:ext cx="173833" cy="14059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/>
            <p:cNvCxnSpPr/>
            <p:nvPr/>
          </p:nvCxnSpPr>
          <p:spPr>
            <a:xfrm flipH="1">
              <a:off x="6391617" y="4146014"/>
              <a:ext cx="683077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/>
            <p:cNvCxnSpPr/>
            <p:nvPr/>
          </p:nvCxnSpPr>
          <p:spPr>
            <a:xfrm flipV="1">
              <a:off x="6553963" y="3725701"/>
              <a:ext cx="175303" cy="15097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/>
            <p:cNvCxnSpPr/>
            <p:nvPr/>
          </p:nvCxnSpPr>
          <p:spPr>
            <a:xfrm>
              <a:off x="6553963" y="3584445"/>
              <a:ext cx="0" cy="29461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/>
            <p:cNvCxnSpPr/>
            <p:nvPr/>
          </p:nvCxnSpPr>
          <p:spPr>
            <a:xfrm>
              <a:off x="6553963" y="3876675"/>
              <a:ext cx="527725" cy="26933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/>
            <p:cNvCxnSpPr/>
            <p:nvPr/>
          </p:nvCxnSpPr>
          <p:spPr>
            <a:xfrm flipH="1">
              <a:off x="6388882" y="3885443"/>
              <a:ext cx="156063" cy="260571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/>
            <p:cNvCxnSpPr/>
            <p:nvPr/>
          </p:nvCxnSpPr>
          <p:spPr>
            <a:xfrm flipH="1" flipV="1">
              <a:off x="6157857" y="3442531"/>
              <a:ext cx="393725" cy="43414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/>
            <p:cNvCxnSpPr/>
            <p:nvPr/>
          </p:nvCxnSpPr>
          <p:spPr>
            <a:xfrm flipH="1">
              <a:off x="5857149" y="3440622"/>
              <a:ext cx="298272" cy="340036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/>
            <p:cNvCxnSpPr/>
            <p:nvPr/>
          </p:nvCxnSpPr>
          <p:spPr>
            <a:xfrm>
              <a:off x="5857149" y="3780658"/>
              <a:ext cx="527694" cy="358274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/>
            <p:cNvCxnSpPr/>
            <p:nvPr/>
          </p:nvCxnSpPr>
          <p:spPr>
            <a:xfrm>
              <a:off x="5857149" y="3782567"/>
              <a:ext cx="689820" cy="10049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接连接符 754"/>
            <p:cNvCxnSpPr/>
            <p:nvPr/>
          </p:nvCxnSpPr>
          <p:spPr>
            <a:xfrm flipH="1">
              <a:off x="5866700" y="3357959"/>
              <a:ext cx="35909" cy="422698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接连接符 755"/>
            <p:cNvCxnSpPr/>
            <p:nvPr/>
          </p:nvCxnSpPr>
          <p:spPr>
            <a:xfrm flipH="1">
              <a:off x="5582649" y="3356050"/>
              <a:ext cx="314689" cy="196775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接连接符 756"/>
            <p:cNvCxnSpPr/>
            <p:nvPr/>
          </p:nvCxnSpPr>
          <p:spPr>
            <a:xfrm>
              <a:off x="5582649" y="3548063"/>
              <a:ext cx="285731" cy="225513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接连接符 757"/>
            <p:cNvCxnSpPr/>
            <p:nvPr/>
          </p:nvCxnSpPr>
          <p:spPr>
            <a:xfrm>
              <a:off x="5572082" y="3552825"/>
              <a:ext cx="41806" cy="565959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接连接符 758"/>
            <p:cNvCxnSpPr/>
            <p:nvPr/>
          </p:nvCxnSpPr>
          <p:spPr>
            <a:xfrm flipH="1">
              <a:off x="5617299" y="3773576"/>
              <a:ext cx="249400" cy="34598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接连接符 759"/>
            <p:cNvCxnSpPr/>
            <p:nvPr/>
          </p:nvCxnSpPr>
          <p:spPr>
            <a:xfrm>
              <a:off x="5613888" y="4118784"/>
              <a:ext cx="779874" cy="2723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>
            <a:off x="4722280" y="5757778"/>
            <a:ext cx="482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715667" y="4186604"/>
            <a:ext cx="1192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722280" y="2823358"/>
            <a:ext cx="1192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715667" y="1558018"/>
            <a:ext cx="488762" cy="23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6" y="1255564"/>
            <a:ext cx="4166715" cy="4843835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263479" y="2828012"/>
            <a:ext cx="7595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成本低廉</a:t>
            </a:r>
          </a:p>
        </p:txBody>
      </p:sp>
      <p:grpSp>
        <p:nvGrpSpPr>
          <p:cNvPr id="38" name="组合 37"/>
          <p:cNvGrpSpPr/>
          <p:nvPr/>
        </p:nvGrpSpPr>
        <p:grpSpPr>
          <a:xfrm rot="10800000">
            <a:off x="5821162" y="3714944"/>
            <a:ext cx="1192838" cy="972348"/>
            <a:chOff x="3456897" y="3211271"/>
            <a:chExt cx="1232193" cy="1004428"/>
          </a:xfrm>
          <a:solidFill>
            <a:srgbClr val="C00000"/>
          </a:solidFill>
        </p:grpSpPr>
        <p:sp>
          <p:nvSpPr>
            <p:cNvPr id="40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 rot="10800000">
            <a:off x="5224742" y="1095385"/>
            <a:ext cx="1192838" cy="972348"/>
            <a:chOff x="3456897" y="3211271"/>
            <a:chExt cx="1232193" cy="1004428"/>
          </a:xfrm>
          <a:solidFill>
            <a:srgbClr val="C00000"/>
          </a:solidFill>
        </p:grpSpPr>
        <p:sp>
          <p:nvSpPr>
            <p:cNvPr id="44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5204430" y="5271604"/>
            <a:ext cx="1192838" cy="972348"/>
            <a:chOff x="3456897" y="3211271"/>
            <a:chExt cx="1232193" cy="1004428"/>
          </a:xfrm>
          <a:solidFill>
            <a:srgbClr val="C00000"/>
          </a:solidFill>
        </p:grpSpPr>
        <p:sp>
          <p:nvSpPr>
            <p:cNvPr id="48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125127" y="3877949"/>
            <a:ext cx="75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信息回溯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541903" y="1258394"/>
            <a:ext cx="75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29098" y="5453068"/>
            <a:ext cx="75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可调支架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42382" y="3658886"/>
            <a:ext cx="477296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Zxing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二维码编码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，将零件生产过程转换压缩写入二维码。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扫码可回溯零件制造过程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，在“用户帮助”中查看齿轮加工误差原因，改良加工过程。</a:t>
            </a:r>
          </a:p>
        </p:txBody>
      </p:sp>
      <p:sp>
        <p:nvSpPr>
          <p:cNvPr id="55" name="矩形 54"/>
          <p:cNvSpPr/>
          <p:nvPr/>
        </p:nvSpPr>
        <p:spPr>
          <a:xfrm>
            <a:off x="6576161" y="730167"/>
            <a:ext cx="457568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用户可在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得到检测机械部件的信息，包括模型与理想的偏差，构建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云服务器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绑定数据库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，存储齿轮信息，方便用户调取齿轮信息，完善模型。</a:t>
            </a:r>
          </a:p>
        </p:txBody>
      </p:sp>
      <p:sp>
        <p:nvSpPr>
          <p:cNvPr id="56" name="矩形 55"/>
          <p:cNvSpPr/>
          <p:nvPr/>
        </p:nvSpPr>
        <p:spPr>
          <a:xfrm>
            <a:off x="6581704" y="5043278"/>
            <a:ext cx="523307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滚珠丝杠带动滑块运动，将运动转化为载物台铅锤方向的移动。载物台采用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发光平板，减少零件阴影，增加测量精度。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控制树莓派的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GPIO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，基于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向树莓派发送信号，控制步进电机启停。</a:t>
            </a:r>
          </a:p>
        </p:txBody>
      </p:sp>
      <p:grpSp>
        <p:nvGrpSpPr>
          <p:cNvPr id="57" name="组合 56"/>
          <p:cNvGrpSpPr/>
          <p:nvPr/>
        </p:nvGrpSpPr>
        <p:grpSpPr>
          <a:xfrm rot="10800000">
            <a:off x="5822619" y="2332320"/>
            <a:ext cx="1192838" cy="972348"/>
            <a:chOff x="3456897" y="3211271"/>
            <a:chExt cx="1232193" cy="1004428"/>
          </a:xfrm>
          <a:solidFill>
            <a:srgbClr val="C00000"/>
          </a:solidFill>
        </p:grpSpPr>
        <p:sp>
          <p:nvSpPr>
            <p:cNvPr id="58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7080754" y="2274443"/>
            <a:ext cx="4893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图像预处理阶段，完成灰度化处理、滤波处理、阈值化处理。边缘检测阶段，选用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canny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算子实现。尺寸检测阶段，提取齿顶圆，确定齿数，进行尺寸检测。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145830" y="2520441"/>
            <a:ext cx="75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优化算法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025" y="268378"/>
            <a:ext cx="158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核心优势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1176" y="271883"/>
            <a:ext cx="160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整体设计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95A4A5-D8D4-E0C5-1017-736FA12F3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6" y="457571"/>
            <a:ext cx="11784127" cy="5942857"/>
          </a:xfrm>
          <a:prstGeom prst="rect">
            <a:avLst/>
          </a:prstGeom>
        </p:spPr>
      </p:pic>
      <p:sp>
        <p:nvSpPr>
          <p:cNvPr id="11" name="矩形 11">
            <a:extLst>
              <a:ext uri="{FF2B5EF4-FFF2-40B4-BE49-F238E27FC236}">
                <a16:creationId xmlns:a16="http://schemas.microsoft.com/office/drawing/2014/main" id="{F516279E-6BC2-1D6C-F5E7-D8C68BDC1C33}"/>
              </a:ext>
            </a:extLst>
          </p:cNvPr>
          <p:cNvSpPr/>
          <p:nvPr/>
        </p:nvSpPr>
        <p:spPr>
          <a:xfrm rot="565794">
            <a:off x="9570445" y="-5466183"/>
            <a:ext cx="4835236" cy="6858000"/>
          </a:xfrm>
          <a:custGeom>
            <a:avLst/>
            <a:gdLst>
              <a:gd name="connsiteX0" fmla="*/ 0 w 4835236"/>
              <a:gd name="connsiteY0" fmla="*/ 0 h 6858000"/>
              <a:gd name="connsiteX1" fmla="*/ 4835236 w 4835236"/>
              <a:gd name="connsiteY1" fmla="*/ 0 h 6858000"/>
              <a:gd name="connsiteX2" fmla="*/ 4835236 w 4835236"/>
              <a:gd name="connsiteY2" fmla="*/ 6858000 h 6858000"/>
              <a:gd name="connsiteX3" fmla="*/ 0 w 4835236"/>
              <a:gd name="connsiteY3" fmla="*/ 6858000 h 6858000"/>
              <a:gd name="connsiteX4" fmla="*/ 0 w 4835236"/>
              <a:gd name="connsiteY4" fmla="*/ 0 h 6858000"/>
              <a:gd name="connsiteX0" fmla="*/ 0 w 4835236"/>
              <a:gd name="connsiteY0" fmla="*/ 0 h 6858000"/>
              <a:gd name="connsiteX1" fmla="*/ 4835236 w 4835236"/>
              <a:gd name="connsiteY1" fmla="*/ 6858000 h 6858000"/>
              <a:gd name="connsiteX2" fmla="*/ 0 w 4835236"/>
              <a:gd name="connsiteY2" fmla="*/ 6858000 h 6858000"/>
              <a:gd name="connsiteX3" fmla="*/ 0 w 483523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236" h="6858000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5042B"/>
          </a:solidFill>
          <a:ln>
            <a:noFill/>
          </a:ln>
          <a:effectLst>
            <a:outerShdw blurRad="254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1176" y="271883"/>
            <a:ext cx="160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算法技术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395C41-35AF-A332-AD90-62B6CC5CF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82" y="133350"/>
            <a:ext cx="4519551" cy="6591300"/>
          </a:xfrm>
          <a:prstGeom prst="rect">
            <a:avLst/>
          </a:prstGeom>
        </p:spPr>
      </p:pic>
      <p:sp>
        <p:nvSpPr>
          <p:cNvPr id="13" name="矩形 11">
            <a:extLst>
              <a:ext uri="{FF2B5EF4-FFF2-40B4-BE49-F238E27FC236}">
                <a16:creationId xmlns:a16="http://schemas.microsoft.com/office/drawing/2014/main" id="{AED17D2B-3394-2E47-2B9C-0C272A8EFF01}"/>
              </a:ext>
            </a:extLst>
          </p:cNvPr>
          <p:cNvSpPr/>
          <p:nvPr/>
        </p:nvSpPr>
        <p:spPr>
          <a:xfrm rot="10800000">
            <a:off x="8644760" y="0"/>
            <a:ext cx="3547240" cy="5003800"/>
          </a:xfrm>
          <a:custGeom>
            <a:avLst/>
            <a:gdLst>
              <a:gd name="connsiteX0" fmla="*/ 0 w 4835236"/>
              <a:gd name="connsiteY0" fmla="*/ 0 h 6858000"/>
              <a:gd name="connsiteX1" fmla="*/ 4835236 w 4835236"/>
              <a:gd name="connsiteY1" fmla="*/ 0 h 6858000"/>
              <a:gd name="connsiteX2" fmla="*/ 4835236 w 4835236"/>
              <a:gd name="connsiteY2" fmla="*/ 6858000 h 6858000"/>
              <a:gd name="connsiteX3" fmla="*/ 0 w 4835236"/>
              <a:gd name="connsiteY3" fmla="*/ 6858000 h 6858000"/>
              <a:gd name="connsiteX4" fmla="*/ 0 w 4835236"/>
              <a:gd name="connsiteY4" fmla="*/ 0 h 6858000"/>
              <a:gd name="connsiteX0" fmla="*/ 0 w 4835236"/>
              <a:gd name="connsiteY0" fmla="*/ 0 h 6858000"/>
              <a:gd name="connsiteX1" fmla="*/ 4835236 w 4835236"/>
              <a:gd name="connsiteY1" fmla="*/ 6858000 h 6858000"/>
              <a:gd name="connsiteX2" fmla="*/ 0 w 4835236"/>
              <a:gd name="connsiteY2" fmla="*/ 6858000 h 6858000"/>
              <a:gd name="connsiteX3" fmla="*/ 0 w 483523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236" h="6858000">
                <a:moveTo>
                  <a:pt x="0" y="0"/>
                </a:moveTo>
                <a:lnTo>
                  <a:pt x="48352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5042B"/>
          </a:solidFill>
          <a:ln>
            <a:noFill/>
          </a:ln>
          <a:effectLst>
            <a:outerShdw blurRad="254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0">
            <a:extLst>
              <a:ext uri="{FF2B5EF4-FFF2-40B4-BE49-F238E27FC236}">
                <a16:creationId xmlns:a16="http://schemas.microsoft.com/office/drawing/2014/main" id="{BBE87FEF-3C30-9535-2313-82C192515011}"/>
              </a:ext>
            </a:extLst>
          </p:cNvPr>
          <p:cNvSpPr/>
          <p:nvPr/>
        </p:nvSpPr>
        <p:spPr>
          <a:xfrm rot="10800000">
            <a:off x="7221630" y="4660899"/>
            <a:ext cx="4970367" cy="2261288"/>
          </a:xfrm>
          <a:custGeom>
            <a:avLst/>
            <a:gdLst>
              <a:gd name="connsiteX0" fmla="*/ 0 w 11091341"/>
              <a:gd name="connsiteY0" fmla="*/ 0 h 3796145"/>
              <a:gd name="connsiteX1" fmla="*/ 11091341 w 11091341"/>
              <a:gd name="connsiteY1" fmla="*/ 0 h 3796145"/>
              <a:gd name="connsiteX2" fmla="*/ 11091341 w 11091341"/>
              <a:gd name="connsiteY2" fmla="*/ 3796145 h 3796145"/>
              <a:gd name="connsiteX3" fmla="*/ 0 w 11091341"/>
              <a:gd name="connsiteY3" fmla="*/ 3796145 h 3796145"/>
              <a:gd name="connsiteX4" fmla="*/ 0 w 11091341"/>
              <a:gd name="connsiteY4" fmla="*/ 0 h 3796145"/>
              <a:gd name="connsiteX0" fmla="*/ 0 w 11091341"/>
              <a:gd name="connsiteY0" fmla="*/ 0 h 3796145"/>
              <a:gd name="connsiteX1" fmla="*/ 11091341 w 11091341"/>
              <a:gd name="connsiteY1" fmla="*/ 0 h 3796145"/>
              <a:gd name="connsiteX2" fmla="*/ 0 w 11091341"/>
              <a:gd name="connsiteY2" fmla="*/ 3796145 h 3796145"/>
              <a:gd name="connsiteX3" fmla="*/ 0 w 11091341"/>
              <a:gd name="connsiteY3" fmla="*/ 0 h 379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341" h="3796145">
                <a:moveTo>
                  <a:pt x="0" y="0"/>
                </a:moveTo>
                <a:lnTo>
                  <a:pt x="11091341" y="0"/>
                </a:lnTo>
                <a:lnTo>
                  <a:pt x="0" y="3796145"/>
                </a:lnTo>
                <a:lnTo>
                  <a:pt x="0" y="0"/>
                </a:lnTo>
                <a:close/>
              </a:path>
            </a:pathLst>
          </a:custGeom>
          <a:solidFill>
            <a:srgbClr val="DD3F5F"/>
          </a:solidFill>
          <a:ln>
            <a:noFill/>
          </a:ln>
          <a:effectLst>
            <a:outerShdw blurRad="3810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4286965" y="2185362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3958715" y="2000942"/>
            <a:ext cx="181545" cy="1815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070710" y="2707247"/>
            <a:ext cx="1963492" cy="1427462"/>
            <a:chOff x="3070710" y="2707247"/>
            <a:chExt cx="1963492" cy="1427462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70710" y="2934380"/>
              <a:ext cx="19634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19918" y="2423626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02520" y="5276850"/>
            <a:ext cx="1949650" cy="2284833"/>
          </a:xfrm>
          <a:prstGeom prst="line">
            <a:avLst/>
          </a:prstGeom>
          <a:ln w="2540">
            <a:solidFill>
              <a:srgbClr val="C0000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29104" y="-1291071"/>
            <a:ext cx="6010738" cy="7327405"/>
          </a:xfrm>
          <a:prstGeom prst="line">
            <a:avLst/>
          </a:prstGeom>
          <a:ln w="2540">
            <a:solidFill>
              <a:srgbClr val="C0000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51339">
            <a:off x="-430052" y="181139"/>
            <a:ext cx="5024162" cy="5506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13" name="等腰三角形 12"/>
          <p:cNvSpPr/>
          <p:nvPr/>
        </p:nvSpPr>
        <p:spPr>
          <a:xfrm flipH="1">
            <a:off x="2266950" y="2012585"/>
            <a:ext cx="9925050" cy="4845415"/>
          </a:xfrm>
          <a:prstGeom prst="triangle">
            <a:avLst>
              <a:gd name="adj" fmla="val 0"/>
            </a:avLst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476145" y="1961071"/>
            <a:ext cx="10867189" cy="5296215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039" y="251965"/>
            <a:ext cx="145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价值主张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8781954" y="2397172"/>
            <a:ext cx="1345588" cy="1119541"/>
            <a:chOff x="8781954" y="2397172"/>
            <a:chExt cx="1345588" cy="1119541"/>
          </a:xfrm>
        </p:grpSpPr>
        <p:sp>
          <p:nvSpPr>
            <p:cNvPr id="15" name="矩形 14"/>
            <p:cNvSpPr/>
            <p:nvPr/>
          </p:nvSpPr>
          <p:spPr>
            <a:xfrm rot="2700000">
              <a:off x="8894978" y="2397172"/>
              <a:ext cx="1119541" cy="11195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781954" y="2695332"/>
              <a:ext cx="1345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可信赖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06687" y="3613912"/>
            <a:ext cx="1108449" cy="723900"/>
            <a:chOff x="7106687" y="3613912"/>
            <a:chExt cx="1108449" cy="723900"/>
          </a:xfrm>
        </p:grpSpPr>
        <p:sp>
          <p:nvSpPr>
            <p:cNvPr id="12" name="矩形 11"/>
            <p:cNvSpPr/>
            <p:nvPr/>
          </p:nvSpPr>
          <p:spPr>
            <a:xfrm rot="2700000">
              <a:off x="7308128" y="3613912"/>
              <a:ext cx="723900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106687" y="3791526"/>
              <a:ext cx="1108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可操作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529462" y="4432084"/>
            <a:ext cx="1108449" cy="723900"/>
            <a:chOff x="5529462" y="4432084"/>
            <a:chExt cx="1108449" cy="723900"/>
          </a:xfrm>
        </p:grpSpPr>
        <p:sp>
          <p:nvSpPr>
            <p:cNvPr id="10" name="矩形 9"/>
            <p:cNvSpPr/>
            <p:nvPr/>
          </p:nvSpPr>
          <p:spPr>
            <a:xfrm rot="2700000">
              <a:off x="5728255" y="4432084"/>
              <a:ext cx="723900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29462" y="4609209"/>
              <a:ext cx="1108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经济化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002354" y="5159244"/>
            <a:ext cx="1108449" cy="723900"/>
            <a:chOff x="4002354" y="5159244"/>
            <a:chExt cx="1108449" cy="723900"/>
          </a:xfrm>
        </p:grpSpPr>
        <p:sp>
          <p:nvSpPr>
            <p:cNvPr id="7" name="矩形 6"/>
            <p:cNvSpPr/>
            <p:nvPr/>
          </p:nvSpPr>
          <p:spPr>
            <a:xfrm rot="2700000">
              <a:off x="4209938" y="5159244"/>
              <a:ext cx="723900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02354" y="5321139"/>
              <a:ext cx="1108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专业化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1242782" y="2089021"/>
            <a:ext cx="5070391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公司以顾客为中心，以品牌建设为导向，以整合企业各方资源为手段，为客户提供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S.E.O.R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Specialized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专业化、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Economical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经济化、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Operable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可操作化、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Reliable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可信赖）价值体验。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8150" y="251964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成本结构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393" y="1386779"/>
            <a:ext cx="5818848" cy="45317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4073" y="264665"/>
            <a:ext cx="150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收入来源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72" y="1204912"/>
            <a:ext cx="8086725" cy="44481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4286965" y="2185362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3958715" y="2000942"/>
            <a:ext cx="181545" cy="1815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070710" y="2707247"/>
            <a:ext cx="1963492" cy="1426013"/>
            <a:chOff x="3070710" y="2707247"/>
            <a:chExt cx="1963492" cy="1426013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70710" y="2934380"/>
              <a:ext cx="196349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19918" y="2423626"/>
            <a:ext cx="320856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营销策略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02520" y="5276850"/>
            <a:ext cx="1949650" cy="2284833"/>
          </a:xfrm>
          <a:prstGeom prst="line">
            <a:avLst/>
          </a:prstGeom>
          <a:ln w="2540">
            <a:solidFill>
              <a:srgbClr val="C0000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29104" y="-1291071"/>
            <a:ext cx="6010738" cy="7327405"/>
          </a:xfrm>
          <a:prstGeom prst="line">
            <a:avLst/>
          </a:prstGeom>
          <a:ln w="2540">
            <a:solidFill>
              <a:srgbClr val="C0000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51339">
            <a:off x="-410367" y="-3011"/>
            <a:ext cx="5024162" cy="5506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"/>
                    </a14:imgEffect>
                    <a14:imgEffect>
                      <a14:colorTemperature colorTemp="650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3550" y="267656"/>
            <a:ext cx="151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销售目标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2268" y="1634964"/>
            <a:ext cx="9464842" cy="445446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42" y="0"/>
            <a:ext cx="5637496" cy="76500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7825" y="251964"/>
            <a:ext cx="152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品牌策略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92425" y="1141739"/>
            <a:ext cx="6531579" cy="1275536"/>
            <a:chOff x="1292425" y="1596565"/>
            <a:chExt cx="6531579" cy="725719"/>
          </a:xfrm>
        </p:grpSpPr>
        <p:sp>
          <p:nvSpPr>
            <p:cNvPr id="9" name="矩形 8"/>
            <p:cNvSpPr/>
            <p:nvPr/>
          </p:nvSpPr>
          <p:spPr>
            <a:xfrm>
              <a:off x="1292425" y="1726106"/>
              <a:ext cx="1784428" cy="4666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59966" y="1596565"/>
              <a:ext cx="4364038" cy="72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梯形 22"/>
            <p:cNvSpPr/>
            <p:nvPr/>
          </p:nvSpPr>
          <p:spPr>
            <a:xfrm rot="16200000">
              <a:off x="2906595" y="1741604"/>
              <a:ext cx="722086" cy="43927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07517" y="1839313"/>
              <a:ext cx="1107997" cy="189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zh-CN" sz="18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网络媒体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487273" y="1649088"/>
              <a:ext cx="4131887" cy="582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50000"/>
                </a:lnSpc>
                <a:spcAft>
                  <a:spcPts val="800"/>
                </a:spcAft>
              </a:pPr>
              <a:r>
                <a:rPr lang="zh-CN" altLang="zh-CN" sz="1400" b="1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通过百度竞价排名，利用关键字搜索，使消费者首先找到本企业。设计广告海报，制作广告视频，在各大影视平台、短视频平台进行宣传。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3347" y="3010197"/>
            <a:ext cx="6649640" cy="1281953"/>
            <a:chOff x="1111171" y="2535971"/>
            <a:chExt cx="6719570" cy="72571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428603" y="2535971"/>
              <a:ext cx="4402138" cy="72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11171" y="2638617"/>
              <a:ext cx="1927583" cy="466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rot="16200000">
              <a:off x="2868496" y="2678558"/>
              <a:ext cx="722086" cy="439274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389022" y="2740029"/>
              <a:ext cx="1107997" cy="20908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zh-CN" altLang="zh-CN" sz="18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传统媒体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620109" y="2546285"/>
              <a:ext cx="3930472" cy="58023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304800">
                <a:lnSpc>
                  <a:spcPct val="150000"/>
                </a:lnSpc>
                <a:spcAft>
                  <a:spcPts val="800"/>
                </a:spcAft>
              </a:pPr>
              <a:r>
                <a:rPr lang="zh-CN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在行业相关报刊杂志定期发表相关文章以及产品字画广告，增强公司和产品在行业内的知名度，提高消费者对于本产品的认可度</a:t>
              </a:r>
              <a:r>
                <a:rPr lang="zh-CN" altLang="zh-CN" sz="1400" kern="100" dirty="0">
                  <a:solidFill>
                    <a:srgbClr val="000000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rPr>
                <a:t>。 </a:t>
              </a:r>
              <a:endParaRPr lang="zh-CN" altLang="zh-CN" sz="14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92425" y="4882827"/>
            <a:ext cx="6696495" cy="1275537"/>
            <a:chOff x="1111171" y="3498721"/>
            <a:chExt cx="6740141" cy="72571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3556749" y="3498721"/>
              <a:ext cx="4294563" cy="72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11171" y="3624807"/>
              <a:ext cx="1927583" cy="466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梯形 26"/>
            <p:cNvSpPr/>
            <p:nvPr/>
          </p:nvSpPr>
          <p:spPr>
            <a:xfrm rot="16200000">
              <a:off x="2936709" y="3600768"/>
              <a:ext cx="722086" cy="517994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375294" y="3766849"/>
              <a:ext cx="1107996" cy="18134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zh-CN" altLang="zh-CN" sz="18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行业展会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678567" y="3541252"/>
              <a:ext cx="3916850" cy="50267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304800">
                <a:lnSpc>
                  <a:spcPct val="150000"/>
                </a:lnSpc>
                <a:spcAft>
                  <a:spcPts val="800"/>
                </a:spcAft>
              </a:pPr>
              <a:r>
                <a:rPr lang="zh-CN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积极参加行业展会、管理研讨会</a:t>
              </a:r>
              <a:r>
                <a:rPr lang="zh-CN" altLang="en-US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等</a:t>
              </a:r>
              <a:r>
                <a:rPr lang="zh-CN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，</a:t>
              </a:r>
              <a:r>
                <a:rPr lang="zh-CN" altLang="en-US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扩大</a:t>
              </a:r>
              <a:r>
                <a:rPr lang="zh-CN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平台影响力；与参展机构</a:t>
              </a:r>
              <a:r>
                <a:rPr lang="zh-CN" altLang="en-US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合作</a:t>
              </a:r>
              <a:r>
                <a:rPr lang="zh-CN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，拓展本产品的推广渠道。 </a:t>
              </a:r>
              <a:endParaRPr lang="zh-CN" altLang="zh-CN" sz="1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任意多边形 49"/>
          <p:cNvSpPr/>
          <p:nvPr/>
        </p:nvSpPr>
        <p:spPr>
          <a:xfrm>
            <a:off x="8503313" y="-572333"/>
            <a:ext cx="4677138" cy="8641363"/>
          </a:xfrm>
          <a:custGeom>
            <a:avLst/>
            <a:gdLst/>
            <a:ahLst/>
            <a:cxnLst/>
            <a:rect l="l" t="t" r="r" b="b"/>
            <a:pathLst>
              <a:path w="3834333" h="7084218">
                <a:moveTo>
                  <a:pt x="1496541" y="5605388"/>
                </a:moveTo>
                <a:cubicBezTo>
                  <a:pt x="1720875" y="5605388"/>
                  <a:pt x="1912739" y="5677706"/>
                  <a:pt x="2072133" y="5822342"/>
                </a:cubicBezTo>
                <a:cubicBezTo>
                  <a:pt x="2231528" y="5966978"/>
                  <a:pt x="2311225" y="6142607"/>
                  <a:pt x="2311225" y="6349231"/>
                </a:cubicBezTo>
                <a:cubicBezTo>
                  <a:pt x="2311225" y="6549950"/>
                  <a:pt x="2231528" y="6722628"/>
                  <a:pt x="2072133" y="6867264"/>
                </a:cubicBezTo>
                <a:cubicBezTo>
                  <a:pt x="1912739" y="7011900"/>
                  <a:pt x="1720875" y="7084218"/>
                  <a:pt x="1496541" y="7084218"/>
                </a:cubicBezTo>
                <a:cubicBezTo>
                  <a:pt x="1269255" y="7084218"/>
                  <a:pt x="1077391" y="7011162"/>
                  <a:pt x="920948" y="6865050"/>
                </a:cubicBezTo>
                <a:cubicBezTo>
                  <a:pt x="764505" y="6718938"/>
                  <a:pt x="686283" y="6546999"/>
                  <a:pt x="686283" y="6349231"/>
                </a:cubicBezTo>
                <a:cubicBezTo>
                  <a:pt x="686283" y="6145559"/>
                  <a:pt x="764505" y="5970667"/>
                  <a:pt x="920948" y="5824556"/>
                </a:cubicBezTo>
                <a:cubicBezTo>
                  <a:pt x="1077391" y="5678444"/>
                  <a:pt x="1269255" y="5605388"/>
                  <a:pt x="1496541" y="5605388"/>
                </a:cubicBezTo>
                <a:close/>
                <a:moveTo>
                  <a:pt x="1695785" y="0"/>
                </a:moveTo>
                <a:cubicBezTo>
                  <a:pt x="2371737" y="0"/>
                  <a:pt x="2897150" y="154967"/>
                  <a:pt x="3272023" y="464902"/>
                </a:cubicBezTo>
                <a:cubicBezTo>
                  <a:pt x="3646896" y="774836"/>
                  <a:pt x="3834333" y="1193985"/>
                  <a:pt x="3834333" y="1722350"/>
                </a:cubicBezTo>
                <a:cubicBezTo>
                  <a:pt x="3834333" y="2061802"/>
                  <a:pt x="3757587" y="2374689"/>
                  <a:pt x="3604095" y="2661009"/>
                </a:cubicBezTo>
                <a:cubicBezTo>
                  <a:pt x="3450605" y="2947330"/>
                  <a:pt x="3186421" y="3242506"/>
                  <a:pt x="2811549" y="3546537"/>
                </a:cubicBezTo>
                <a:cubicBezTo>
                  <a:pt x="2495711" y="3797436"/>
                  <a:pt x="2294253" y="3994466"/>
                  <a:pt x="2207176" y="4137626"/>
                </a:cubicBezTo>
                <a:cubicBezTo>
                  <a:pt x="2120099" y="4280787"/>
                  <a:pt x="2076561" y="4452727"/>
                  <a:pt x="2076561" y="4653446"/>
                </a:cubicBezTo>
                <a:lnTo>
                  <a:pt x="2076561" y="4958953"/>
                </a:lnTo>
                <a:lnTo>
                  <a:pt x="907665" y="4958953"/>
                </a:lnTo>
                <a:lnTo>
                  <a:pt x="907665" y="4542755"/>
                </a:lnTo>
                <a:cubicBezTo>
                  <a:pt x="907665" y="4226917"/>
                  <a:pt x="965224" y="3957569"/>
                  <a:pt x="1080343" y="3734711"/>
                </a:cubicBezTo>
                <a:cubicBezTo>
                  <a:pt x="1195461" y="3511854"/>
                  <a:pt x="1388801" y="3288258"/>
                  <a:pt x="1660363" y="3063924"/>
                </a:cubicBezTo>
                <a:cubicBezTo>
                  <a:pt x="1973249" y="2807121"/>
                  <a:pt x="2181348" y="2596809"/>
                  <a:pt x="2284660" y="2432986"/>
                </a:cubicBezTo>
                <a:cubicBezTo>
                  <a:pt x="2387971" y="2269164"/>
                  <a:pt x="2439627" y="2092796"/>
                  <a:pt x="2439627" y="1903883"/>
                </a:cubicBezTo>
                <a:cubicBezTo>
                  <a:pt x="2439627" y="1685453"/>
                  <a:pt x="2362881" y="1511300"/>
                  <a:pt x="2209390" y="1381422"/>
                </a:cubicBezTo>
                <a:cubicBezTo>
                  <a:pt x="2055899" y="1251545"/>
                  <a:pt x="1835993" y="1186606"/>
                  <a:pt x="1549673" y="1186606"/>
                </a:cubicBezTo>
                <a:cubicBezTo>
                  <a:pt x="994742" y="1186606"/>
                  <a:pt x="478184" y="1393229"/>
                  <a:pt x="0" y="1806475"/>
                </a:cubicBezTo>
                <a:lnTo>
                  <a:pt x="0" y="442764"/>
                </a:lnTo>
                <a:cubicBezTo>
                  <a:pt x="528364" y="147588"/>
                  <a:pt x="1093626" y="0"/>
                  <a:pt x="1695785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-1" fmla="*/ 0 w 9144000"/>
              <a:gd name="connsiteY0-2" fmla="*/ 0 h 6858000"/>
              <a:gd name="connsiteX1-3" fmla="*/ 9144000 w 9144000"/>
              <a:gd name="connsiteY1-4" fmla="*/ 0 h 6858000"/>
              <a:gd name="connsiteX2-5" fmla="*/ 2686050 w 9144000"/>
              <a:gd name="connsiteY2-6" fmla="*/ 6400800 h 6858000"/>
              <a:gd name="connsiteX3-7" fmla="*/ 0 w 9144000"/>
              <a:gd name="connsiteY3-8" fmla="*/ 6858000 h 6858000"/>
              <a:gd name="connsiteX4-9" fmla="*/ 0 w 9144000"/>
              <a:gd name="connsiteY4-10" fmla="*/ 0 h 6858000"/>
              <a:gd name="connsiteX0-11" fmla="*/ 0 w 9144000"/>
              <a:gd name="connsiteY0-12" fmla="*/ 0 h 6858000"/>
              <a:gd name="connsiteX1-13" fmla="*/ 9144000 w 9144000"/>
              <a:gd name="connsiteY1-14" fmla="*/ 0 h 6858000"/>
              <a:gd name="connsiteX2-15" fmla="*/ 2305050 w 9144000"/>
              <a:gd name="connsiteY2-16" fmla="*/ 6858000 h 6858000"/>
              <a:gd name="connsiteX3-17" fmla="*/ 0 w 9144000"/>
              <a:gd name="connsiteY3-18" fmla="*/ 6858000 h 6858000"/>
              <a:gd name="connsiteX4-19" fmla="*/ 0 w 9144000"/>
              <a:gd name="connsiteY4-20" fmla="*/ 0 h 6858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23050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968493">
            <a:off x="827992" y="-1643768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33068" y="325661"/>
            <a:ext cx="1712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7" name="矩形 6"/>
          <p:cNvSpPr/>
          <p:nvPr/>
        </p:nvSpPr>
        <p:spPr>
          <a:xfrm>
            <a:off x="898755" y="1016617"/>
            <a:ext cx="2528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CONT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ENTS</a:t>
            </a:r>
            <a:endParaRPr lang="zh-CN" altLang="en-US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1763225" y="-621672"/>
            <a:ext cx="7974977" cy="7974972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7526987" y="857625"/>
            <a:ext cx="723900" cy="723900"/>
            <a:chOff x="7221194" y="1193276"/>
            <a:chExt cx="723900" cy="723900"/>
          </a:xfrm>
        </p:grpSpPr>
        <p:sp>
          <p:nvSpPr>
            <p:cNvPr id="30" name="矩形 29"/>
            <p:cNvSpPr/>
            <p:nvPr/>
          </p:nvSpPr>
          <p:spPr>
            <a:xfrm rot="2700000">
              <a:off x="7221194" y="1193276"/>
              <a:ext cx="723900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261340" y="1201283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02269" y="1770438"/>
            <a:ext cx="723900" cy="723900"/>
            <a:chOff x="5973659" y="2455119"/>
            <a:chExt cx="723900" cy="723900"/>
          </a:xfrm>
        </p:grpSpPr>
        <p:sp>
          <p:nvSpPr>
            <p:cNvPr id="28" name="矩形 27"/>
            <p:cNvSpPr/>
            <p:nvPr/>
          </p:nvSpPr>
          <p:spPr>
            <a:xfrm rot="2700000">
              <a:off x="5973659" y="2455119"/>
              <a:ext cx="723900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002234" y="2463126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28311" y="2606183"/>
            <a:ext cx="723900" cy="723900"/>
            <a:chOff x="4725240" y="3712543"/>
            <a:chExt cx="723900" cy="723900"/>
          </a:xfrm>
        </p:grpSpPr>
        <p:sp>
          <p:nvSpPr>
            <p:cNvPr id="27" name="矩形 26"/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753815" y="3720550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512375" y="970065"/>
            <a:ext cx="23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879833" y="2742715"/>
            <a:ext cx="23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661913" y="1928893"/>
            <a:ext cx="23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产品技术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054255" y="3590973"/>
            <a:ext cx="23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营销策略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878610" y="3477933"/>
            <a:ext cx="723900" cy="728593"/>
            <a:chOff x="3481424" y="4898199"/>
            <a:chExt cx="723900" cy="728593"/>
          </a:xfrm>
        </p:grpSpPr>
        <p:sp>
          <p:nvSpPr>
            <p:cNvPr id="26" name="矩形 25"/>
            <p:cNvSpPr/>
            <p:nvPr/>
          </p:nvSpPr>
          <p:spPr>
            <a:xfrm rot="2700000">
              <a:off x="3481424" y="4898199"/>
              <a:ext cx="723900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484599" y="4918906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154337" y="4436061"/>
            <a:ext cx="23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愿景战略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978692" y="4323021"/>
            <a:ext cx="723900" cy="728593"/>
            <a:chOff x="3481424" y="4898199"/>
            <a:chExt cx="723900" cy="728593"/>
          </a:xfrm>
        </p:grpSpPr>
        <p:sp>
          <p:nvSpPr>
            <p:cNvPr id="25" name="矩形 24"/>
            <p:cNvSpPr/>
            <p:nvPr/>
          </p:nvSpPr>
          <p:spPr>
            <a:xfrm rot="2700000">
              <a:off x="3481424" y="4898199"/>
              <a:ext cx="723900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484599" y="4918906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B6F94805-5470-5D50-02FA-5F0BB3E44C87}"/>
              </a:ext>
            </a:extLst>
          </p:cNvPr>
          <p:cNvSpPr txBox="1"/>
          <p:nvPr/>
        </p:nvSpPr>
        <p:spPr>
          <a:xfrm>
            <a:off x="4284287" y="5319343"/>
            <a:ext cx="23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成员介绍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1605A28-A255-09F3-9D87-E09A486F8E15}"/>
              </a:ext>
            </a:extLst>
          </p:cNvPr>
          <p:cNvGrpSpPr/>
          <p:nvPr/>
        </p:nvGrpSpPr>
        <p:grpSpPr>
          <a:xfrm>
            <a:off x="3108642" y="5206303"/>
            <a:ext cx="723900" cy="728593"/>
            <a:chOff x="3481424" y="4898199"/>
            <a:chExt cx="723900" cy="72859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53B91CD-0E61-B801-3BAF-FAEAFB60086E}"/>
                </a:ext>
              </a:extLst>
            </p:cNvPr>
            <p:cNvSpPr/>
            <p:nvPr/>
          </p:nvSpPr>
          <p:spPr>
            <a:xfrm rot="2700000">
              <a:off x="3481424" y="4898199"/>
              <a:ext cx="723900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06BA899-7577-3058-DFB6-440BE5E1DD11}"/>
                </a:ext>
              </a:extLst>
            </p:cNvPr>
            <p:cNvSpPr txBox="1"/>
            <p:nvPr/>
          </p:nvSpPr>
          <p:spPr>
            <a:xfrm>
              <a:off x="3484599" y="4918906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" grpId="0" animBg="1"/>
      <p:bldP spid="6" grpId="0"/>
      <p:bldP spid="7" grpId="0"/>
      <p:bldP spid="19" grpId="0"/>
      <p:bldP spid="33" grpId="0"/>
      <p:bldP spid="53" grpId="0"/>
      <p:bldP spid="63" grpId="0"/>
      <p:bldP spid="23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074982" y="1766165"/>
            <a:ext cx="4947831" cy="2251440"/>
            <a:chOff x="6074982" y="1766165"/>
            <a:chExt cx="4947831" cy="2251440"/>
          </a:xfrm>
        </p:grpSpPr>
        <p:sp>
          <p:nvSpPr>
            <p:cNvPr id="8" name="矩形 7"/>
            <p:cNvSpPr/>
            <p:nvPr/>
          </p:nvSpPr>
          <p:spPr>
            <a:xfrm>
              <a:off x="6074982" y="1766165"/>
              <a:ext cx="4610100" cy="19685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817101" y="3703995"/>
              <a:ext cx="581025" cy="31361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003638" y="2067641"/>
              <a:ext cx="101917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售中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274118" y="1906220"/>
              <a:ext cx="3328987" cy="1671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1270" indent="304800">
                <a:lnSpc>
                  <a:spcPct val="150000"/>
                </a:lnSpc>
                <a:spcAft>
                  <a:spcPts val="800"/>
                </a:spcAft>
              </a:pPr>
              <a:r>
                <a:rPr lang="zh-CN" altLang="zh-CN" sz="1400" b="1" kern="1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在销售过程中给予客户详细的产品讲解，针对不同的客户群体采用不同的销售方法，并提供免费送货、免费安装、定期维护、技术指导等一体化服务，消除顾客的后顾之忧。</a:t>
              </a:r>
              <a:endParaRPr lang="zh-CN" altLang="zh-CN" sz="14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9486900" y="2014061"/>
              <a:ext cx="0" cy="1516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329300" y="251964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服务策略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84094" y="1739900"/>
            <a:ext cx="5270680" cy="2301953"/>
            <a:chOff x="1184094" y="1739900"/>
            <a:chExt cx="5270680" cy="230195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460500" y="1739900"/>
              <a:ext cx="4610100" cy="1968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5947311" y="2108736"/>
              <a:ext cx="630752" cy="3841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84094" y="2084051"/>
              <a:ext cx="1035049" cy="1323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售前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539429" y="1766165"/>
              <a:ext cx="3616210" cy="22756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参加行业产品展览会，线上线下多方位发布产品信息，制作产品介绍视频、</a:t>
              </a:r>
              <a:r>
                <a:rPr lang="en-US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PPT</a:t>
              </a:r>
              <a:r>
                <a:rPr lang="zh-CN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等在各大网络平台上投放宣传，积极主动地为顾客提供相关产品知识。完善公司主页的咨询板块，线上为消费者免费答疑解惑并提供技术咨询，在解答过程中深入了解客户的需求</a:t>
              </a:r>
              <a:r>
                <a:rPr lang="zh-CN" altLang="zh-CN" sz="1400" kern="1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。</a:t>
              </a:r>
              <a:endParaRPr lang="zh-CN" altLang="zh-CN" sz="14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2517775" y="1890951"/>
              <a:ext cx="0" cy="1516539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489788" y="3411894"/>
            <a:ext cx="9146780" cy="2983287"/>
            <a:chOff x="1460500" y="3411894"/>
            <a:chExt cx="4610100" cy="298328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1460500" y="3703995"/>
              <a:ext cx="4610100" cy="22756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1555751" y="3411894"/>
              <a:ext cx="431829" cy="40540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245400" y="3771842"/>
              <a:ext cx="3763034" cy="20958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R="1270" indent="304800">
                <a:lnSpc>
                  <a:spcPct val="150000"/>
                </a:lnSpc>
                <a:spcAft>
                  <a:spcPts val="800"/>
                </a:spcAft>
              </a:pPr>
              <a:r>
                <a:rPr lang="zh-CN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一旦产品在工作过程中遇到难以解决的问题，我们将迅速给予回应，在内地范围内，产品的小故障及操作问题在</a:t>
              </a:r>
              <a:r>
                <a:rPr lang="en-US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8 </a:t>
              </a:r>
              <a:r>
                <a:rPr lang="zh-CN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小时内通过电话、网络解决；较大故障问题在</a:t>
              </a:r>
              <a:r>
                <a:rPr lang="en-US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48 </a:t>
              </a:r>
              <a:r>
                <a:rPr lang="zh-CN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小时内上门解决。</a:t>
              </a:r>
              <a:endParaRPr lang="zh-CN" altLang="zh-CN" sz="1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R="1270" indent="304800">
                <a:lnSpc>
                  <a:spcPct val="150000"/>
                </a:lnSpc>
                <a:spcAft>
                  <a:spcPts val="800"/>
                </a:spcAft>
              </a:pPr>
              <a:r>
                <a:rPr lang="zh-CN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同时注重售后反馈工作，设立公司售后客服热线及</a:t>
              </a:r>
              <a:r>
                <a:rPr lang="en-US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app </a:t>
              </a:r>
              <a:r>
                <a:rPr lang="zh-CN" altLang="zh-CN" sz="1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意见反馈功能，多方位收集顾客的感受和意见，定期进行售后顾客满意度调查，为消费者提供定期电话回访或上门回访，完善服务体系，通过消费者的反映来了解其对产品的意见与建议，并在此基础上不断完善改进产品。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346970" y="5564184"/>
              <a:ext cx="1231900" cy="8309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售后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2226094" y="3936325"/>
              <a:ext cx="0" cy="1516539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4286965" y="2185362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3958715" y="2000942"/>
            <a:ext cx="181545" cy="1815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070710" y="2707247"/>
            <a:ext cx="1963492" cy="1426013"/>
            <a:chOff x="3070710" y="2707247"/>
            <a:chExt cx="1963492" cy="1426013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70710" y="2934380"/>
              <a:ext cx="196349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19918" y="2423626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愿景战略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02520" y="5276850"/>
            <a:ext cx="1949650" cy="2284833"/>
          </a:xfrm>
          <a:prstGeom prst="line">
            <a:avLst/>
          </a:prstGeom>
          <a:ln w="2540">
            <a:solidFill>
              <a:srgbClr val="C0000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29104" y="-1291071"/>
            <a:ext cx="6010738" cy="7327405"/>
          </a:xfrm>
          <a:prstGeom prst="line">
            <a:avLst/>
          </a:prstGeom>
          <a:ln w="2540">
            <a:solidFill>
              <a:srgbClr val="C0000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51339">
            <a:off x="-611027" y="267499"/>
            <a:ext cx="5024162" cy="5506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40F3DF8-9A86-419C-321E-3314918C0872}"/>
              </a:ext>
            </a:extLst>
          </p:cNvPr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067DFA7-0F77-87F0-A3F5-DC563CD1F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37D615F-ACE7-6590-DCA7-9F3684FE21C7}"/>
              </a:ext>
            </a:extLst>
          </p:cNvPr>
          <p:cNvSpPr txBox="1"/>
          <p:nvPr/>
        </p:nvSpPr>
        <p:spPr>
          <a:xfrm>
            <a:off x="463550" y="267656"/>
            <a:ext cx="1517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愿景战略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98797B1D-6667-48A8-7450-F6D8E7B157A8}"/>
              </a:ext>
            </a:extLst>
          </p:cNvPr>
          <p:cNvSpPr/>
          <p:nvPr/>
        </p:nvSpPr>
        <p:spPr bwMode="auto">
          <a:xfrm>
            <a:off x="4697609" y="2478939"/>
            <a:ext cx="2953217" cy="3432890"/>
          </a:xfrm>
          <a:custGeom>
            <a:avLst/>
            <a:gdLst>
              <a:gd name="T0" fmla="*/ 553107085 w 5977"/>
              <a:gd name="T1" fmla="*/ 70285550 h 6949"/>
              <a:gd name="T2" fmla="*/ 487233550 w 5977"/>
              <a:gd name="T3" fmla="*/ 359685891 h 6949"/>
              <a:gd name="T4" fmla="*/ 350301198 w 5977"/>
              <a:gd name="T5" fmla="*/ 115798432 h 6949"/>
              <a:gd name="T6" fmla="*/ 336665723 w 5977"/>
              <a:gd name="T7" fmla="*/ 128664779 h 6949"/>
              <a:gd name="T8" fmla="*/ 487425501 w 5977"/>
              <a:gd name="T9" fmla="*/ 487966836 h 6949"/>
              <a:gd name="T10" fmla="*/ 426737689 w 5977"/>
              <a:gd name="T11" fmla="*/ 535784040 h 6949"/>
              <a:gd name="T12" fmla="*/ 102747252 w 5977"/>
              <a:gd name="T13" fmla="*/ 361990214 h 6949"/>
              <a:gd name="T14" fmla="*/ 72211396 w 5977"/>
              <a:gd name="T15" fmla="*/ 375625106 h 6949"/>
              <a:gd name="T16" fmla="*/ 300559805 w 5977"/>
              <a:gd name="T17" fmla="*/ 476252431 h 6949"/>
              <a:gd name="T18" fmla="*/ 458810023 w 5977"/>
              <a:gd name="T19" fmla="*/ 679236091 h 6949"/>
              <a:gd name="T20" fmla="*/ 410029258 w 5977"/>
              <a:gd name="T21" fmla="*/ 814238084 h 6949"/>
              <a:gd name="T22" fmla="*/ 2304717 w 5977"/>
              <a:gd name="T23" fmla="*/ 744144451 h 6949"/>
              <a:gd name="T24" fmla="*/ 0 w 5977"/>
              <a:gd name="T25" fmla="*/ 778519119 h 6949"/>
              <a:gd name="T26" fmla="*/ 419439638 w 5977"/>
              <a:gd name="T27" fmla="*/ 879530717 h 6949"/>
              <a:gd name="T28" fmla="*/ 430770396 w 5977"/>
              <a:gd name="T29" fmla="*/ 1158560951 h 6949"/>
              <a:gd name="T30" fmla="*/ 300559805 w 5977"/>
              <a:gd name="T31" fmla="*/ 1274167466 h 6949"/>
              <a:gd name="T32" fmla="*/ 174382360 w 5977"/>
              <a:gd name="T33" fmla="*/ 1298364383 h 6949"/>
              <a:gd name="T34" fmla="*/ 763979262 w 5977"/>
              <a:gd name="T35" fmla="*/ 1322752778 h 6949"/>
              <a:gd name="T36" fmla="*/ 853474940 w 5977"/>
              <a:gd name="T37" fmla="*/ 1303164944 h 6949"/>
              <a:gd name="T38" fmla="*/ 766283979 w 5977"/>
              <a:gd name="T39" fmla="*/ 1282233251 h 6949"/>
              <a:gd name="T40" fmla="*/ 599391621 w 5977"/>
              <a:gd name="T41" fmla="*/ 1171043463 h 6949"/>
              <a:gd name="T42" fmla="*/ 595934326 w 5977"/>
              <a:gd name="T43" fmla="*/ 916593980 h 6949"/>
              <a:gd name="T44" fmla="*/ 886123563 w 5977"/>
              <a:gd name="T45" fmla="*/ 798298870 h 6949"/>
              <a:gd name="T46" fmla="*/ 1147889272 w 5977"/>
              <a:gd name="T47" fmla="*/ 773910474 h 6949"/>
              <a:gd name="T48" fmla="*/ 1146544744 w 5977"/>
              <a:gd name="T49" fmla="*/ 735310997 h 6949"/>
              <a:gd name="T50" fmla="*/ 1096611840 w 5977"/>
              <a:gd name="T51" fmla="*/ 748561178 h 6949"/>
              <a:gd name="T52" fmla="*/ 589788853 w 5977"/>
              <a:gd name="T53" fmla="*/ 814814274 h 6949"/>
              <a:gd name="T54" fmla="*/ 635305150 w 5977"/>
              <a:gd name="T55" fmla="*/ 568238220 h 6949"/>
              <a:gd name="T56" fmla="*/ 1048982776 w 5977"/>
              <a:gd name="T57" fmla="*/ 422866120 h 6949"/>
              <a:gd name="T58" fmla="*/ 1035347301 w 5977"/>
              <a:gd name="T59" fmla="*/ 406926906 h 6949"/>
              <a:gd name="T60" fmla="*/ 734403157 w 5977"/>
              <a:gd name="T61" fmla="*/ 474524299 h 6949"/>
              <a:gd name="T62" fmla="*/ 560020797 w 5977"/>
              <a:gd name="T63" fmla="*/ 545386039 h 6949"/>
              <a:gd name="T64" fmla="*/ 592093570 w 5977"/>
              <a:gd name="T65" fmla="*/ 456472680 h 6949"/>
              <a:gd name="T66" fmla="*/ 779535115 w 5977"/>
              <a:gd name="T67" fmla="*/ 194533602 h 6949"/>
              <a:gd name="T68" fmla="*/ 656430626 w 5977"/>
              <a:gd name="T69" fmla="*/ 351812462 h 6949"/>
              <a:gd name="T70" fmla="*/ 538895321 w 5977"/>
              <a:gd name="T71" fmla="*/ 408463120 h 6949"/>
              <a:gd name="T72" fmla="*/ 572120233 w 5977"/>
              <a:gd name="T73" fmla="*/ 103700193 h 6949"/>
              <a:gd name="T74" fmla="*/ 563093753 w 5977"/>
              <a:gd name="T75" fmla="*/ 191917 h 6949"/>
              <a:gd name="T76" fmla="*/ 534862176 w 5977"/>
              <a:gd name="T77" fmla="*/ 0 h 694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977" h="6949">
                <a:moveTo>
                  <a:pt x="2785" y="0"/>
                </a:moveTo>
                <a:cubicBezTo>
                  <a:pt x="2841" y="42"/>
                  <a:pt x="2858" y="134"/>
                  <a:pt x="2880" y="366"/>
                </a:cubicBezTo>
                <a:cubicBezTo>
                  <a:pt x="2910" y="674"/>
                  <a:pt x="2891" y="857"/>
                  <a:pt x="2760" y="1513"/>
                </a:cubicBezTo>
                <a:cubicBezTo>
                  <a:pt x="2638" y="2133"/>
                  <a:pt x="2639" y="2130"/>
                  <a:pt x="2537" y="1873"/>
                </a:cubicBezTo>
                <a:cubicBezTo>
                  <a:pt x="2413" y="1562"/>
                  <a:pt x="2149" y="1060"/>
                  <a:pt x="1997" y="847"/>
                </a:cubicBezTo>
                <a:cubicBezTo>
                  <a:pt x="1912" y="730"/>
                  <a:pt x="1834" y="619"/>
                  <a:pt x="1824" y="603"/>
                </a:cubicBezTo>
                <a:cubicBezTo>
                  <a:pt x="1821" y="599"/>
                  <a:pt x="1822" y="588"/>
                  <a:pt x="1825" y="573"/>
                </a:cubicBezTo>
                <a:cubicBezTo>
                  <a:pt x="1802" y="607"/>
                  <a:pt x="1779" y="639"/>
                  <a:pt x="1753" y="670"/>
                </a:cubicBezTo>
                <a:cubicBezTo>
                  <a:pt x="1818" y="723"/>
                  <a:pt x="2054" y="1118"/>
                  <a:pt x="2190" y="1400"/>
                </a:cubicBezTo>
                <a:cubicBezTo>
                  <a:pt x="2346" y="1724"/>
                  <a:pt x="2539" y="2359"/>
                  <a:pt x="2538" y="2541"/>
                </a:cubicBezTo>
                <a:cubicBezTo>
                  <a:pt x="2537" y="2685"/>
                  <a:pt x="2494" y="2855"/>
                  <a:pt x="2446" y="2903"/>
                </a:cubicBezTo>
                <a:cubicBezTo>
                  <a:pt x="2409" y="2940"/>
                  <a:pt x="2382" y="2926"/>
                  <a:pt x="2222" y="2790"/>
                </a:cubicBezTo>
                <a:cubicBezTo>
                  <a:pt x="1978" y="2584"/>
                  <a:pt x="1756" y="2436"/>
                  <a:pt x="1436" y="2266"/>
                </a:cubicBezTo>
                <a:cubicBezTo>
                  <a:pt x="1187" y="2133"/>
                  <a:pt x="694" y="1925"/>
                  <a:pt x="535" y="1885"/>
                </a:cubicBezTo>
                <a:cubicBezTo>
                  <a:pt x="470" y="1868"/>
                  <a:pt x="435" y="1856"/>
                  <a:pt x="420" y="1823"/>
                </a:cubicBezTo>
                <a:cubicBezTo>
                  <a:pt x="408" y="1868"/>
                  <a:pt x="393" y="1913"/>
                  <a:pt x="376" y="1956"/>
                </a:cubicBezTo>
                <a:cubicBezTo>
                  <a:pt x="383" y="1953"/>
                  <a:pt x="389" y="1951"/>
                  <a:pt x="395" y="1951"/>
                </a:cubicBezTo>
                <a:cubicBezTo>
                  <a:pt x="549" y="1951"/>
                  <a:pt x="1204" y="2247"/>
                  <a:pt x="1565" y="2480"/>
                </a:cubicBezTo>
                <a:cubicBezTo>
                  <a:pt x="1801" y="2632"/>
                  <a:pt x="2168" y="2981"/>
                  <a:pt x="2287" y="3167"/>
                </a:cubicBezTo>
                <a:cubicBezTo>
                  <a:pt x="2358" y="3279"/>
                  <a:pt x="2375" y="3338"/>
                  <a:pt x="2389" y="3537"/>
                </a:cubicBezTo>
                <a:cubicBezTo>
                  <a:pt x="2407" y="3784"/>
                  <a:pt x="2356" y="4253"/>
                  <a:pt x="2309" y="4282"/>
                </a:cubicBezTo>
                <a:cubicBezTo>
                  <a:pt x="2294" y="4291"/>
                  <a:pt x="2216" y="4272"/>
                  <a:pt x="2135" y="4240"/>
                </a:cubicBezTo>
                <a:cubicBezTo>
                  <a:pt x="1771" y="4095"/>
                  <a:pt x="1129" y="3975"/>
                  <a:pt x="401" y="3915"/>
                </a:cubicBezTo>
                <a:cubicBezTo>
                  <a:pt x="234" y="3901"/>
                  <a:pt x="89" y="3886"/>
                  <a:pt x="12" y="3875"/>
                </a:cubicBezTo>
                <a:cubicBezTo>
                  <a:pt x="12" y="3877"/>
                  <a:pt x="12" y="3878"/>
                  <a:pt x="12" y="3880"/>
                </a:cubicBezTo>
                <a:cubicBezTo>
                  <a:pt x="12" y="3939"/>
                  <a:pt x="8" y="3997"/>
                  <a:pt x="0" y="4054"/>
                </a:cubicBezTo>
                <a:lnTo>
                  <a:pt x="229" y="4057"/>
                </a:lnTo>
                <a:cubicBezTo>
                  <a:pt x="1035" y="4066"/>
                  <a:pt x="1849" y="4284"/>
                  <a:pt x="2184" y="4580"/>
                </a:cubicBezTo>
                <a:cubicBezTo>
                  <a:pt x="2296" y="4678"/>
                  <a:pt x="2311" y="4707"/>
                  <a:pt x="2329" y="4848"/>
                </a:cubicBezTo>
                <a:cubicBezTo>
                  <a:pt x="2353" y="5035"/>
                  <a:pt x="2303" y="5720"/>
                  <a:pt x="2243" y="6033"/>
                </a:cubicBezTo>
                <a:cubicBezTo>
                  <a:pt x="2219" y="6155"/>
                  <a:pt x="2177" y="6286"/>
                  <a:pt x="2148" y="6324"/>
                </a:cubicBezTo>
                <a:cubicBezTo>
                  <a:pt x="2078" y="6419"/>
                  <a:pt x="1739" y="6599"/>
                  <a:pt x="1565" y="6635"/>
                </a:cubicBezTo>
                <a:cubicBezTo>
                  <a:pt x="1488" y="6651"/>
                  <a:pt x="1312" y="6682"/>
                  <a:pt x="1175" y="6704"/>
                </a:cubicBezTo>
                <a:cubicBezTo>
                  <a:pt x="1037" y="6727"/>
                  <a:pt x="917" y="6752"/>
                  <a:pt x="908" y="6761"/>
                </a:cubicBezTo>
                <a:cubicBezTo>
                  <a:pt x="846" y="6823"/>
                  <a:pt x="1154" y="6882"/>
                  <a:pt x="1733" y="6919"/>
                </a:cubicBezTo>
                <a:cubicBezTo>
                  <a:pt x="2214" y="6949"/>
                  <a:pt x="3600" y="6930"/>
                  <a:pt x="3978" y="6888"/>
                </a:cubicBezTo>
                <a:cubicBezTo>
                  <a:pt x="4141" y="6870"/>
                  <a:pt x="4313" y="6840"/>
                  <a:pt x="4359" y="6821"/>
                </a:cubicBezTo>
                <a:lnTo>
                  <a:pt x="4444" y="6786"/>
                </a:lnTo>
                <a:lnTo>
                  <a:pt x="4380" y="6752"/>
                </a:lnTo>
                <a:cubicBezTo>
                  <a:pt x="4344" y="6733"/>
                  <a:pt x="4169" y="6699"/>
                  <a:pt x="3990" y="6677"/>
                </a:cubicBezTo>
                <a:cubicBezTo>
                  <a:pt x="3636" y="6633"/>
                  <a:pt x="3384" y="6538"/>
                  <a:pt x="3223" y="6387"/>
                </a:cubicBezTo>
                <a:cubicBezTo>
                  <a:pt x="3147" y="6317"/>
                  <a:pt x="3136" y="6284"/>
                  <a:pt x="3121" y="6098"/>
                </a:cubicBezTo>
                <a:cubicBezTo>
                  <a:pt x="3098" y="5808"/>
                  <a:pt x="3092" y="5584"/>
                  <a:pt x="3098" y="5147"/>
                </a:cubicBezTo>
                <a:lnTo>
                  <a:pt x="3103" y="4773"/>
                </a:lnTo>
                <a:lnTo>
                  <a:pt x="3201" y="4665"/>
                </a:lnTo>
                <a:cubicBezTo>
                  <a:pt x="3389" y="4458"/>
                  <a:pt x="3879" y="4281"/>
                  <a:pt x="4614" y="4157"/>
                </a:cubicBezTo>
                <a:cubicBezTo>
                  <a:pt x="4997" y="4092"/>
                  <a:pt x="5912" y="4000"/>
                  <a:pt x="5966" y="4021"/>
                </a:cubicBezTo>
                <a:cubicBezTo>
                  <a:pt x="5969" y="4022"/>
                  <a:pt x="5973" y="4026"/>
                  <a:pt x="5977" y="4030"/>
                </a:cubicBezTo>
                <a:cubicBezTo>
                  <a:pt x="5971" y="3983"/>
                  <a:pt x="5968" y="3935"/>
                  <a:pt x="5968" y="3887"/>
                </a:cubicBezTo>
                <a:cubicBezTo>
                  <a:pt x="5968" y="3867"/>
                  <a:pt x="5969" y="3848"/>
                  <a:pt x="5970" y="3829"/>
                </a:cubicBezTo>
                <a:cubicBezTo>
                  <a:pt x="5961" y="3854"/>
                  <a:pt x="5951" y="3871"/>
                  <a:pt x="5942" y="3877"/>
                </a:cubicBezTo>
                <a:cubicBezTo>
                  <a:pt x="5925" y="3888"/>
                  <a:pt x="5821" y="3898"/>
                  <a:pt x="5710" y="3898"/>
                </a:cubicBezTo>
                <a:cubicBezTo>
                  <a:pt x="5247" y="3899"/>
                  <a:pt x="4355" y="4013"/>
                  <a:pt x="3586" y="4169"/>
                </a:cubicBezTo>
                <a:cubicBezTo>
                  <a:pt x="3302" y="4226"/>
                  <a:pt x="3085" y="4257"/>
                  <a:pt x="3071" y="4243"/>
                </a:cubicBezTo>
                <a:cubicBezTo>
                  <a:pt x="3043" y="4215"/>
                  <a:pt x="2962" y="3612"/>
                  <a:pt x="2962" y="3431"/>
                </a:cubicBezTo>
                <a:cubicBezTo>
                  <a:pt x="2962" y="3287"/>
                  <a:pt x="3037" y="3185"/>
                  <a:pt x="3308" y="2959"/>
                </a:cubicBezTo>
                <a:cubicBezTo>
                  <a:pt x="3708" y="2626"/>
                  <a:pt x="4264" y="2412"/>
                  <a:pt x="5130" y="2260"/>
                </a:cubicBezTo>
                <a:lnTo>
                  <a:pt x="5462" y="2202"/>
                </a:lnTo>
                <a:cubicBezTo>
                  <a:pt x="5441" y="2169"/>
                  <a:pt x="5420" y="2136"/>
                  <a:pt x="5403" y="2101"/>
                </a:cubicBezTo>
                <a:cubicBezTo>
                  <a:pt x="5400" y="2110"/>
                  <a:pt x="5397" y="2116"/>
                  <a:pt x="5391" y="2119"/>
                </a:cubicBezTo>
                <a:cubicBezTo>
                  <a:pt x="5374" y="2130"/>
                  <a:pt x="5204" y="2161"/>
                  <a:pt x="5015" y="2189"/>
                </a:cubicBezTo>
                <a:cubicBezTo>
                  <a:pt x="4603" y="2249"/>
                  <a:pt x="4090" y="2371"/>
                  <a:pt x="3824" y="2471"/>
                </a:cubicBezTo>
                <a:cubicBezTo>
                  <a:pt x="3718" y="2511"/>
                  <a:pt x="3480" y="2623"/>
                  <a:pt x="3296" y="2720"/>
                </a:cubicBezTo>
                <a:cubicBezTo>
                  <a:pt x="2967" y="2892"/>
                  <a:pt x="2959" y="2895"/>
                  <a:pt x="2916" y="2840"/>
                </a:cubicBezTo>
                <a:cubicBezTo>
                  <a:pt x="2888" y="2802"/>
                  <a:pt x="2878" y="2747"/>
                  <a:pt x="2887" y="2673"/>
                </a:cubicBezTo>
                <a:cubicBezTo>
                  <a:pt x="2899" y="2585"/>
                  <a:pt x="2938" y="2526"/>
                  <a:pt x="3083" y="2377"/>
                </a:cubicBezTo>
                <a:cubicBezTo>
                  <a:pt x="3474" y="1976"/>
                  <a:pt x="3779" y="1561"/>
                  <a:pt x="3990" y="1139"/>
                </a:cubicBezTo>
                <a:cubicBezTo>
                  <a:pt x="4014" y="1091"/>
                  <a:pt x="4038" y="1048"/>
                  <a:pt x="4059" y="1013"/>
                </a:cubicBezTo>
                <a:cubicBezTo>
                  <a:pt x="4029" y="994"/>
                  <a:pt x="4001" y="975"/>
                  <a:pt x="3973" y="953"/>
                </a:cubicBezTo>
                <a:cubicBezTo>
                  <a:pt x="3895" y="1157"/>
                  <a:pt x="3635" y="1579"/>
                  <a:pt x="3418" y="1832"/>
                </a:cubicBezTo>
                <a:cubicBezTo>
                  <a:pt x="3264" y="2012"/>
                  <a:pt x="2893" y="2318"/>
                  <a:pt x="2830" y="2318"/>
                </a:cubicBezTo>
                <a:cubicBezTo>
                  <a:pt x="2793" y="2318"/>
                  <a:pt x="2789" y="2289"/>
                  <a:pt x="2806" y="2127"/>
                </a:cubicBezTo>
                <a:cubicBezTo>
                  <a:pt x="2817" y="2022"/>
                  <a:pt x="2845" y="1835"/>
                  <a:pt x="2867" y="1711"/>
                </a:cubicBezTo>
                <a:cubicBezTo>
                  <a:pt x="2974" y="1120"/>
                  <a:pt x="2996" y="891"/>
                  <a:pt x="2979" y="540"/>
                </a:cubicBezTo>
                <a:cubicBezTo>
                  <a:pt x="2970" y="346"/>
                  <a:pt x="2955" y="140"/>
                  <a:pt x="2946" y="84"/>
                </a:cubicBezTo>
                <a:lnTo>
                  <a:pt x="2932" y="1"/>
                </a:lnTo>
                <a:cubicBezTo>
                  <a:pt x="2909" y="2"/>
                  <a:pt x="2886" y="3"/>
                  <a:pt x="2863" y="3"/>
                </a:cubicBezTo>
                <a:cubicBezTo>
                  <a:pt x="2836" y="3"/>
                  <a:pt x="2811" y="2"/>
                  <a:pt x="2785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橢圓 6">
            <a:extLst>
              <a:ext uri="{FF2B5EF4-FFF2-40B4-BE49-F238E27FC236}">
                <a16:creationId xmlns:a16="http://schemas.microsoft.com/office/drawing/2014/main" id="{91213271-8B50-A254-4193-4CB1E8DD353E}"/>
              </a:ext>
            </a:extLst>
          </p:cNvPr>
          <p:cNvSpPr/>
          <p:nvPr/>
        </p:nvSpPr>
        <p:spPr>
          <a:xfrm>
            <a:off x="5946277" y="2070628"/>
            <a:ext cx="473634" cy="473634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680" indent="-233680" eaLnBrk="1" fontAlgn="auto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  <a:defRPr/>
            </a:pPr>
            <a:endParaRPr lang="zh-TW" altLang="en-US" sz="320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95C5282-B2CD-9511-4D7E-F15118357A9E}"/>
              </a:ext>
            </a:extLst>
          </p:cNvPr>
          <p:cNvGrpSpPr/>
          <p:nvPr/>
        </p:nvGrpSpPr>
        <p:grpSpPr>
          <a:xfrm>
            <a:off x="4968767" y="2164824"/>
            <a:ext cx="803634" cy="801843"/>
            <a:chOff x="4829067" y="2164824"/>
            <a:chExt cx="803634" cy="801843"/>
          </a:xfrm>
        </p:grpSpPr>
        <p:sp>
          <p:nvSpPr>
            <p:cNvPr id="37" name="橢圓 5">
              <a:extLst>
                <a:ext uri="{FF2B5EF4-FFF2-40B4-BE49-F238E27FC236}">
                  <a16:creationId xmlns:a16="http://schemas.microsoft.com/office/drawing/2014/main" id="{74C5E54A-7ED8-0E0F-239B-A207CDFD98E3}"/>
                </a:ext>
              </a:extLst>
            </p:cNvPr>
            <p:cNvSpPr/>
            <p:nvPr/>
          </p:nvSpPr>
          <p:spPr>
            <a:xfrm>
              <a:off x="4829067" y="2164824"/>
              <a:ext cx="803634" cy="801843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680" indent="-233680" eaLnBrk="1" fontAlgn="auto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 ker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160">
              <a:extLst>
                <a:ext uri="{FF2B5EF4-FFF2-40B4-BE49-F238E27FC236}">
                  <a16:creationId xmlns:a16="http://schemas.microsoft.com/office/drawing/2014/main" id="{D7869A00-0924-40F2-DB8A-445AAE09D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136" y="2434071"/>
              <a:ext cx="315495" cy="220381"/>
            </a:xfrm>
            <a:custGeom>
              <a:avLst/>
              <a:gdLst>
                <a:gd name="T0" fmla="*/ 147281 w 601"/>
                <a:gd name="T1" fmla="*/ 68912 h 418"/>
                <a:gd name="T2" fmla="*/ 147281 w 601"/>
                <a:gd name="T3" fmla="*/ 68912 h 418"/>
                <a:gd name="T4" fmla="*/ 213018 w 601"/>
                <a:gd name="T5" fmla="*/ 2526 h 418"/>
                <a:gd name="T6" fmla="*/ 215533 w 601"/>
                <a:gd name="T7" fmla="*/ 10102 h 418"/>
                <a:gd name="T8" fmla="*/ 215533 w 601"/>
                <a:gd name="T9" fmla="*/ 139989 h 418"/>
                <a:gd name="T10" fmla="*/ 213018 w 601"/>
                <a:gd name="T11" fmla="*/ 147927 h 418"/>
                <a:gd name="T12" fmla="*/ 147281 w 601"/>
                <a:gd name="T13" fmla="*/ 68912 h 418"/>
                <a:gd name="T14" fmla="*/ 2515 w 601"/>
                <a:gd name="T15" fmla="*/ 2526 h 418"/>
                <a:gd name="T16" fmla="*/ 2515 w 601"/>
                <a:gd name="T17" fmla="*/ 2526 h 418"/>
                <a:gd name="T18" fmla="*/ 10058 w 601"/>
                <a:gd name="T19" fmla="*/ 0 h 418"/>
                <a:gd name="T20" fmla="*/ 205475 w 601"/>
                <a:gd name="T21" fmla="*/ 0 h 418"/>
                <a:gd name="T22" fmla="*/ 213018 w 601"/>
                <a:gd name="T23" fmla="*/ 2526 h 418"/>
                <a:gd name="T24" fmla="*/ 106689 w 601"/>
                <a:gd name="T25" fmla="*/ 86591 h 418"/>
                <a:gd name="T26" fmla="*/ 2515 w 601"/>
                <a:gd name="T27" fmla="*/ 2526 h 418"/>
                <a:gd name="T28" fmla="*/ 2515 w 601"/>
                <a:gd name="T29" fmla="*/ 147927 h 418"/>
                <a:gd name="T30" fmla="*/ 2515 w 601"/>
                <a:gd name="T31" fmla="*/ 147927 h 418"/>
                <a:gd name="T32" fmla="*/ 0 w 601"/>
                <a:gd name="T33" fmla="*/ 139989 h 418"/>
                <a:gd name="T34" fmla="*/ 0 w 601"/>
                <a:gd name="T35" fmla="*/ 10102 h 418"/>
                <a:gd name="T36" fmla="*/ 2515 w 601"/>
                <a:gd name="T37" fmla="*/ 2526 h 418"/>
                <a:gd name="T38" fmla="*/ 68611 w 601"/>
                <a:gd name="T39" fmla="*/ 68912 h 418"/>
                <a:gd name="T40" fmla="*/ 2515 w 601"/>
                <a:gd name="T41" fmla="*/ 147927 h 418"/>
                <a:gd name="T42" fmla="*/ 106689 w 601"/>
                <a:gd name="T43" fmla="*/ 107157 h 418"/>
                <a:gd name="T44" fmla="*/ 106689 w 601"/>
                <a:gd name="T45" fmla="*/ 107157 h 418"/>
                <a:gd name="T46" fmla="*/ 134349 w 601"/>
                <a:gd name="T47" fmla="*/ 79014 h 418"/>
                <a:gd name="T48" fmla="*/ 213018 w 601"/>
                <a:gd name="T49" fmla="*/ 147927 h 418"/>
                <a:gd name="T50" fmla="*/ 205475 w 601"/>
                <a:gd name="T51" fmla="*/ 150452 h 418"/>
                <a:gd name="T52" fmla="*/ 10058 w 601"/>
                <a:gd name="T53" fmla="*/ 150452 h 418"/>
                <a:gd name="T54" fmla="*/ 2515 w 601"/>
                <a:gd name="T55" fmla="*/ 147927 h 418"/>
                <a:gd name="T56" fmla="*/ 78669 w 601"/>
                <a:gd name="T57" fmla="*/ 79014 h 418"/>
                <a:gd name="T58" fmla="*/ 106689 w 601"/>
                <a:gd name="T59" fmla="*/ 107157 h 41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1" h="418">
                  <a:moveTo>
                    <a:pt x="410" y="191"/>
                  </a:moveTo>
                  <a:lnTo>
                    <a:pt x="410" y="191"/>
                  </a:lnTo>
                  <a:cubicBezTo>
                    <a:pt x="593" y="7"/>
                    <a:pt x="593" y="7"/>
                    <a:pt x="593" y="7"/>
                  </a:cubicBezTo>
                  <a:cubicBezTo>
                    <a:pt x="600" y="14"/>
                    <a:pt x="600" y="21"/>
                    <a:pt x="600" y="28"/>
                  </a:cubicBezTo>
                  <a:cubicBezTo>
                    <a:pt x="600" y="388"/>
                    <a:pt x="600" y="388"/>
                    <a:pt x="600" y="388"/>
                  </a:cubicBezTo>
                  <a:cubicBezTo>
                    <a:pt x="600" y="395"/>
                    <a:pt x="600" y="403"/>
                    <a:pt x="593" y="410"/>
                  </a:cubicBezTo>
                  <a:lnTo>
                    <a:pt x="410" y="191"/>
                  </a:lnTo>
                  <a:close/>
                  <a:moveTo>
                    <a:pt x="7" y="7"/>
                  </a:moveTo>
                  <a:lnTo>
                    <a:pt x="7" y="7"/>
                  </a:lnTo>
                  <a:cubicBezTo>
                    <a:pt x="14" y="7"/>
                    <a:pt x="21" y="0"/>
                    <a:pt x="2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9" y="0"/>
                    <a:pt x="586" y="7"/>
                    <a:pt x="593" y="7"/>
                  </a:cubicBezTo>
                  <a:cubicBezTo>
                    <a:pt x="297" y="240"/>
                    <a:pt x="297" y="240"/>
                    <a:pt x="297" y="240"/>
                  </a:cubicBezTo>
                  <a:lnTo>
                    <a:pt x="7" y="7"/>
                  </a:lnTo>
                  <a:close/>
                  <a:moveTo>
                    <a:pt x="7" y="410"/>
                  </a:moveTo>
                  <a:lnTo>
                    <a:pt x="7" y="410"/>
                  </a:lnTo>
                  <a:cubicBezTo>
                    <a:pt x="0" y="403"/>
                    <a:pt x="0" y="395"/>
                    <a:pt x="0" y="38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1"/>
                    <a:pt x="0" y="14"/>
                    <a:pt x="7" y="7"/>
                  </a:cubicBezTo>
                  <a:cubicBezTo>
                    <a:pt x="191" y="191"/>
                    <a:pt x="191" y="191"/>
                    <a:pt x="191" y="191"/>
                  </a:cubicBezTo>
                  <a:lnTo>
                    <a:pt x="7" y="410"/>
                  </a:lnTo>
                  <a:close/>
                  <a:moveTo>
                    <a:pt x="297" y="297"/>
                  </a:moveTo>
                  <a:lnTo>
                    <a:pt x="297" y="297"/>
                  </a:lnTo>
                  <a:cubicBezTo>
                    <a:pt x="374" y="219"/>
                    <a:pt x="374" y="219"/>
                    <a:pt x="374" y="219"/>
                  </a:cubicBezTo>
                  <a:cubicBezTo>
                    <a:pt x="593" y="410"/>
                    <a:pt x="593" y="410"/>
                    <a:pt x="593" y="410"/>
                  </a:cubicBezTo>
                  <a:cubicBezTo>
                    <a:pt x="586" y="417"/>
                    <a:pt x="579" y="417"/>
                    <a:pt x="572" y="417"/>
                  </a:cubicBezTo>
                  <a:cubicBezTo>
                    <a:pt x="28" y="417"/>
                    <a:pt x="28" y="417"/>
                    <a:pt x="28" y="417"/>
                  </a:cubicBezTo>
                  <a:cubicBezTo>
                    <a:pt x="21" y="417"/>
                    <a:pt x="14" y="417"/>
                    <a:pt x="7" y="410"/>
                  </a:cubicBezTo>
                  <a:cubicBezTo>
                    <a:pt x="219" y="219"/>
                    <a:pt x="219" y="219"/>
                    <a:pt x="219" y="219"/>
                  </a:cubicBezTo>
                  <a:lnTo>
                    <a:pt x="297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13CE656-0F04-0922-D474-35F78FEDAD28}"/>
              </a:ext>
            </a:extLst>
          </p:cNvPr>
          <p:cNvGrpSpPr/>
          <p:nvPr/>
        </p:nvGrpSpPr>
        <p:grpSpPr>
          <a:xfrm>
            <a:off x="6537867" y="2351323"/>
            <a:ext cx="803634" cy="803632"/>
            <a:chOff x="6398167" y="2351323"/>
            <a:chExt cx="803634" cy="803632"/>
          </a:xfrm>
        </p:grpSpPr>
        <p:sp>
          <p:nvSpPr>
            <p:cNvPr id="40" name="橢圓 7">
              <a:extLst>
                <a:ext uri="{FF2B5EF4-FFF2-40B4-BE49-F238E27FC236}">
                  <a16:creationId xmlns:a16="http://schemas.microsoft.com/office/drawing/2014/main" id="{BBEC93D8-13D9-4854-098B-E3457F80491F}"/>
                </a:ext>
              </a:extLst>
            </p:cNvPr>
            <p:cNvSpPr/>
            <p:nvPr/>
          </p:nvSpPr>
          <p:spPr>
            <a:xfrm>
              <a:off x="6398167" y="2351323"/>
              <a:ext cx="803634" cy="803632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680" indent="-233680" eaLnBrk="1" fontAlgn="auto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 ker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ECCAC754-91E2-6ED2-9269-81A2EACA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392" y="2585466"/>
              <a:ext cx="197184" cy="320133"/>
            </a:xfrm>
            <a:custGeom>
              <a:avLst/>
              <a:gdLst>
                <a:gd name="T0" fmla="*/ 134573 w 376"/>
                <a:gd name="T1" fmla="*/ 205765 h 609"/>
                <a:gd name="T2" fmla="*/ 134573 w 376"/>
                <a:gd name="T3" fmla="*/ 205765 h 609"/>
                <a:gd name="T4" fmla="*/ 109094 w 376"/>
                <a:gd name="T5" fmla="*/ 216197 h 609"/>
                <a:gd name="T6" fmla="*/ 86486 w 376"/>
                <a:gd name="T7" fmla="*/ 218715 h 609"/>
                <a:gd name="T8" fmla="*/ 61006 w 376"/>
                <a:gd name="T9" fmla="*/ 213679 h 609"/>
                <a:gd name="T10" fmla="*/ 43063 w 376"/>
                <a:gd name="T11" fmla="*/ 203247 h 609"/>
                <a:gd name="T12" fmla="*/ 30503 w 376"/>
                <a:gd name="T13" fmla="*/ 188138 h 609"/>
                <a:gd name="T14" fmla="*/ 27991 w 376"/>
                <a:gd name="T15" fmla="*/ 165116 h 609"/>
                <a:gd name="T16" fmla="*/ 27991 w 376"/>
                <a:gd name="T17" fmla="*/ 88853 h 609"/>
                <a:gd name="T18" fmla="*/ 0 w 376"/>
                <a:gd name="T19" fmla="*/ 88853 h 609"/>
                <a:gd name="T20" fmla="*/ 0 w 376"/>
                <a:gd name="T21" fmla="*/ 58276 h 609"/>
                <a:gd name="T22" fmla="*/ 22967 w 376"/>
                <a:gd name="T23" fmla="*/ 48204 h 609"/>
                <a:gd name="T24" fmla="*/ 38039 w 376"/>
                <a:gd name="T25" fmla="*/ 28059 h 609"/>
                <a:gd name="T26" fmla="*/ 45575 w 376"/>
                <a:gd name="T27" fmla="*/ 0 h 609"/>
                <a:gd name="T28" fmla="*/ 76079 w 376"/>
                <a:gd name="T29" fmla="*/ 0 h 609"/>
                <a:gd name="T30" fmla="*/ 76079 w 376"/>
                <a:gd name="T31" fmla="*/ 50722 h 609"/>
                <a:gd name="T32" fmla="*/ 127037 w 376"/>
                <a:gd name="T33" fmla="*/ 50722 h 609"/>
                <a:gd name="T34" fmla="*/ 127037 w 376"/>
                <a:gd name="T35" fmla="*/ 88853 h 609"/>
                <a:gd name="T36" fmla="*/ 76079 w 376"/>
                <a:gd name="T37" fmla="*/ 88853 h 609"/>
                <a:gd name="T38" fmla="*/ 76079 w 376"/>
                <a:gd name="T39" fmla="*/ 144971 h 609"/>
                <a:gd name="T40" fmla="*/ 78591 w 376"/>
                <a:gd name="T41" fmla="*/ 167634 h 609"/>
                <a:gd name="T42" fmla="*/ 86486 w 376"/>
                <a:gd name="T43" fmla="*/ 178066 h 609"/>
                <a:gd name="T44" fmla="*/ 101558 w 376"/>
                <a:gd name="T45" fmla="*/ 183102 h 609"/>
                <a:gd name="T46" fmla="*/ 134573 w 376"/>
                <a:gd name="T47" fmla="*/ 172670 h 609"/>
                <a:gd name="T48" fmla="*/ 134573 w 376"/>
                <a:gd name="T49" fmla="*/ 205765 h 6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6" h="609">
                  <a:moveTo>
                    <a:pt x="375" y="572"/>
                  </a:moveTo>
                  <a:lnTo>
                    <a:pt x="375" y="572"/>
                  </a:lnTo>
                  <a:cubicBezTo>
                    <a:pt x="347" y="587"/>
                    <a:pt x="325" y="594"/>
                    <a:pt x="304" y="601"/>
                  </a:cubicBezTo>
                  <a:cubicBezTo>
                    <a:pt x="283" y="601"/>
                    <a:pt x="262" y="608"/>
                    <a:pt x="241" y="608"/>
                  </a:cubicBezTo>
                  <a:cubicBezTo>
                    <a:pt x="212" y="608"/>
                    <a:pt x="191" y="601"/>
                    <a:pt x="170" y="594"/>
                  </a:cubicBezTo>
                  <a:cubicBezTo>
                    <a:pt x="156" y="587"/>
                    <a:pt x="135" y="580"/>
                    <a:pt x="120" y="565"/>
                  </a:cubicBezTo>
                  <a:cubicBezTo>
                    <a:pt x="106" y="551"/>
                    <a:pt x="92" y="537"/>
                    <a:pt x="85" y="523"/>
                  </a:cubicBezTo>
                  <a:cubicBezTo>
                    <a:pt x="85" y="509"/>
                    <a:pt x="78" y="488"/>
                    <a:pt x="78" y="459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2" y="155"/>
                    <a:pt x="50" y="148"/>
                    <a:pt x="64" y="134"/>
                  </a:cubicBezTo>
                  <a:cubicBezTo>
                    <a:pt x="85" y="113"/>
                    <a:pt x="99" y="99"/>
                    <a:pt x="106" y="78"/>
                  </a:cubicBezTo>
                  <a:cubicBezTo>
                    <a:pt x="113" y="56"/>
                    <a:pt x="120" y="35"/>
                    <a:pt x="127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2" y="141"/>
                    <a:pt x="212" y="141"/>
                    <a:pt x="212" y="141"/>
                  </a:cubicBezTo>
                  <a:cubicBezTo>
                    <a:pt x="354" y="141"/>
                    <a:pt x="354" y="141"/>
                    <a:pt x="354" y="141"/>
                  </a:cubicBezTo>
                  <a:cubicBezTo>
                    <a:pt x="354" y="247"/>
                    <a:pt x="354" y="247"/>
                    <a:pt x="354" y="247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12" y="403"/>
                    <a:pt x="212" y="403"/>
                    <a:pt x="212" y="403"/>
                  </a:cubicBezTo>
                  <a:cubicBezTo>
                    <a:pt x="212" y="438"/>
                    <a:pt x="212" y="459"/>
                    <a:pt x="219" y="466"/>
                  </a:cubicBezTo>
                  <a:cubicBezTo>
                    <a:pt x="219" y="480"/>
                    <a:pt x="227" y="488"/>
                    <a:pt x="241" y="495"/>
                  </a:cubicBezTo>
                  <a:cubicBezTo>
                    <a:pt x="255" y="502"/>
                    <a:pt x="269" y="509"/>
                    <a:pt x="283" y="509"/>
                  </a:cubicBezTo>
                  <a:cubicBezTo>
                    <a:pt x="318" y="509"/>
                    <a:pt x="347" y="495"/>
                    <a:pt x="375" y="480"/>
                  </a:cubicBezTo>
                  <a:lnTo>
                    <a:pt x="375" y="5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A360704-546C-AF37-E0DE-4A394EFC5B0B}"/>
              </a:ext>
            </a:extLst>
          </p:cNvPr>
          <p:cNvGrpSpPr/>
          <p:nvPr/>
        </p:nvGrpSpPr>
        <p:grpSpPr>
          <a:xfrm>
            <a:off x="3940511" y="4008335"/>
            <a:ext cx="801843" cy="803632"/>
            <a:chOff x="3800811" y="4008335"/>
            <a:chExt cx="801843" cy="803632"/>
          </a:xfrm>
        </p:grpSpPr>
        <p:sp>
          <p:nvSpPr>
            <p:cNvPr id="43" name="橢圓 3">
              <a:extLst>
                <a:ext uri="{FF2B5EF4-FFF2-40B4-BE49-F238E27FC236}">
                  <a16:creationId xmlns:a16="http://schemas.microsoft.com/office/drawing/2014/main" id="{981098F6-0D3F-BA88-020B-DFA4E21860E1}"/>
                </a:ext>
              </a:extLst>
            </p:cNvPr>
            <p:cNvSpPr/>
            <p:nvPr/>
          </p:nvSpPr>
          <p:spPr>
            <a:xfrm>
              <a:off x="3800811" y="4008335"/>
              <a:ext cx="801843" cy="803632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680" indent="-233680" eaLnBrk="1" fontAlgn="auto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 ker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A26889DA-40A1-2317-0CD0-877A27AE0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826" y="4237002"/>
              <a:ext cx="317815" cy="301575"/>
            </a:xfrm>
            <a:custGeom>
              <a:avLst/>
              <a:gdLst>
                <a:gd name="T0" fmla="*/ 212060 w 602"/>
                <a:gd name="T1" fmla="*/ 129660 h 573"/>
                <a:gd name="T2" fmla="*/ 186411 w 602"/>
                <a:gd name="T3" fmla="*/ 124617 h 573"/>
                <a:gd name="T4" fmla="*/ 168709 w 602"/>
                <a:gd name="T5" fmla="*/ 88961 h 573"/>
                <a:gd name="T6" fmla="*/ 217118 w 602"/>
                <a:gd name="T7" fmla="*/ 94003 h 573"/>
                <a:gd name="T8" fmla="*/ 212060 w 602"/>
                <a:gd name="T9" fmla="*/ 129660 h 573"/>
                <a:gd name="T10" fmla="*/ 168709 w 602"/>
                <a:gd name="T11" fmla="*/ 112012 h 573"/>
                <a:gd name="T12" fmla="*/ 171238 w 602"/>
                <a:gd name="T13" fmla="*/ 112012 h 573"/>
                <a:gd name="T14" fmla="*/ 178824 w 602"/>
                <a:gd name="T15" fmla="*/ 129660 h 573"/>
                <a:gd name="T16" fmla="*/ 161122 w 602"/>
                <a:gd name="T17" fmla="*/ 142626 h 573"/>
                <a:gd name="T18" fmla="*/ 102237 w 602"/>
                <a:gd name="T19" fmla="*/ 2521 h 573"/>
                <a:gd name="T20" fmla="*/ 163651 w 602"/>
                <a:gd name="T21" fmla="*/ 101927 h 573"/>
                <a:gd name="T22" fmla="*/ 166180 w 602"/>
                <a:gd name="T23" fmla="*/ 106969 h 573"/>
                <a:gd name="T24" fmla="*/ 168709 w 602"/>
                <a:gd name="T25" fmla="*/ 109490 h 573"/>
                <a:gd name="T26" fmla="*/ 168709 w 602"/>
                <a:gd name="T27" fmla="*/ 112012 h 573"/>
                <a:gd name="T28" fmla="*/ 107294 w 602"/>
                <a:gd name="T29" fmla="*/ 68792 h 573"/>
                <a:gd name="T30" fmla="*/ 71530 w 602"/>
                <a:gd name="T31" fmla="*/ 129660 h 573"/>
                <a:gd name="T32" fmla="*/ 38294 w 602"/>
                <a:gd name="T33" fmla="*/ 175761 h 573"/>
                <a:gd name="T34" fmla="*/ 25650 w 602"/>
                <a:gd name="T35" fmla="*/ 160274 h 573"/>
                <a:gd name="T36" fmla="*/ 66472 w 602"/>
                <a:gd name="T37" fmla="*/ 88961 h 573"/>
                <a:gd name="T38" fmla="*/ 92122 w 602"/>
                <a:gd name="T39" fmla="*/ 53305 h 573"/>
                <a:gd name="T40" fmla="*/ 107294 w 602"/>
                <a:gd name="T41" fmla="*/ 68792 h 573"/>
                <a:gd name="T42" fmla="*/ 2529 w 602"/>
                <a:gd name="T43" fmla="*/ 129660 h 573"/>
                <a:gd name="T44" fmla="*/ 0 w 602"/>
                <a:gd name="T45" fmla="*/ 94003 h 573"/>
                <a:gd name="T46" fmla="*/ 53828 w 602"/>
                <a:gd name="T47" fmla="*/ 88961 h 573"/>
                <a:gd name="T48" fmla="*/ 2529 w 602"/>
                <a:gd name="T49" fmla="*/ 129660 h 573"/>
                <a:gd name="T50" fmla="*/ 23121 w 602"/>
                <a:gd name="T51" fmla="*/ 173240 h 573"/>
                <a:gd name="T52" fmla="*/ 35765 w 602"/>
                <a:gd name="T53" fmla="*/ 185846 h 573"/>
                <a:gd name="T54" fmla="*/ 15534 w 602"/>
                <a:gd name="T55" fmla="*/ 195930 h 573"/>
                <a:gd name="T56" fmla="*/ 23121 w 602"/>
                <a:gd name="T57" fmla="*/ 173240 h 573"/>
                <a:gd name="T58" fmla="*/ 125357 w 602"/>
                <a:gd name="T59" fmla="*/ 88961 h 573"/>
                <a:gd name="T60" fmla="*/ 81645 w 602"/>
                <a:gd name="T61" fmla="*/ 129660 h 573"/>
                <a:gd name="T62" fmla="*/ 125357 w 602"/>
                <a:gd name="T63" fmla="*/ 88961 h 573"/>
                <a:gd name="T64" fmla="*/ 171238 w 602"/>
                <a:gd name="T65" fmla="*/ 150189 h 573"/>
                <a:gd name="T66" fmla="*/ 186411 w 602"/>
                <a:gd name="T67" fmla="*/ 147668 h 573"/>
                <a:gd name="T68" fmla="*/ 191468 w 602"/>
                <a:gd name="T69" fmla="*/ 167837 h 573"/>
                <a:gd name="T70" fmla="*/ 178824 w 602"/>
                <a:gd name="T71" fmla="*/ 170358 h 573"/>
                <a:gd name="T72" fmla="*/ 171238 w 602"/>
                <a:gd name="T73" fmla="*/ 150189 h 573"/>
                <a:gd name="T74" fmla="*/ 209531 w 602"/>
                <a:gd name="T75" fmla="*/ 206015 h 573"/>
                <a:gd name="T76" fmla="*/ 191468 w 602"/>
                <a:gd name="T77" fmla="*/ 178282 h 57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2" h="573">
                  <a:moveTo>
                    <a:pt x="587" y="360"/>
                  </a:moveTo>
                  <a:lnTo>
                    <a:pt x="587" y="360"/>
                  </a:lnTo>
                  <a:cubicBezTo>
                    <a:pt x="523" y="360"/>
                    <a:pt x="523" y="360"/>
                    <a:pt x="523" y="360"/>
                  </a:cubicBezTo>
                  <a:cubicBezTo>
                    <a:pt x="516" y="353"/>
                    <a:pt x="516" y="353"/>
                    <a:pt x="516" y="346"/>
                  </a:cubicBezTo>
                  <a:cubicBezTo>
                    <a:pt x="516" y="346"/>
                    <a:pt x="509" y="332"/>
                    <a:pt x="502" y="318"/>
                  </a:cubicBezTo>
                  <a:cubicBezTo>
                    <a:pt x="495" y="304"/>
                    <a:pt x="481" y="275"/>
                    <a:pt x="467" y="247"/>
                  </a:cubicBezTo>
                  <a:cubicBezTo>
                    <a:pt x="587" y="247"/>
                    <a:pt x="587" y="247"/>
                    <a:pt x="587" y="247"/>
                  </a:cubicBezTo>
                  <a:cubicBezTo>
                    <a:pt x="594" y="247"/>
                    <a:pt x="601" y="254"/>
                    <a:pt x="601" y="261"/>
                  </a:cubicBezTo>
                  <a:cubicBezTo>
                    <a:pt x="601" y="346"/>
                    <a:pt x="601" y="346"/>
                    <a:pt x="601" y="346"/>
                  </a:cubicBezTo>
                  <a:cubicBezTo>
                    <a:pt x="601" y="353"/>
                    <a:pt x="594" y="360"/>
                    <a:pt x="587" y="360"/>
                  </a:cubicBezTo>
                  <a:close/>
                  <a:moveTo>
                    <a:pt x="467" y="311"/>
                  </a:moveTo>
                  <a:lnTo>
                    <a:pt x="467" y="311"/>
                  </a:lnTo>
                  <a:cubicBezTo>
                    <a:pt x="474" y="311"/>
                    <a:pt x="474" y="311"/>
                    <a:pt x="474" y="311"/>
                  </a:cubicBezTo>
                  <a:cubicBezTo>
                    <a:pt x="481" y="332"/>
                    <a:pt x="488" y="353"/>
                    <a:pt x="495" y="360"/>
                  </a:cubicBezTo>
                  <a:cubicBezTo>
                    <a:pt x="502" y="375"/>
                    <a:pt x="488" y="389"/>
                    <a:pt x="474" y="396"/>
                  </a:cubicBezTo>
                  <a:cubicBezTo>
                    <a:pt x="467" y="396"/>
                    <a:pt x="460" y="403"/>
                    <a:pt x="446" y="396"/>
                  </a:cubicBezTo>
                  <a:cubicBezTo>
                    <a:pt x="431" y="389"/>
                    <a:pt x="361" y="219"/>
                    <a:pt x="340" y="177"/>
                  </a:cubicBezTo>
                  <a:cubicBezTo>
                    <a:pt x="325" y="127"/>
                    <a:pt x="269" y="14"/>
                    <a:pt x="283" y="7"/>
                  </a:cubicBezTo>
                  <a:cubicBezTo>
                    <a:pt x="297" y="0"/>
                    <a:pt x="347" y="92"/>
                    <a:pt x="375" y="148"/>
                  </a:cubicBezTo>
                  <a:cubicBezTo>
                    <a:pt x="396" y="177"/>
                    <a:pt x="431" y="233"/>
                    <a:pt x="453" y="283"/>
                  </a:cubicBezTo>
                  <a:lnTo>
                    <a:pt x="460" y="290"/>
                  </a:lnTo>
                  <a:cubicBezTo>
                    <a:pt x="460" y="290"/>
                    <a:pt x="460" y="290"/>
                    <a:pt x="460" y="297"/>
                  </a:cubicBezTo>
                  <a:cubicBezTo>
                    <a:pt x="460" y="297"/>
                    <a:pt x="460" y="297"/>
                    <a:pt x="467" y="304"/>
                  </a:cubicBezTo>
                  <a:cubicBezTo>
                    <a:pt x="467" y="304"/>
                    <a:pt x="467" y="304"/>
                    <a:pt x="467" y="311"/>
                  </a:cubicBezTo>
                  <a:close/>
                  <a:moveTo>
                    <a:pt x="297" y="191"/>
                  </a:moveTo>
                  <a:lnTo>
                    <a:pt x="297" y="191"/>
                  </a:lnTo>
                  <a:cubicBezTo>
                    <a:pt x="248" y="275"/>
                    <a:pt x="248" y="275"/>
                    <a:pt x="248" y="275"/>
                  </a:cubicBezTo>
                  <a:cubicBezTo>
                    <a:pt x="198" y="360"/>
                    <a:pt x="198" y="360"/>
                    <a:pt x="198" y="360"/>
                  </a:cubicBezTo>
                  <a:cubicBezTo>
                    <a:pt x="127" y="481"/>
                    <a:pt x="127" y="481"/>
                    <a:pt x="127" y="481"/>
                  </a:cubicBezTo>
                  <a:cubicBezTo>
                    <a:pt x="127" y="488"/>
                    <a:pt x="113" y="488"/>
                    <a:pt x="106" y="488"/>
                  </a:cubicBezTo>
                  <a:cubicBezTo>
                    <a:pt x="71" y="466"/>
                    <a:pt x="71" y="466"/>
                    <a:pt x="71" y="466"/>
                  </a:cubicBezTo>
                  <a:cubicBezTo>
                    <a:pt x="64" y="459"/>
                    <a:pt x="64" y="452"/>
                    <a:pt x="71" y="445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233" y="155"/>
                    <a:pt x="233" y="155"/>
                    <a:pt x="233" y="155"/>
                  </a:cubicBezTo>
                  <a:cubicBezTo>
                    <a:pt x="240" y="148"/>
                    <a:pt x="248" y="141"/>
                    <a:pt x="255" y="148"/>
                  </a:cubicBezTo>
                  <a:cubicBezTo>
                    <a:pt x="290" y="170"/>
                    <a:pt x="290" y="170"/>
                    <a:pt x="290" y="170"/>
                  </a:cubicBezTo>
                  <a:cubicBezTo>
                    <a:pt x="297" y="170"/>
                    <a:pt x="304" y="184"/>
                    <a:pt x="297" y="191"/>
                  </a:cubicBezTo>
                  <a:close/>
                  <a:moveTo>
                    <a:pt x="7" y="360"/>
                  </a:moveTo>
                  <a:lnTo>
                    <a:pt x="7" y="360"/>
                  </a:lnTo>
                  <a:cubicBezTo>
                    <a:pt x="0" y="360"/>
                    <a:pt x="0" y="353"/>
                    <a:pt x="0" y="346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54"/>
                    <a:pt x="0" y="247"/>
                    <a:pt x="7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92" y="360"/>
                    <a:pt x="92" y="360"/>
                    <a:pt x="92" y="360"/>
                  </a:cubicBezTo>
                  <a:lnTo>
                    <a:pt x="7" y="360"/>
                  </a:lnTo>
                  <a:close/>
                  <a:moveTo>
                    <a:pt x="64" y="481"/>
                  </a:moveTo>
                  <a:lnTo>
                    <a:pt x="64" y="481"/>
                  </a:lnTo>
                  <a:cubicBezTo>
                    <a:pt x="99" y="502"/>
                    <a:pt x="99" y="502"/>
                    <a:pt x="99" y="502"/>
                  </a:cubicBezTo>
                  <a:cubicBezTo>
                    <a:pt x="106" y="509"/>
                    <a:pt x="106" y="516"/>
                    <a:pt x="99" y="516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43" y="551"/>
                    <a:pt x="43" y="551"/>
                    <a:pt x="43" y="544"/>
                  </a:cubicBezTo>
                  <a:cubicBezTo>
                    <a:pt x="50" y="488"/>
                    <a:pt x="50" y="488"/>
                    <a:pt x="50" y="488"/>
                  </a:cubicBezTo>
                  <a:cubicBezTo>
                    <a:pt x="50" y="481"/>
                    <a:pt x="57" y="481"/>
                    <a:pt x="64" y="481"/>
                  </a:cubicBezTo>
                  <a:close/>
                  <a:moveTo>
                    <a:pt x="347" y="247"/>
                  </a:moveTo>
                  <a:lnTo>
                    <a:pt x="347" y="247"/>
                  </a:lnTo>
                  <a:cubicBezTo>
                    <a:pt x="368" y="297"/>
                    <a:pt x="382" y="332"/>
                    <a:pt x="396" y="360"/>
                  </a:cubicBezTo>
                  <a:cubicBezTo>
                    <a:pt x="226" y="360"/>
                    <a:pt x="226" y="360"/>
                    <a:pt x="226" y="360"/>
                  </a:cubicBezTo>
                  <a:cubicBezTo>
                    <a:pt x="290" y="247"/>
                    <a:pt x="290" y="247"/>
                    <a:pt x="290" y="247"/>
                  </a:cubicBezTo>
                  <a:lnTo>
                    <a:pt x="347" y="247"/>
                  </a:lnTo>
                  <a:close/>
                  <a:moveTo>
                    <a:pt x="474" y="417"/>
                  </a:moveTo>
                  <a:lnTo>
                    <a:pt x="474" y="417"/>
                  </a:lnTo>
                  <a:cubicBezTo>
                    <a:pt x="495" y="403"/>
                    <a:pt x="495" y="403"/>
                    <a:pt x="495" y="403"/>
                  </a:cubicBezTo>
                  <a:cubicBezTo>
                    <a:pt x="502" y="403"/>
                    <a:pt x="516" y="403"/>
                    <a:pt x="516" y="410"/>
                  </a:cubicBezTo>
                  <a:cubicBezTo>
                    <a:pt x="537" y="445"/>
                    <a:pt x="537" y="445"/>
                    <a:pt x="537" y="445"/>
                  </a:cubicBezTo>
                  <a:cubicBezTo>
                    <a:pt x="537" y="452"/>
                    <a:pt x="537" y="459"/>
                    <a:pt x="530" y="466"/>
                  </a:cubicBezTo>
                  <a:cubicBezTo>
                    <a:pt x="516" y="473"/>
                    <a:pt x="516" y="473"/>
                    <a:pt x="516" y="473"/>
                  </a:cubicBezTo>
                  <a:cubicBezTo>
                    <a:pt x="509" y="481"/>
                    <a:pt x="495" y="481"/>
                    <a:pt x="495" y="473"/>
                  </a:cubicBezTo>
                  <a:cubicBezTo>
                    <a:pt x="474" y="438"/>
                    <a:pt x="474" y="438"/>
                    <a:pt x="474" y="438"/>
                  </a:cubicBezTo>
                  <a:cubicBezTo>
                    <a:pt x="467" y="431"/>
                    <a:pt x="467" y="417"/>
                    <a:pt x="474" y="417"/>
                  </a:cubicBezTo>
                  <a:close/>
                  <a:moveTo>
                    <a:pt x="580" y="572"/>
                  </a:moveTo>
                  <a:lnTo>
                    <a:pt x="580" y="572"/>
                  </a:lnTo>
                  <a:cubicBezTo>
                    <a:pt x="580" y="558"/>
                    <a:pt x="544" y="551"/>
                    <a:pt x="530" y="530"/>
                  </a:cubicBezTo>
                  <a:cubicBezTo>
                    <a:pt x="509" y="509"/>
                    <a:pt x="523" y="502"/>
                    <a:pt x="530" y="495"/>
                  </a:cubicBezTo>
                  <a:cubicBezTo>
                    <a:pt x="594" y="459"/>
                    <a:pt x="580" y="572"/>
                    <a:pt x="580" y="5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0F9BD32-336D-04DF-8A9D-5F8718535C55}"/>
              </a:ext>
            </a:extLst>
          </p:cNvPr>
          <p:cNvGrpSpPr/>
          <p:nvPr/>
        </p:nvGrpSpPr>
        <p:grpSpPr>
          <a:xfrm>
            <a:off x="7368034" y="4133505"/>
            <a:ext cx="801843" cy="801843"/>
            <a:chOff x="7228334" y="4133505"/>
            <a:chExt cx="801843" cy="801843"/>
          </a:xfrm>
        </p:grpSpPr>
        <p:sp>
          <p:nvSpPr>
            <p:cNvPr id="46" name="橢圓 9">
              <a:extLst>
                <a:ext uri="{FF2B5EF4-FFF2-40B4-BE49-F238E27FC236}">
                  <a16:creationId xmlns:a16="http://schemas.microsoft.com/office/drawing/2014/main" id="{24EE7CB6-3E61-AF31-CEA8-464ED6E0452F}"/>
                </a:ext>
              </a:extLst>
            </p:cNvPr>
            <p:cNvSpPr/>
            <p:nvPr/>
          </p:nvSpPr>
          <p:spPr>
            <a:xfrm>
              <a:off x="7228334" y="4133505"/>
              <a:ext cx="801843" cy="801843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680" indent="-233680" eaLnBrk="1" fontAlgn="auto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 ker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7D47E66-589C-125C-F2DB-A666895EA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0231" y="4387789"/>
              <a:ext cx="243581" cy="320133"/>
            </a:xfrm>
            <a:custGeom>
              <a:avLst/>
              <a:gdLst>
                <a:gd name="T0" fmla="*/ 69059 w 461"/>
                <a:gd name="T1" fmla="*/ 142453 h 609"/>
                <a:gd name="T2" fmla="*/ 69059 w 461"/>
                <a:gd name="T3" fmla="*/ 142453 h 609"/>
                <a:gd name="T4" fmla="*/ 63997 w 461"/>
                <a:gd name="T5" fmla="*/ 162598 h 609"/>
                <a:gd name="T6" fmla="*/ 58935 w 461"/>
                <a:gd name="T7" fmla="*/ 183102 h 609"/>
                <a:gd name="T8" fmla="*/ 40857 w 461"/>
                <a:gd name="T9" fmla="*/ 213319 h 609"/>
                <a:gd name="T10" fmla="*/ 35795 w 461"/>
                <a:gd name="T11" fmla="*/ 215837 h 609"/>
                <a:gd name="T12" fmla="*/ 33264 w 461"/>
                <a:gd name="T13" fmla="*/ 213319 h 609"/>
                <a:gd name="T14" fmla="*/ 33264 w 461"/>
                <a:gd name="T15" fmla="*/ 185620 h 609"/>
                <a:gd name="T16" fmla="*/ 38326 w 461"/>
                <a:gd name="T17" fmla="*/ 155043 h 609"/>
                <a:gd name="T18" fmla="*/ 51342 w 461"/>
                <a:gd name="T19" fmla="*/ 103962 h 609"/>
                <a:gd name="T20" fmla="*/ 51342 w 461"/>
                <a:gd name="T21" fmla="*/ 98925 h 609"/>
                <a:gd name="T22" fmla="*/ 48811 w 461"/>
                <a:gd name="T23" fmla="*/ 86335 h 609"/>
                <a:gd name="T24" fmla="*/ 48811 w 461"/>
                <a:gd name="T25" fmla="*/ 68708 h 609"/>
                <a:gd name="T26" fmla="*/ 66528 w 461"/>
                <a:gd name="T27" fmla="*/ 48204 h 609"/>
                <a:gd name="T28" fmla="*/ 79544 w 461"/>
                <a:gd name="T29" fmla="*/ 50722 h 609"/>
                <a:gd name="T30" fmla="*/ 87137 w 461"/>
                <a:gd name="T31" fmla="*/ 60794 h 609"/>
                <a:gd name="T32" fmla="*/ 87137 w 461"/>
                <a:gd name="T33" fmla="*/ 76263 h 609"/>
                <a:gd name="T34" fmla="*/ 79544 w 461"/>
                <a:gd name="T35" fmla="*/ 103962 h 609"/>
                <a:gd name="T36" fmla="*/ 77013 w 461"/>
                <a:gd name="T37" fmla="*/ 119430 h 609"/>
                <a:gd name="T38" fmla="*/ 84606 w 461"/>
                <a:gd name="T39" fmla="*/ 132021 h 609"/>
                <a:gd name="T40" fmla="*/ 97261 w 461"/>
                <a:gd name="T41" fmla="*/ 134539 h 609"/>
                <a:gd name="T42" fmla="*/ 120401 w 461"/>
                <a:gd name="T43" fmla="*/ 121948 h 609"/>
                <a:gd name="T44" fmla="*/ 135586 w 461"/>
                <a:gd name="T45" fmla="*/ 81299 h 609"/>
                <a:gd name="T46" fmla="*/ 135586 w 461"/>
                <a:gd name="T47" fmla="*/ 66190 h 609"/>
                <a:gd name="T48" fmla="*/ 125463 w 461"/>
                <a:gd name="T49" fmla="*/ 38131 h 609"/>
                <a:gd name="T50" fmla="*/ 104854 w 461"/>
                <a:gd name="T51" fmla="*/ 22663 h 609"/>
                <a:gd name="T52" fmla="*/ 74121 w 461"/>
                <a:gd name="T53" fmla="*/ 22663 h 609"/>
                <a:gd name="T54" fmla="*/ 30733 w 461"/>
                <a:gd name="T55" fmla="*/ 50722 h 609"/>
                <a:gd name="T56" fmla="*/ 23140 w 461"/>
                <a:gd name="T57" fmla="*/ 81299 h 609"/>
                <a:gd name="T58" fmla="*/ 30733 w 461"/>
                <a:gd name="T59" fmla="*/ 101444 h 609"/>
                <a:gd name="T60" fmla="*/ 33264 w 461"/>
                <a:gd name="T61" fmla="*/ 106840 h 609"/>
                <a:gd name="T62" fmla="*/ 33264 w 461"/>
                <a:gd name="T63" fmla="*/ 116912 h 609"/>
                <a:gd name="T64" fmla="*/ 28202 w 461"/>
                <a:gd name="T65" fmla="*/ 124466 h 609"/>
                <a:gd name="T66" fmla="*/ 23140 w 461"/>
                <a:gd name="T67" fmla="*/ 124466 h 609"/>
                <a:gd name="T68" fmla="*/ 0 w 461"/>
                <a:gd name="T69" fmla="*/ 91371 h 609"/>
                <a:gd name="T70" fmla="*/ 0 w 461"/>
                <a:gd name="T71" fmla="*/ 63312 h 609"/>
                <a:gd name="T72" fmla="*/ 10485 w 461"/>
                <a:gd name="T73" fmla="*/ 43167 h 609"/>
                <a:gd name="T74" fmla="*/ 38326 w 461"/>
                <a:gd name="T75" fmla="*/ 12591 h 609"/>
                <a:gd name="T76" fmla="*/ 71590 w 461"/>
                <a:gd name="T77" fmla="*/ 0 h 609"/>
                <a:gd name="T78" fmla="*/ 87137 w 461"/>
                <a:gd name="T79" fmla="*/ 0 h 609"/>
                <a:gd name="T80" fmla="*/ 122932 w 461"/>
                <a:gd name="T81" fmla="*/ 7554 h 609"/>
                <a:gd name="T82" fmla="*/ 148241 w 461"/>
                <a:gd name="T83" fmla="*/ 25541 h 609"/>
                <a:gd name="T84" fmla="*/ 163788 w 461"/>
                <a:gd name="T85" fmla="*/ 53240 h 609"/>
                <a:gd name="T86" fmla="*/ 166319 w 461"/>
                <a:gd name="T87" fmla="*/ 73744 h 609"/>
                <a:gd name="T88" fmla="*/ 163788 w 461"/>
                <a:gd name="T89" fmla="*/ 91371 h 609"/>
                <a:gd name="T90" fmla="*/ 130525 w 461"/>
                <a:gd name="T91" fmla="*/ 147489 h 609"/>
                <a:gd name="T92" fmla="*/ 117870 w 461"/>
                <a:gd name="T93" fmla="*/ 155043 h 609"/>
                <a:gd name="T94" fmla="*/ 97261 w 461"/>
                <a:gd name="T95" fmla="*/ 157561 h 609"/>
                <a:gd name="T96" fmla="*/ 82075 w 461"/>
                <a:gd name="T97" fmla="*/ 152525 h 609"/>
                <a:gd name="T98" fmla="*/ 69059 w 461"/>
                <a:gd name="T99" fmla="*/ 142453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61" h="609">
                  <a:moveTo>
                    <a:pt x="191" y="396"/>
                  </a:moveTo>
                  <a:lnTo>
                    <a:pt x="191" y="396"/>
                  </a:lnTo>
                  <a:cubicBezTo>
                    <a:pt x="184" y="410"/>
                    <a:pt x="184" y="431"/>
                    <a:pt x="177" y="452"/>
                  </a:cubicBezTo>
                  <a:cubicBezTo>
                    <a:pt x="170" y="473"/>
                    <a:pt x="170" y="495"/>
                    <a:pt x="163" y="509"/>
                  </a:cubicBezTo>
                  <a:cubicBezTo>
                    <a:pt x="149" y="544"/>
                    <a:pt x="135" y="572"/>
                    <a:pt x="113" y="593"/>
                  </a:cubicBezTo>
                  <a:cubicBezTo>
                    <a:pt x="99" y="608"/>
                    <a:pt x="99" y="600"/>
                    <a:pt x="99" y="600"/>
                  </a:cubicBezTo>
                  <a:cubicBezTo>
                    <a:pt x="92" y="600"/>
                    <a:pt x="92" y="600"/>
                    <a:pt x="92" y="593"/>
                  </a:cubicBezTo>
                  <a:cubicBezTo>
                    <a:pt x="92" y="572"/>
                    <a:pt x="92" y="544"/>
                    <a:pt x="92" y="516"/>
                  </a:cubicBezTo>
                  <a:cubicBezTo>
                    <a:pt x="92" y="487"/>
                    <a:pt x="99" y="459"/>
                    <a:pt x="106" y="431"/>
                  </a:cubicBezTo>
                  <a:cubicBezTo>
                    <a:pt x="120" y="389"/>
                    <a:pt x="128" y="339"/>
                    <a:pt x="142" y="289"/>
                  </a:cubicBezTo>
                  <a:cubicBezTo>
                    <a:pt x="142" y="282"/>
                    <a:pt x="142" y="282"/>
                    <a:pt x="142" y="275"/>
                  </a:cubicBezTo>
                  <a:cubicBezTo>
                    <a:pt x="142" y="261"/>
                    <a:pt x="135" y="254"/>
                    <a:pt x="135" y="240"/>
                  </a:cubicBezTo>
                  <a:cubicBezTo>
                    <a:pt x="135" y="219"/>
                    <a:pt x="135" y="205"/>
                    <a:pt x="135" y="191"/>
                  </a:cubicBezTo>
                  <a:cubicBezTo>
                    <a:pt x="142" y="169"/>
                    <a:pt x="156" y="148"/>
                    <a:pt x="184" y="134"/>
                  </a:cubicBezTo>
                  <a:cubicBezTo>
                    <a:pt x="198" y="134"/>
                    <a:pt x="213" y="134"/>
                    <a:pt x="220" y="141"/>
                  </a:cubicBezTo>
                  <a:cubicBezTo>
                    <a:pt x="234" y="148"/>
                    <a:pt x="241" y="155"/>
                    <a:pt x="241" y="169"/>
                  </a:cubicBezTo>
                  <a:cubicBezTo>
                    <a:pt x="248" y="184"/>
                    <a:pt x="241" y="205"/>
                    <a:pt x="241" y="212"/>
                  </a:cubicBezTo>
                  <a:cubicBezTo>
                    <a:pt x="234" y="240"/>
                    <a:pt x="227" y="261"/>
                    <a:pt x="220" y="289"/>
                  </a:cubicBezTo>
                  <a:cubicBezTo>
                    <a:pt x="213" y="304"/>
                    <a:pt x="213" y="318"/>
                    <a:pt x="213" y="332"/>
                  </a:cubicBezTo>
                  <a:cubicBezTo>
                    <a:pt x="220" y="346"/>
                    <a:pt x="227" y="360"/>
                    <a:pt x="234" y="367"/>
                  </a:cubicBezTo>
                  <a:cubicBezTo>
                    <a:pt x="248" y="374"/>
                    <a:pt x="255" y="374"/>
                    <a:pt x="269" y="374"/>
                  </a:cubicBezTo>
                  <a:cubicBezTo>
                    <a:pt x="304" y="374"/>
                    <a:pt x="318" y="353"/>
                    <a:pt x="333" y="339"/>
                  </a:cubicBezTo>
                  <a:cubicBezTo>
                    <a:pt x="354" y="311"/>
                    <a:pt x="368" y="275"/>
                    <a:pt x="375" y="226"/>
                  </a:cubicBezTo>
                  <a:cubicBezTo>
                    <a:pt x="375" y="212"/>
                    <a:pt x="375" y="198"/>
                    <a:pt x="375" y="184"/>
                  </a:cubicBezTo>
                  <a:cubicBezTo>
                    <a:pt x="375" y="148"/>
                    <a:pt x="368" y="127"/>
                    <a:pt x="347" y="106"/>
                  </a:cubicBezTo>
                  <a:cubicBezTo>
                    <a:pt x="333" y="92"/>
                    <a:pt x="318" y="78"/>
                    <a:pt x="290" y="63"/>
                  </a:cubicBezTo>
                  <a:cubicBezTo>
                    <a:pt x="269" y="56"/>
                    <a:pt x="234" y="56"/>
                    <a:pt x="205" y="63"/>
                  </a:cubicBezTo>
                  <a:cubicBezTo>
                    <a:pt x="149" y="71"/>
                    <a:pt x="106" y="99"/>
                    <a:pt x="85" y="141"/>
                  </a:cubicBezTo>
                  <a:cubicBezTo>
                    <a:pt x="71" y="169"/>
                    <a:pt x="64" y="191"/>
                    <a:pt x="64" y="226"/>
                  </a:cubicBezTo>
                  <a:cubicBezTo>
                    <a:pt x="64" y="247"/>
                    <a:pt x="71" y="268"/>
                    <a:pt x="85" y="282"/>
                  </a:cubicBezTo>
                  <a:cubicBezTo>
                    <a:pt x="85" y="289"/>
                    <a:pt x="92" y="289"/>
                    <a:pt x="92" y="297"/>
                  </a:cubicBezTo>
                  <a:cubicBezTo>
                    <a:pt x="99" y="304"/>
                    <a:pt x="92" y="318"/>
                    <a:pt x="92" y="325"/>
                  </a:cubicBezTo>
                  <a:cubicBezTo>
                    <a:pt x="85" y="332"/>
                    <a:pt x="85" y="346"/>
                    <a:pt x="78" y="346"/>
                  </a:cubicBezTo>
                  <a:cubicBezTo>
                    <a:pt x="71" y="346"/>
                    <a:pt x="64" y="346"/>
                    <a:pt x="64" y="346"/>
                  </a:cubicBezTo>
                  <a:cubicBezTo>
                    <a:pt x="29" y="325"/>
                    <a:pt x="15" y="297"/>
                    <a:pt x="0" y="254"/>
                  </a:cubicBezTo>
                  <a:cubicBezTo>
                    <a:pt x="0" y="233"/>
                    <a:pt x="0" y="205"/>
                    <a:pt x="0" y="176"/>
                  </a:cubicBezTo>
                  <a:cubicBezTo>
                    <a:pt x="7" y="155"/>
                    <a:pt x="15" y="134"/>
                    <a:pt x="29" y="120"/>
                  </a:cubicBezTo>
                  <a:cubicBezTo>
                    <a:pt x="43" y="85"/>
                    <a:pt x="71" y="56"/>
                    <a:pt x="106" y="35"/>
                  </a:cubicBezTo>
                  <a:cubicBezTo>
                    <a:pt x="135" y="21"/>
                    <a:pt x="163" y="7"/>
                    <a:pt x="198" y="0"/>
                  </a:cubicBezTo>
                  <a:cubicBezTo>
                    <a:pt x="213" y="0"/>
                    <a:pt x="227" y="0"/>
                    <a:pt x="241" y="0"/>
                  </a:cubicBezTo>
                  <a:cubicBezTo>
                    <a:pt x="276" y="0"/>
                    <a:pt x="311" y="7"/>
                    <a:pt x="340" y="21"/>
                  </a:cubicBezTo>
                  <a:cubicBezTo>
                    <a:pt x="368" y="35"/>
                    <a:pt x="389" y="49"/>
                    <a:pt x="410" y="71"/>
                  </a:cubicBezTo>
                  <a:cubicBezTo>
                    <a:pt x="431" y="92"/>
                    <a:pt x="446" y="113"/>
                    <a:pt x="453" y="148"/>
                  </a:cubicBezTo>
                  <a:cubicBezTo>
                    <a:pt x="460" y="162"/>
                    <a:pt x="460" y="184"/>
                    <a:pt x="460" y="205"/>
                  </a:cubicBezTo>
                  <a:cubicBezTo>
                    <a:pt x="460" y="219"/>
                    <a:pt x="460" y="240"/>
                    <a:pt x="453" y="254"/>
                  </a:cubicBezTo>
                  <a:cubicBezTo>
                    <a:pt x="446" y="325"/>
                    <a:pt x="410" y="382"/>
                    <a:pt x="361" y="410"/>
                  </a:cubicBezTo>
                  <a:cubicBezTo>
                    <a:pt x="354" y="417"/>
                    <a:pt x="340" y="424"/>
                    <a:pt x="326" y="431"/>
                  </a:cubicBezTo>
                  <a:cubicBezTo>
                    <a:pt x="304" y="431"/>
                    <a:pt x="290" y="438"/>
                    <a:pt x="269" y="438"/>
                  </a:cubicBezTo>
                  <a:cubicBezTo>
                    <a:pt x="255" y="431"/>
                    <a:pt x="234" y="431"/>
                    <a:pt x="227" y="424"/>
                  </a:cubicBezTo>
                  <a:cubicBezTo>
                    <a:pt x="213" y="417"/>
                    <a:pt x="198" y="403"/>
                    <a:pt x="191" y="39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橢圓 6">
            <a:extLst>
              <a:ext uri="{FF2B5EF4-FFF2-40B4-BE49-F238E27FC236}">
                <a16:creationId xmlns:a16="http://schemas.microsoft.com/office/drawing/2014/main" id="{AA1F4B64-3F0A-3579-F1BC-60677A5D03B4}"/>
              </a:ext>
            </a:extLst>
          </p:cNvPr>
          <p:cNvSpPr/>
          <p:nvPr/>
        </p:nvSpPr>
        <p:spPr>
          <a:xfrm>
            <a:off x="4647013" y="3154955"/>
            <a:ext cx="473634" cy="473634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680" indent="-233680" eaLnBrk="1" fontAlgn="auto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  <a:defRPr/>
            </a:pPr>
            <a:endParaRPr lang="zh-TW" altLang="en-US" sz="320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橢圓 6">
            <a:extLst>
              <a:ext uri="{FF2B5EF4-FFF2-40B4-BE49-F238E27FC236}">
                <a16:creationId xmlns:a16="http://schemas.microsoft.com/office/drawing/2014/main" id="{CC4E274F-92C1-6715-533C-A9C2F34C82C8}"/>
              </a:ext>
            </a:extLst>
          </p:cNvPr>
          <p:cNvSpPr/>
          <p:nvPr/>
        </p:nvSpPr>
        <p:spPr>
          <a:xfrm>
            <a:off x="7125526" y="3311947"/>
            <a:ext cx="473634" cy="473634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680" indent="-233680" eaLnBrk="1" fontAlgn="auto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  <a:defRPr/>
            </a:pPr>
            <a:endParaRPr lang="zh-TW" altLang="en-US" sz="320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CCFBB38-021A-D5F4-1FE1-E7944157BFA1}"/>
              </a:ext>
            </a:extLst>
          </p:cNvPr>
          <p:cNvGrpSpPr/>
          <p:nvPr/>
        </p:nvGrpSpPr>
        <p:grpSpPr>
          <a:xfrm>
            <a:off x="7967345" y="1099820"/>
            <a:ext cx="3749675" cy="1880399"/>
            <a:chOff x="7546219" y="2121317"/>
            <a:chExt cx="3071263" cy="1880575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77479FF-C0AB-0D93-13AD-5856E6F2BB8A}"/>
                </a:ext>
              </a:extLst>
            </p:cNvPr>
            <p:cNvSpPr/>
            <p:nvPr/>
          </p:nvSpPr>
          <p:spPr>
            <a:xfrm>
              <a:off x="7546219" y="2581899"/>
              <a:ext cx="3071263" cy="14199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l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争取政府的政策支持</a:t>
              </a:r>
            </a:p>
            <a:p>
              <a:pPr marL="285750" indent="-285750" algn="l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通过行业展会、学术讨论等宣传渠道扩大公司产品的知名度</a:t>
              </a:r>
            </a:p>
            <a:p>
              <a:pPr marL="285750" indent="-285750" algn="l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建立健全产品质量监督体系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04F250D-99C5-4DD4-497E-A006C745B149}"/>
                </a:ext>
              </a:extLst>
            </p:cNvPr>
            <p:cNvSpPr/>
            <p:nvPr/>
          </p:nvSpPr>
          <p:spPr>
            <a:xfrm>
              <a:off x="7546485" y="2121317"/>
              <a:ext cx="2050552" cy="46041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初期战略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8CE218B-A991-97BE-D9A6-8C34910DAE08}"/>
              </a:ext>
            </a:extLst>
          </p:cNvPr>
          <p:cNvGrpSpPr/>
          <p:nvPr/>
        </p:nvGrpSpPr>
        <p:grpSpPr>
          <a:xfrm>
            <a:off x="8362950" y="3475355"/>
            <a:ext cx="3533140" cy="2544745"/>
            <a:chOff x="7483989" y="3271937"/>
            <a:chExt cx="3071263" cy="254422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67F7617-8184-A726-34B8-40EC0C31ACE8}"/>
                </a:ext>
              </a:extLst>
            </p:cNvPr>
            <p:cNvSpPr/>
            <p:nvPr/>
          </p:nvSpPr>
          <p:spPr>
            <a:xfrm>
              <a:off x="7483989" y="3732519"/>
              <a:ext cx="3071263" cy="20836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just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完善财务分析系统,控制销售成本,使投入产出比例趋向合理和科学化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注重公司的文化建设和管理团队建设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争取实现公司上市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C18345E-6E2C-E657-AEF5-214F27E9417F}"/>
                </a:ext>
              </a:extLst>
            </p:cNvPr>
            <p:cNvSpPr/>
            <p:nvPr/>
          </p:nvSpPr>
          <p:spPr>
            <a:xfrm>
              <a:off x="8349115" y="3271937"/>
              <a:ext cx="2050552" cy="4602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后期战略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1C0F598-D464-769C-8F9B-D62B912CFF4A}"/>
              </a:ext>
            </a:extLst>
          </p:cNvPr>
          <p:cNvGrpSpPr/>
          <p:nvPr/>
        </p:nvGrpSpPr>
        <p:grpSpPr>
          <a:xfrm>
            <a:off x="229870" y="3401695"/>
            <a:ext cx="3755390" cy="2518317"/>
            <a:chOff x="7483989" y="3272572"/>
            <a:chExt cx="3279785" cy="251846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D11EB7-A61C-0F55-CC19-25D1BDDF622B}"/>
                </a:ext>
              </a:extLst>
            </p:cNvPr>
            <p:cNvSpPr/>
            <p:nvPr/>
          </p:nvSpPr>
          <p:spPr>
            <a:xfrm>
              <a:off x="7483989" y="3732339"/>
              <a:ext cx="3279785" cy="20586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just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继续挖掘和深入开发现有产品，扩大产品组合，确保产品市场份额的稳定增加。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坚持市场渗透战略，继续增加市场份额，注重产品质量的提升和品牌建设。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C66D7FC-3A60-7D3E-42DE-9D87F365462A}"/>
                </a:ext>
              </a:extLst>
            </p:cNvPr>
            <p:cNvSpPr/>
            <p:nvPr/>
          </p:nvSpPr>
          <p:spPr>
            <a:xfrm>
              <a:off x="8547867" y="3272572"/>
              <a:ext cx="2050552" cy="46040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中期战略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F25BD7E-49F6-8F4D-4E35-01FE37231484}"/>
              </a:ext>
            </a:extLst>
          </p:cNvPr>
          <p:cNvGrpSpPr/>
          <p:nvPr/>
        </p:nvGrpSpPr>
        <p:grpSpPr>
          <a:xfrm>
            <a:off x="1321911" y="875901"/>
            <a:ext cx="3805555" cy="1899285"/>
            <a:chOff x="6749929" y="3252887"/>
            <a:chExt cx="3805555" cy="1899285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F908997-2763-64E6-03E6-244D161F7235}"/>
                </a:ext>
              </a:extLst>
            </p:cNvPr>
            <p:cNvSpPr/>
            <p:nvPr/>
          </p:nvSpPr>
          <p:spPr>
            <a:xfrm>
              <a:off x="6749929" y="3732312"/>
              <a:ext cx="3805555" cy="14198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l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软硬件结合助力零件检测，提高出厂产品合格率。</a:t>
              </a:r>
            </a:p>
            <a:p>
              <a:pPr marL="285750" indent="-285750" algn="l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在实现自身利益最大化的同时，实现最大的社会效益。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2B493A7-0D69-429E-5D34-355136FE5192}"/>
                </a:ext>
              </a:extLst>
            </p:cNvPr>
            <p:cNvSpPr/>
            <p:nvPr/>
          </p:nvSpPr>
          <p:spPr>
            <a:xfrm>
              <a:off x="7627765" y="3252887"/>
              <a:ext cx="2050552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使命</a:t>
              </a: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&amp;</a:t>
              </a: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愿景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7813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48" grpId="0" animBg="1"/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51339">
            <a:off x="-611027" y="267499"/>
            <a:ext cx="5024162" cy="55064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2700000">
            <a:off x="4286965" y="2185362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3958715" y="2000942"/>
            <a:ext cx="181545" cy="1815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070710" y="2707247"/>
            <a:ext cx="1963492" cy="1426013"/>
            <a:chOff x="3070710" y="2707247"/>
            <a:chExt cx="1963492" cy="1426013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70710" y="2934380"/>
              <a:ext cx="196349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19918" y="2423626"/>
            <a:ext cx="320856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02520" y="5276850"/>
            <a:ext cx="1949650" cy="2284833"/>
          </a:xfrm>
          <a:prstGeom prst="line">
            <a:avLst/>
          </a:prstGeom>
          <a:ln w="2540">
            <a:solidFill>
              <a:srgbClr val="C0000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29104" y="-1291071"/>
            <a:ext cx="6010738" cy="7327405"/>
          </a:xfrm>
          <a:prstGeom prst="line">
            <a:avLst/>
          </a:prstGeom>
          <a:ln w="2540">
            <a:solidFill>
              <a:srgbClr val="C0000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/>
          <p:nvPr/>
        </p:nvGrpSpPr>
        <p:grpSpPr>
          <a:xfrm>
            <a:off x="4890842" y="1344368"/>
            <a:ext cx="2647950" cy="4442460"/>
            <a:chOff x="5041407" y="1594532"/>
            <a:chExt cx="2269253" cy="3807120"/>
          </a:xfrm>
          <a:solidFill>
            <a:srgbClr val="D87878"/>
          </a:solidFill>
        </p:grpSpPr>
        <p:sp>
          <p:nvSpPr>
            <p:cNvPr id="98" name="Rectangle: Rounded Corners 53"/>
            <p:cNvSpPr/>
            <p:nvPr/>
          </p:nvSpPr>
          <p:spPr>
            <a:xfrm>
              <a:off x="5041407" y="1594532"/>
              <a:ext cx="2269253" cy="3807120"/>
            </a:xfrm>
            <a:prstGeom prst="roundRect">
              <a:avLst>
                <a:gd name="adj" fmla="val 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48094" y="1742237"/>
              <a:ext cx="1895949" cy="394534"/>
            </a:xfrm>
            <a:prstGeom prst="rect">
              <a:avLst/>
            </a:prstGeom>
            <a:grp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吴恬迅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251462" y="2158852"/>
              <a:ext cx="1849686" cy="3209061"/>
            </a:xfrm>
            <a:prstGeom prst="rect">
              <a:avLst/>
            </a:prstGeom>
            <a:grp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工商管理专业大三学生，具有较强的专业素养，曾获国家奖学金、校一等奖学金、三好学生、 优秀学生干部、优秀共青团员、经济管理学院十佳大学生等荣誉称号，注重个人全方面的发展</a:t>
              </a:r>
            </a:p>
          </p:txBody>
        </p:sp>
      </p:grpSp>
      <p:sp>
        <p:nvSpPr>
          <p:cNvPr id="38" name="矩形 37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7825" y="251964"/>
            <a:ext cx="152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团队成员</a:t>
            </a:r>
          </a:p>
        </p:txBody>
      </p:sp>
      <p:sp>
        <p:nvSpPr>
          <p:cNvPr id="8" name="Freeform 5"/>
          <p:cNvSpPr/>
          <p:nvPr/>
        </p:nvSpPr>
        <p:spPr bwMode="auto">
          <a:xfrm rot="10800000">
            <a:off x="9521360" y="-2"/>
            <a:ext cx="2670637" cy="2182769"/>
          </a:xfrm>
          <a:custGeom>
            <a:avLst/>
            <a:gdLst>
              <a:gd name="T0" fmla="*/ 986 w 2279"/>
              <a:gd name="T1" fmla="*/ 83 h 1865"/>
              <a:gd name="T2" fmla="*/ 825 w 2279"/>
              <a:gd name="T3" fmla="*/ 0 h 1865"/>
              <a:gd name="T4" fmla="*/ 824 w 2279"/>
              <a:gd name="T5" fmla="*/ 0 h 1865"/>
              <a:gd name="T6" fmla="*/ 663 w 2279"/>
              <a:gd name="T7" fmla="*/ 82 h 1865"/>
              <a:gd name="T8" fmla="*/ 0 w 2279"/>
              <a:gd name="T9" fmla="*/ 987 h 1865"/>
              <a:gd name="T10" fmla="*/ 0 w 2279"/>
              <a:gd name="T11" fmla="*/ 1664 h 1865"/>
              <a:gd name="T12" fmla="*/ 823 w 2279"/>
              <a:gd name="T13" fmla="*/ 540 h 1865"/>
              <a:gd name="T14" fmla="*/ 1785 w 2279"/>
              <a:gd name="T15" fmla="*/ 1865 h 1865"/>
              <a:gd name="T16" fmla="*/ 2279 w 2279"/>
              <a:gd name="T17" fmla="*/ 1865 h 1865"/>
              <a:gd name="T18" fmla="*/ 986 w 2279"/>
              <a:gd name="T19" fmla="*/ 83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9" h="1865">
                <a:moveTo>
                  <a:pt x="986" y="83"/>
                </a:moveTo>
                <a:cubicBezTo>
                  <a:pt x="949" y="31"/>
                  <a:pt x="889" y="0"/>
                  <a:pt x="825" y="0"/>
                </a:cubicBezTo>
                <a:cubicBezTo>
                  <a:pt x="825" y="0"/>
                  <a:pt x="824" y="0"/>
                  <a:pt x="824" y="0"/>
                </a:cubicBezTo>
                <a:cubicBezTo>
                  <a:pt x="760" y="0"/>
                  <a:pt x="701" y="31"/>
                  <a:pt x="663" y="82"/>
                </a:cubicBezTo>
                <a:cubicBezTo>
                  <a:pt x="0" y="987"/>
                  <a:pt x="0" y="987"/>
                  <a:pt x="0" y="987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823" y="540"/>
                  <a:pt x="823" y="540"/>
                  <a:pt x="823" y="540"/>
                </a:cubicBezTo>
                <a:cubicBezTo>
                  <a:pt x="1785" y="1865"/>
                  <a:pt x="1785" y="1865"/>
                  <a:pt x="1785" y="1865"/>
                </a:cubicBezTo>
                <a:cubicBezTo>
                  <a:pt x="2279" y="1865"/>
                  <a:pt x="2279" y="1865"/>
                  <a:pt x="2279" y="1865"/>
                </a:cubicBezTo>
                <a:lnTo>
                  <a:pt x="986" y="8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Freeform 5"/>
          <p:cNvSpPr/>
          <p:nvPr/>
        </p:nvSpPr>
        <p:spPr bwMode="auto">
          <a:xfrm>
            <a:off x="7451" y="5415562"/>
            <a:ext cx="1771761" cy="1448099"/>
          </a:xfrm>
          <a:custGeom>
            <a:avLst/>
            <a:gdLst>
              <a:gd name="T0" fmla="*/ 986 w 2279"/>
              <a:gd name="T1" fmla="*/ 83 h 1865"/>
              <a:gd name="T2" fmla="*/ 825 w 2279"/>
              <a:gd name="T3" fmla="*/ 0 h 1865"/>
              <a:gd name="T4" fmla="*/ 824 w 2279"/>
              <a:gd name="T5" fmla="*/ 0 h 1865"/>
              <a:gd name="T6" fmla="*/ 663 w 2279"/>
              <a:gd name="T7" fmla="*/ 82 h 1865"/>
              <a:gd name="T8" fmla="*/ 0 w 2279"/>
              <a:gd name="T9" fmla="*/ 987 h 1865"/>
              <a:gd name="T10" fmla="*/ 0 w 2279"/>
              <a:gd name="T11" fmla="*/ 1664 h 1865"/>
              <a:gd name="T12" fmla="*/ 823 w 2279"/>
              <a:gd name="T13" fmla="*/ 540 h 1865"/>
              <a:gd name="T14" fmla="*/ 1785 w 2279"/>
              <a:gd name="T15" fmla="*/ 1865 h 1865"/>
              <a:gd name="T16" fmla="*/ 2279 w 2279"/>
              <a:gd name="T17" fmla="*/ 1865 h 1865"/>
              <a:gd name="T18" fmla="*/ 986 w 2279"/>
              <a:gd name="T19" fmla="*/ 83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9" h="1865">
                <a:moveTo>
                  <a:pt x="986" y="83"/>
                </a:moveTo>
                <a:cubicBezTo>
                  <a:pt x="949" y="31"/>
                  <a:pt x="889" y="0"/>
                  <a:pt x="825" y="0"/>
                </a:cubicBezTo>
                <a:cubicBezTo>
                  <a:pt x="825" y="0"/>
                  <a:pt x="824" y="0"/>
                  <a:pt x="824" y="0"/>
                </a:cubicBezTo>
                <a:cubicBezTo>
                  <a:pt x="760" y="0"/>
                  <a:pt x="701" y="31"/>
                  <a:pt x="663" y="82"/>
                </a:cubicBezTo>
                <a:cubicBezTo>
                  <a:pt x="0" y="987"/>
                  <a:pt x="0" y="987"/>
                  <a:pt x="0" y="987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823" y="540"/>
                  <a:pt x="823" y="540"/>
                  <a:pt x="823" y="540"/>
                </a:cubicBezTo>
                <a:cubicBezTo>
                  <a:pt x="1785" y="1865"/>
                  <a:pt x="1785" y="1865"/>
                  <a:pt x="1785" y="1865"/>
                </a:cubicBezTo>
                <a:cubicBezTo>
                  <a:pt x="2279" y="1865"/>
                  <a:pt x="2279" y="1865"/>
                  <a:pt x="2279" y="1865"/>
                </a:cubicBezTo>
                <a:lnTo>
                  <a:pt x="986" y="8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100000">
                <a:schemeClr val="accent3"/>
              </a:gs>
            </a:gsLst>
            <a:lin ang="11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Rectangle 6"/>
          <p:cNvSpPr/>
          <p:nvPr/>
        </p:nvSpPr>
        <p:spPr>
          <a:xfrm>
            <a:off x="0" y="6495364"/>
            <a:ext cx="12192000" cy="362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730375" y="1344295"/>
            <a:ext cx="2787650" cy="4442460"/>
            <a:chOff x="2349501" y="2176810"/>
            <a:chExt cx="2065604" cy="3225106"/>
          </a:xfrm>
        </p:grpSpPr>
        <p:sp>
          <p:nvSpPr>
            <p:cNvPr id="92" name="Rectangle: Rounded Corners 41"/>
            <p:cNvSpPr/>
            <p:nvPr/>
          </p:nvSpPr>
          <p:spPr>
            <a:xfrm>
              <a:off x="2349501" y="2176810"/>
              <a:ext cx="2065604" cy="3225106"/>
            </a:xfrm>
            <a:prstGeom prst="roundRect">
              <a:avLst>
                <a:gd name="adj" fmla="val 5000"/>
              </a:avLst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48567" y="2654960"/>
              <a:ext cx="1662680" cy="24597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物联NZ191班班长，中共预备党员，有较强的组织能力与沟通能力。曾获校级一等奖学金、三好学生、优秀学生干部等荣誉称号，熟练掌握Python、Java等编程语言，能独立完成APP开发与调试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2483363" y="2302020"/>
              <a:ext cx="1895949" cy="334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崔贺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912100" y="1344295"/>
            <a:ext cx="2599690" cy="4442460"/>
            <a:chOff x="7776897" y="2176810"/>
            <a:chExt cx="2065604" cy="3225106"/>
          </a:xfrm>
        </p:grpSpPr>
        <p:sp>
          <p:nvSpPr>
            <p:cNvPr id="104" name="Rectangle: Rounded Corners 60"/>
            <p:cNvSpPr/>
            <p:nvPr/>
          </p:nvSpPr>
          <p:spPr>
            <a:xfrm>
              <a:off x="7776897" y="2176810"/>
              <a:ext cx="2065604" cy="3225106"/>
            </a:xfrm>
            <a:prstGeom prst="roundRect">
              <a:avLst>
                <a:gd name="adj" fmla="val 5000"/>
              </a:avLst>
            </a:prstGeom>
            <a:solidFill>
              <a:srgbClr val="D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7926354" y="2320522"/>
              <a:ext cx="1895949" cy="334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王可萱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8100060" y="1977390"/>
            <a:ext cx="2242185" cy="3744595"/>
          </a:xfrm>
          <a:prstGeom prst="rect">
            <a:avLst/>
          </a:prstGeom>
          <a:solidFill>
            <a:srgbClr val="D87878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物联网工程专业大三在读，绩点3.92，专业课成绩均90分以上，顺利通过四六级，雅思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6.5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，曾获得三等奖学金。熟练掌握C，python，java，matlab等编程语言，多次担任小组组长，有较强的团队组织管理能力</a:t>
            </a: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CF0B41CD-B6A4-ABB8-12AA-E44FA1E24CCC}"/>
              </a:ext>
            </a:extLst>
          </p:cNvPr>
          <p:cNvSpPr/>
          <p:nvPr/>
        </p:nvSpPr>
        <p:spPr>
          <a:xfrm rot="5400000">
            <a:off x="1730375" y="1333252"/>
            <a:ext cx="827314" cy="827314"/>
          </a:xfrm>
          <a:prstGeom prst="triangle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3A70A830-2F0B-7F37-CB60-82086B515219}"/>
              </a:ext>
            </a:extLst>
          </p:cNvPr>
          <p:cNvSpPr/>
          <p:nvPr/>
        </p:nvSpPr>
        <p:spPr>
          <a:xfrm rot="5400000">
            <a:off x="4890842" y="1333252"/>
            <a:ext cx="827314" cy="827314"/>
          </a:xfrm>
          <a:prstGeom prst="triangle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33B4D2C-BF43-5797-99BD-4382DE7C913E}"/>
              </a:ext>
            </a:extLst>
          </p:cNvPr>
          <p:cNvSpPr/>
          <p:nvPr/>
        </p:nvSpPr>
        <p:spPr>
          <a:xfrm rot="5400000">
            <a:off x="7911609" y="1337148"/>
            <a:ext cx="827314" cy="827314"/>
          </a:xfrm>
          <a:prstGeom prst="triangle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7451" y="5415562"/>
            <a:ext cx="1771761" cy="1448099"/>
          </a:xfrm>
          <a:custGeom>
            <a:avLst/>
            <a:gdLst>
              <a:gd name="T0" fmla="*/ 986 w 2279"/>
              <a:gd name="T1" fmla="*/ 83 h 1865"/>
              <a:gd name="T2" fmla="*/ 825 w 2279"/>
              <a:gd name="T3" fmla="*/ 0 h 1865"/>
              <a:gd name="T4" fmla="*/ 824 w 2279"/>
              <a:gd name="T5" fmla="*/ 0 h 1865"/>
              <a:gd name="T6" fmla="*/ 663 w 2279"/>
              <a:gd name="T7" fmla="*/ 82 h 1865"/>
              <a:gd name="T8" fmla="*/ 0 w 2279"/>
              <a:gd name="T9" fmla="*/ 987 h 1865"/>
              <a:gd name="T10" fmla="*/ 0 w 2279"/>
              <a:gd name="T11" fmla="*/ 1664 h 1865"/>
              <a:gd name="T12" fmla="*/ 823 w 2279"/>
              <a:gd name="T13" fmla="*/ 540 h 1865"/>
              <a:gd name="T14" fmla="*/ 1785 w 2279"/>
              <a:gd name="T15" fmla="*/ 1865 h 1865"/>
              <a:gd name="T16" fmla="*/ 2279 w 2279"/>
              <a:gd name="T17" fmla="*/ 1865 h 1865"/>
              <a:gd name="T18" fmla="*/ 986 w 2279"/>
              <a:gd name="T19" fmla="*/ 83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9" h="1865">
                <a:moveTo>
                  <a:pt x="986" y="83"/>
                </a:moveTo>
                <a:cubicBezTo>
                  <a:pt x="949" y="31"/>
                  <a:pt x="889" y="0"/>
                  <a:pt x="825" y="0"/>
                </a:cubicBezTo>
                <a:cubicBezTo>
                  <a:pt x="825" y="0"/>
                  <a:pt x="824" y="0"/>
                  <a:pt x="824" y="0"/>
                </a:cubicBezTo>
                <a:cubicBezTo>
                  <a:pt x="760" y="0"/>
                  <a:pt x="701" y="31"/>
                  <a:pt x="663" y="82"/>
                </a:cubicBezTo>
                <a:cubicBezTo>
                  <a:pt x="0" y="987"/>
                  <a:pt x="0" y="987"/>
                  <a:pt x="0" y="987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823" y="540"/>
                  <a:pt x="823" y="540"/>
                  <a:pt x="823" y="540"/>
                </a:cubicBezTo>
                <a:cubicBezTo>
                  <a:pt x="1785" y="1865"/>
                  <a:pt x="1785" y="1865"/>
                  <a:pt x="1785" y="1865"/>
                </a:cubicBezTo>
                <a:cubicBezTo>
                  <a:pt x="2279" y="1865"/>
                  <a:pt x="2279" y="1865"/>
                  <a:pt x="2279" y="1865"/>
                </a:cubicBezTo>
                <a:lnTo>
                  <a:pt x="986" y="8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100000">
                <a:schemeClr val="accent3"/>
              </a:gs>
            </a:gsLst>
            <a:lin ang="11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68" name="Freeform 5"/>
          <p:cNvSpPr/>
          <p:nvPr/>
        </p:nvSpPr>
        <p:spPr bwMode="auto">
          <a:xfrm rot="10800000">
            <a:off x="9521360" y="-2"/>
            <a:ext cx="2670637" cy="2182769"/>
          </a:xfrm>
          <a:custGeom>
            <a:avLst/>
            <a:gdLst>
              <a:gd name="T0" fmla="*/ 986 w 2279"/>
              <a:gd name="T1" fmla="*/ 83 h 1865"/>
              <a:gd name="T2" fmla="*/ 825 w 2279"/>
              <a:gd name="T3" fmla="*/ 0 h 1865"/>
              <a:gd name="T4" fmla="*/ 824 w 2279"/>
              <a:gd name="T5" fmla="*/ 0 h 1865"/>
              <a:gd name="T6" fmla="*/ 663 w 2279"/>
              <a:gd name="T7" fmla="*/ 82 h 1865"/>
              <a:gd name="T8" fmla="*/ 0 w 2279"/>
              <a:gd name="T9" fmla="*/ 987 h 1865"/>
              <a:gd name="T10" fmla="*/ 0 w 2279"/>
              <a:gd name="T11" fmla="*/ 1664 h 1865"/>
              <a:gd name="T12" fmla="*/ 823 w 2279"/>
              <a:gd name="T13" fmla="*/ 540 h 1865"/>
              <a:gd name="T14" fmla="*/ 1785 w 2279"/>
              <a:gd name="T15" fmla="*/ 1865 h 1865"/>
              <a:gd name="T16" fmla="*/ 2279 w 2279"/>
              <a:gd name="T17" fmla="*/ 1865 h 1865"/>
              <a:gd name="T18" fmla="*/ 986 w 2279"/>
              <a:gd name="T19" fmla="*/ 83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9" h="1865">
                <a:moveTo>
                  <a:pt x="986" y="83"/>
                </a:moveTo>
                <a:cubicBezTo>
                  <a:pt x="949" y="31"/>
                  <a:pt x="889" y="0"/>
                  <a:pt x="825" y="0"/>
                </a:cubicBezTo>
                <a:cubicBezTo>
                  <a:pt x="825" y="0"/>
                  <a:pt x="824" y="0"/>
                  <a:pt x="824" y="0"/>
                </a:cubicBezTo>
                <a:cubicBezTo>
                  <a:pt x="760" y="0"/>
                  <a:pt x="701" y="31"/>
                  <a:pt x="663" y="82"/>
                </a:cubicBezTo>
                <a:cubicBezTo>
                  <a:pt x="0" y="987"/>
                  <a:pt x="0" y="987"/>
                  <a:pt x="0" y="987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823" y="540"/>
                  <a:pt x="823" y="540"/>
                  <a:pt x="823" y="540"/>
                </a:cubicBezTo>
                <a:cubicBezTo>
                  <a:pt x="1785" y="1865"/>
                  <a:pt x="1785" y="1865"/>
                  <a:pt x="1785" y="1865"/>
                </a:cubicBezTo>
                <a:cubicBezTo>
                  <a:pt x="2279" y="1865"/>
                  <a:pt x="2279" y="1865"/>
                  <a:pt x="2279" y="1865"/>
                </a:cubicBezTo>
                <a:lnTo>
                  <a:pt x="986" y="8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9" name="Rectangle 6"/>
          <p:cNvSpPr/>
          <p:nvPr/>
        </p:nvSpPr>
        <p:spPr>
          <a:xfrm>
            <a:off x="0" y="6495364"/>
            <a:ext cx="12192000" cy="362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87825" y="251964"/>
            <a:ext cx="152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团队成员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3738245" y="2738120"/>
            <a:ext cx="4841875" cy="1002030"/>
            <a:chOff x="3707235" y="2841077"/>
            <a:chExt cx="4717277" cy="1196486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707235" y="3740717"/>
              <a:ext cx="847725" cy="2762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723511" y="3720080"/>
              <a:ext cx="744978" cy="3174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7679534" y="2841077"/>
              <a:ext cx="744978" cy="3174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燕尾形 17"/>
          <p:cNvSpPr/>
          <p:nvPr/>
        </p:nvSpPr>
        <p:spPr>
          <a:xfrm rot="1234549">
            <a:off x="4234201" y="3372327"/>
            <a:ext cx="182880" cy="17526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7" name="燕尾形 18"/>
          <p:cNvSpPr/>
          <p:nvPr/>
        </p:nvSpPr>
        <p:spPr>
          <a:xfrm rot="20150452">
            <a:off x="5853015" y="3486504"/>
            <a:ext cx="182880" cy="17526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8" name="燕尾形 19"/>
          <p:cNvSpPr/>
          <p:nvPr/>
        </p:nvSpPr>
        <p:spPr>
          <a:xfrm rot="20150452">
            <a:off x="7853264" y="2645595"/>
            <a:ext cx="182880" cy="17526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391626" y="2245108"/>
            <a:ext cx="4142478" cy="3055773"/>
            <a:chOff x="760295" y="2245108"/>
            <a:chExt cx="3542799" cy="3055773"/>
          </a:xfrm>
        </p:grpSpPr>
        <p:sp>
          <p:nvSpPr>
            <p:cNvPr id="80" name="矩形 79"/>
            <p:cNvSpPr/>
            <p:nvPr/>
          </p:nvSpPr>
          <p:spPr>
            <a:xfrm>
              <a:off x="760295" y="2245108"/>
              <a:ext cx="1893161" cy="305577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计科201班心理委员，曾获校级优秀学生干部荣誉称号，通过四六级考试。熟悉C、C++、汇编、C#等程序设计语言，具备算法设计实现能力，专业课程均在90分以上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2829091" y="2342567"/>
              <a:ext cx="1474003" cy="42354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张琳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219876" y="4019381"/>
            <a:ext cx="5000625" cy="1951873"/>
            <a:chOff x="1332696" y="1662884"/>
            <a:chExt cx="4276718" cy="1951873"/>
          </a:xfrm>
        </p:grpSpPr>
        <p:sp>
          <p:nvSpPr>
            <p:cNvPr id="83" name="矩形 82"/>
            <p:cNvSpPr/>
            <p:nvPr/>
          </p:nvSpPr>
          <p:spPr>
            <a:xfrm>
              <a:off x="1332696" y="2220978"/>
              <a:ext cx="4276718" cy="139377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学期平均成绩均 90+，有较强的语言表达能力，熟练运用 Autocad，Soild works 等二维、三维建模软件，参加大创并成功立项，参加青年公益实践大赛获校级二等奖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4085751" y="1662884"/>
              <a:ext cx="1474003" cy="42354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柴志超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785358" y="851536"/>
            <a:ext cx="4166234" cy="2023682"/>
            <a:chOff x="1367768" y="2544772"/>
            <a:chExt cx="2059442" cy="2023492"/>
          </a:xfrm>
        </p:grpSpPr>
        <p:sp>
          <p:nvSpPr>
            <p:cNvPr id="86" name="矩形 85"/>
            <p:cNvSpPr/>
            <p:nvPr/>
          </p:nvSpPr>
          <p:spPr>
            <a:xfrm>
              <a:off x="1367768" y="2544772"/>
              <a:ext cx="2059442" cy="139364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物联NZ191学习委员，中共预备党员，通过四六级考试，雅思6.0，掌握数据库、计算机组成原理、数据结构等有关理论，熟悉C，python，java等编程语言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1539938" y="4144759"/>
              <a:ext cx="1474003" cy="4235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李可心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717744" y="2953705"/>
            <a:ext cx="3223895" cy="2423380"/>
            <a:chOff x="715762" y="2235611"/>
            <a:chExt cx="2757193" cy="2423380"/>
          </a:xfrm>
        </p:grpSpPr>
        <p:sp>
          <p:nvSpPr>
            <p:cNvPr id="89" name="矩形 88"/>
            <p:cNvSpPr/>
            <p:nvPr/>
          </p:nvSpPr>
          <p:spPr>
            <a:xfrm>
              <a:off x="715762" y="2932813"/>
              <a:ext cx="2757193" cy="172617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物联NZ203班长，入党积极分子，已通过四级。在多组织担任部长、干事等；有比赛、实习经历；掌握C、C++、JAVA、SW 等技能，有创新专利在申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1775910" y="2235611"/>
              <a:ext cx="1474003" cy="42354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梁朝辉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736849" y="2801706"/>
            <a:ext cx="1340045" cy="1155212"/>
            <a:chOff x="2486024" y="2882351"/>
            <a:chExt cx="1340045" cy="1155212"/>
          </a:xfrm>
        </p:grpSpPr>
        <p:sp>
          <p:nvSpPr>
            <p:cNvPr id="92" name="六边形 91"/>
            <p:cNvSpPr/>
            <p:nvPr/>
          </p:nvSpPr>
          <p:spPr>
            <a:xfrm>
              <a:off x="2486024" y="2882351"/>
              <a:ext cx="1340045" cy="1155212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六边形 33"/>
            <p:cNvSpPr/>
            <p:nvPr/>
          </p:nvSpPr>
          <p:spPr>
            <a:xfrm>
              <a:off x="2806426" y="3125462"/>
              <a:ext cx="699242" cy="695960"/>
            </a:xfrm>
            <a:custGeom>
              <a:avLst/>
              <a:gdLst>
                <a:gd name="connsiteX0" fmla="*/ 315609 w 338137"/>
                <a:gd name="connsiteY0" fmla="*/ 185737 h 336550"/>
                <a:gd name="connsiteX1" fmla="*/ 338137 w 338137"/>
                <a:gd name="connsiteY1" fmla="*/ 185737 h 336550"/>
                <a:gd name="connsiteX2" fmla="*/ 185737 w 338137"/>
                <a:gd name="connsiteY2" fmla="*/ 336550 h 336550"/>
                <a:gd name="connsiteX3" fmla="*/ 185737 w 338137"/>
                <a:gd name="connsiteY3" fmla="*/ 314256 h 336550"/>
                <a:gd name="connsiteX4" fmla="*/ 315609 w 338137"/>
                <a:gd name="connsiteY4" fmla="*/ 185737 h 336550"/>
                <a:gd name="connsiteX5" fmla="*/ 249042 w 338137"/>
                <a:gd name="connsiteY5" fmla="*/ 185737 h 336550"/>
                <a:gd name="connsiteX6" fmla="*/ 271462 w 338137"/>
                <a:gd name="connsiteY6" fmla="*/ 185737 h 336550"/>
                <a:gd name="connsiteX7" fmla="*/ 185737 w 338137"/>
                <a:gd name="connsiteY7" fmla="*/ 269875 h 336550"/>
                <a:gd name="connsiteX8" fmla="*/ 185737 w 338137"/>
                <a:gd name="connsiteY8" fmla="*/ 247870 h 336550"/>
                <a:gd name="connsiteX9" fmla="*/ 249042 w 338137"/>
                <a:gd name="connsiteY9" fmla="*/ 185737 h 336550"/>
                <a:gd name="connsiteX10" fmla="*/ 66675 w 338137"/>
                <a:gd name="connsiteY10" fmla="*/ 185737 h 336550"/>
                <a:gd name="connsiteX11" fmla="*/ 89095 w 338137"/>
                <a:gd name="connsiteY11" fmla="*/ 185737 h 336550"/>
                <a:gd name="connsiteX12" fmla="*/ 152400 w 338137"/>
                <a:gd name="connsiteY12" fmla="*/ 247870 h 336550"/>
                <a:gd name="connsiteX13" fmla="*/ 152400 w 338137"/>
                <a:gd name="connsiteY13" fmla="*/ 269875 h 336550"/>
                <a:gd name="connsiteX14" fmla="*/ 66675 w 338137"/>
                <a:gd name="connsiteY14" fmla="*/ 185737 h 336550"/>
                <a:gd name="connsiteX15" fmla="*/ 0 w 338137"/>
                <a:gd name="connsiteY15" fmla="*/ 185737 h 336550"/>
                <a:gd name="connsiteX16" fmla="*/ 22528 w 338137"/>
                <a:gd name="connsiteY16" fmla="*/ 185737 h 336550"/>
                <a:gd name="connsiteX17" fmla="*/ 152400 w 338137"/>
                <a:gd name="connsiteY17" fmla="*/ 314256 h 336550"/>
                <a:gd name="connsiteX18" fmla="*/ 152400 w 338137"/>
                <a:gd name="connsiteY18" fmla="*/ 336550 h 336550"/>
                <a:gd name="connsiteX19" fmla="*/ 0 w 338137"/>
                <a:gd name="connsiteY19" fmla="*/ 185737 h 336550"/>
                <a:gd name="connsiteX20" fmla="*/ 169069 w 338137"/>
                <a:gd name="connsiteY20" fmla="*/ 127000 h 336550"/>
                <a:gd name="connsiteX21" fmla="*/ 186045 w 338137"/>
                <a:gd name="connsiteY21" fmla="*/ 130918 h 336550"/>
                <a:gd name="connsiteX22" fmla="*/ 205633 w 338137"/>
                <a:gd name="connsiteY22" fmla="*/ 150506 h 336550"/>
                <a:gd name="connsiteX23" fmla="*/ 209550 w 338137"/>
                <a:gd name="connsiteY23" fmla="*/ 167482 h 336550"/>
                <a:gd name="connsiteX24" fmla="*/ 205633 w 338137"/>
                <a:gd name="connsiteY24" fmla="*/ 184458 h 336550"/>
                <a:gd name="connsiteX25" fmla="*/ 186045 w 338137"/>
                <a:gd name="connsiteY25" fmla="*/ 204046 h 336550"/>
                <a:gd name="connsiteX26" fmla="*/ 169069 w 338137"/>
                <a:gd name="connsiteY26" fmla="*/ 207963 h 336550"/>
                <a:gd name="connsiteX27" fmla="*/ 152093 w 338137"/>
                <a:gd name="connsiteY27" fmla="*/ 204046 h 336550"/>
                <a:gd name="connsiteX28" fmla="*/ 132505 w 338137"/>
                <a:gd name="connsiteY28" fmla="*/ 184458 h 336550"/>
                <a:gd name="connsiteX29" fmla="*/ 128587 w 338137"/>
                <a:gd name="connsiteY29" fmla="*/ 167482 h 336550"/>
                <a:gd name="connsiteX30" fmla="*/ 132505 w 338137"/>
                <a:gd name="connsiteY30" fmla="*/ 150506 h 336550"/>
                <a:gd name="connsiteX31" fmla="*/ 152093 w 338137"/>
                <a:gd name="connsiteY31" fmla="*/ 130918 h 336550"/>
                <a:gd name="connsiteX32" fmla="*/ 169069 w 338137"/>
                <a:gd name="connsiteY32" fmla="*/ 127000 h 336550"/>
                <a:gd name="connsiteX33" fmla="*/ 185737 w 338137"/>
                <a:gd name="connsiteY33" fmla="*/ 65087 h 336550"/>
                <a:gd name="connsiteX34" fmla="*/ 271462 w 338137"/>
                <a:gd name="connsiteY34" fmla="*/ 150812 h 336550"/>
                <a:gd name="connsiteX35" fmla="*/ 249042 w 338137"/>
                <a:gd name="connsiteY35" fmla="*/ 150812 h 336550"/>
                <a:gd name="connsiteX36" fmla="*/ 185737 w 338137"/>
                <a:gd name="connsiteY36" fmla="*/ 87507 h 336550"/>
                <a:gd name="connsiteX37" fmla="*/ 185737 w 338137"/>
                <a:gd name="connsiteY37" fmla="*/ 65087 h 336550"/>
                <a:gd name="connsiteX38" fmla="*/ 152400 w 338137"/>
                <a:gd name="connsiteY38" fmla="*/ 65087 h 336550"/>
                <a:gd name="connsiteX39" fmla="*/ 152400 w 338137"/>
                <a:gd name="connsiteY39" fmla="*/ 87507 h 336550"/>
                <a:gd name="connsiteX40" fmla="*/ 89095 w 338137"/>
                <a:gd name="connsiteY40" fmla="*/ 150812 h 336550"/>
                <a:gd name="connsiteX41" fmla="*/ 66675 w 338137"/>
                <a:gd name="connsiteY41" fmla="*/ 150812 h 336550"/>
                <a:gd name="connsiteX42" fmla="*/ 152400 w 338137"/>
                <a:gd name="connsiteY42" fmla="*/ 65087 h 336550"/>
                <a:gd name="connsiteX43" fmla="*/ 185737 w 338137"/>
                <a:gd name="connsiteY43" fmla="*/ 0 h 336550"/>
                <a:gd name="connsiteX44" fmla="*/ 338137 w 338137"/>
                <a:gd name="connsiteY44" fmla="*/ 150813 h 336550"/>
                <a:gd name="connsiteX45" fmla="*/ 315609 w 338137"/>
                <a:gd name="connsiteY45" fmla="*/ 150813 h 336550"/>
                <a:gd name="connsiteX46" fmla="*/ 185737 w 338137"/>
                <a:gd name="connsiteY46" fmla="*/ 22294 h 336550"/>
                <a:gd name="connsiteX47" fmla="*/ 185737 w 338137"/>
                <a:gd name="connsiteY47" fmla="*/ 0 h 336550"/>
                <a:gd name="connsiteX48" fmla="*/ 152400 w 338137"/>
                <a:gd name="connsiteY48" fmla="*/ 0 h 336550"/>
                <a:gd name="connsiteX49" fmla="*/ 152400 w 338137"/>
                <a:gd name="connsiteY49" fmla="*/ 22294 h 336550"/>
                <a:gd name="connsiteX50" fmla="*/ 22528 w 338137"/>
                <a:gd name="connsiteY50" fmla="*/ 150813 h 336550"/>
                <a:gd name="connsiteX51" fmla="*/ 0 w 338137"/>
                <a:gd name="connsiteY51" fmla="*/ 150813 h 336550"/>
                <a:gd name="connsiteX52" fmla="*/ 152400 w 338137"/>
                <a:gd name="connsiteY52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38137" h="336550">
                  <a:moveTo>
                    <a:pt x="315609" y="185737"/>
                  </a:moveTo>
                  <a:cubicBezTo>
                    <a:pt x="315609" y="185737"/>
                    <a:pt x="315609" y="185737"/>
                    <a:pt x="338137" y="185737"/>
                  </a:cubicBezTo>
                  <a:cubicBezTo>
                    <a:pt x="330186" y="265734"/>
                    <a:pt x="266576" y="328682"/>
                    <a:pt x="185737" y="336550"/>
                  </a:cubicBezTo>
                  <a:cubicBezTo>
                    <a:pt x="185737" y="336550"/>
                    <a:pt x="185737" y="336550"/>
                    <a:pt x="185737" y="314256"/>
                  </a:cubicBezTo>
                  <a:cubicBezTo>
                    <a:pt x="253323" y="306388"/>
                    <a:pt x="307657" y="252620"/>
                    <a:pt x="315609" y="185737"/>
                  </a:cubicBezTo>
                  <a:close/>
                  <a:moveTo>
                    <a:pt x="249042" y="185737"/>
                  </a:moveTo>
                  <a:cubicBezTo>
                    <a:pt x="249042" y="185737"/>
                    <a:pt x="249042" y="185737"/>
                    <a:pt x="271462" y="185737"/>
                  </a:cubicBezTo>
                  <a:cubicBezTo>
                    <a:pt x="264868" y="228453"/>
                    <a:pt x="229259" y="263403"/>
                    <a:pt x="185737" y="269875"/>
                  </a:cubicBezTo>
                  <a:cubicBezTo>
                    <a:pt x="185737" y="269875"/>
                    <a:pt x="185737" y="269875"/>
                    <a:pt x="185737" y="247870"/>
                  </a:cubicBezTo>
                  <a:cubicBezTo>
                    <a:pt x="217390" y="241398"/>
                    <a:pt x="242448" y="216804"/>
                    <a:pt x="249042" y="185737"/>
                  </a:cubicBezTo>
                  <a:close/>
                  <a:moveTo>
                    <a:pt x="66675" y="185737"/>
                  </a:moveTo>
                  <a:cubicBezTo>
                    <a:pt x="66675" y="185737"/>
                    <a:pt x="66675" y="185737"/>
                    <a:pt x="89095" y="185737"/>
                  </a:cubicBezTo>
                  <a:cubicBezTo>
                    <a:pt x="95689" y="216804"/>
                    <a:pt x="120747" y="241398"/>
                    <a:pt x="152400" y="247870"/>
                  </a:cubicBezTo>
                  <a:cubicBezTo>
                    <a:pt x="152400" y="247870"/>
                    <a:pt x="152400" y="247870"/>
                    <a:pt x="152400" y="269875"/>
                  </a:cubicBezTo>
                  <a:cubicBezTo>
                    <a:pt x="108878" y="263403"/>
                    <a:pt x="73269" y="228453"/>
                    <a:pt x="66675" y="185737"/>
                  </a:cubicBezTo>
                  <a:close/>
                  <a:moveTo>
                    <a:pt x="0" y="185737"/>
                  </a:moveTo>
                  <a:cubicBezTo>
                    <a:pt x="0" y="185737"/>
                    <a:pt x="0" y="185737"/>
                    <a:pt x="22528" y="185737"/>
                  </a:cubicBezTo>
                  <a:cubicBezTo>
                    <a:pt x="30480" y="252620"/>
                    <a:pt x="84814" y="306388"/>
                    <a:pt x="152400" y="314256"/>
                  </a:cubicBezTo>
                  <a:cubicBezTo>
                    <a:pt x="152400" y="314256"/>
                    <a:pt x="152400" y="314256"/>
                    <a:pt x="152400" y="336550"/>
                  </a:cubicBezTo>
                  <a:cubicBezTo>
                    <a:pt x="71561" y="328682"/>
                    <a:pt x="7951" y="265734"/>
                    <a:pt x="0" y="185737"/>
                  </a:cubicBezTo>
                  <a:close/>
                  <a:moveTo>
                    <a:pt x="169069" y="127000"/>
                  </a:moveTo>
                  <a:cubicBezTo>
                    <a:pt x="175598" y="127000"/>
                    <a:pt x="180821" y="128306"/>
                    <a:pt x="186045" y="130918"/>
                  </a:cubicBezTo>
                  <a:cubicBezTo>
                    <a:pt x="195186" y="134835"/>
                    <a:pt x="201715" y="141365"/>
                    <a:pt x="205633" y="150506"/>
                  </a:cubicBezTo>
                  <a:cubicBezTo>
                    <a:pt x="208244" y="155729"/>
                    <a:pt x="209550" y="160952"/>
                    <a:pt x="209550" y="167482"/>
                  </a:cubicBezTo>
                  <a:cubicBezTo>
                    <a:pt x="209550" y="174011"/>
                    <a:pt x="208244" y="179234"/>
                    <a:pt x="205633" y="184458"/>
                  </a:cubicBezTo>
                  <a:cubicBezTo>
                    <a:pt x="201715" y="193599"/>
                    <a:pt x="195186" y="200128"/>
                    <a:pt x="186045" y="204046"/>
                  </a:cubicBezTo>
                  <a:cubicBezTo>
                    <a:pt x="180821" y="206657"/>
                    <a:pt x="175598" y="207963"/>
                    <a:pt x="169069" y="207963"/>
                  </a:cubicBezTo>
                  <a:cubicBezTo>
                    <a:pt x="162539" y="207963"/>
                    <a:pt x="157316" y="206657"/>
                    <a:pt x="152093" y="204046"/>
                  </a:cubicBezTo>
                  <a:cubicBezTo>
                    <a:pt x="142952" y="200128"/>
                    <a:pt x="136422" y="193599"/>
                    <a:pt x="132505" y="184458"/>
                  </a:cubicBezTo>
                  <a:cubicBezTo>
                    <a:pt x="129893" y="179234"/>
                    <a:pt x="128587" y="174011"/>
                    <a:pt x="128587" y="167482"/>
                  </a:cubicBezTo>
                  <a:cubicBezTo>
                    <a:pt x="128587" y="160952"/>
                    <a:pt x="129893" y="155729"/>
                    <a:pt x="132505" y="150506"/>
                  </a:cubicBezTo>
                  <a:cubicBezTo>
                    <a:pt x="136422" y="141365"/>
                    <a:pt x="142952" y="134835"/>
                    <a:pt x="152093" y="130918"/>
                  </a:cubicBezTo>
                  <a:cubicBezTo>
                    <a:pt x="157316" y="128306"/>
                    <a:pt x="162539" y="127000"/>
                    <a:pt x="169069" y="127000"/>
                  </a:cubicBezTo>
                  <a:close/>
                  <a:moveTo>
                    <a:pt x="185737" y="65087"/>
                  </a:moveTo>
                  <a:cubicBezTo>
                    <a:pt x="229259" y="71681"/>
                    <a:pt x="264868" y="107290"/>
                    <a:pt x="271462" y="150812"/>
                  </a:cubicBezTo>
                  <a:cubicBezTo>
                    <a:pt x="271462" y="150812"/>
                    <a:pt x="271462" y="150812"/>
                    <a:pt x="249042" y="150812"/>
                  </a:cubicBezTo>
                  <a:cubicBezTo>
                    <a:pt x="242448" y="119159"/>
                    <a:pt x="217390" y="94101"/>
                    <a:pt x="185737" y="87507"/>
                  </a:cubicBezTo>
                  <a:cubicBezTo>
                    <a:pt x="185737" y="87507"/>
                    <a:pt x="185737" y="87507"/>
                    <a:pt x="185737" y="65087"/>
                  </a:cubicBezTo>
                  <a:close/>
                  <a:moveTo>
                    <a:pt x="152400" y="65087"/>
                  </a:moveTo>
                  <a:cubicBezTo>
                    <a:pt x="152400" y="65087"/>
                    <a:pt x="152400" y="65087"/>
                    <a:pt x="152400" y="87507"/>
                  </a:cubicBezTo>
                  <a:cubicBezTo>
                    <a:pt x="120747" y="94101"/>
                    <a:pt x="95689" y="119159"/>
                    <a:pt x="89095" y="150812"/>
                  </a:cubicBezTo>
                  <a:lnTo>
                    <a:pt x="66675" y="150812"/>
                  </a:lnTo>
                  <a:cubicBezTo>
                    <a:pt x="73269" y="107290"/>
                    <a:pt x="108878" y="71681"/>
                    <a:pt x="152400" y="65087"/>
                  </a:cubicBezTo>
                  <a:close/>
                  <a:moveTo>
                    <a:pt x="185737" y="0"/>
                  </a:moveTo>
                  <a:cubicBezTo>
                    <a:pt x="266576" y="7868"/>
                    <a:pt x="330186" y="70816"/>
                    <a:pt x="338137" y="150813"/>
                  </a:cubicBezTo>
                  <a:cubicBezTo>
                    <a:pt x="338137" y="150813"/>
                    <a:pt x="338137" y="150813"/>
                    <a:pt x="315609" y="150813"/>
                  </a:cubicBezTo>
                  <a:cubicBezTo>
                    <a:pt x="307657" y="83930"/>
                    <a:pt x="253323" y="30162"/>
                    <a:pt x="185737" y="22294"/>
                  </a:cubicBezTo>
                  <a:cubicBezTo>
                    <a:pt x="185737" y="22294"/>
                    <a:pt x="185737" y="22294"/>
                    <a:pt x="185737" y="0"/>
                  </a:cubicBezTo>
                  <a:close/>
                  <a:moveTo>
                    <a:pt x="152400" y="0"/>
                  </a:moveTo>
                  <a:cubicBezTo>
                    <a:pt x="152400" y="0"/>
                    <a:pt x="152400" y="0"/>
                    <a:pt x="152400" y="22294"/>
                  </a:cubicBezTo>
                  <a:cubicBezTo>
                    <a:pt x="84814" y="30162"/>
                    <a:pt x="30480" y="83930"/>
                    <a:pt x="22528" y="150813"/>
                  </a:cubicBezTo>
                  <a:cubicBezTo>
                    <a:pt x="22528" y="150813"/>
                    <a:pt x="22528" y="150813"/>
                    <a:pt x="0" y="150813"/>
                  </a:cubicBezTo>
                  <a:cubicBezTo>
                    <a:pt x="7951" y="70816"/>
                    <a:pt x="71561" y="7868"/>
                    <a:pt x="152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463636" y="2996814"/>
            <a:ext cx="1340045" cy="1155212"/>
            <a:chOff x="4442046" y="3761354"/>
            <a:chExt cx="1340045" cy="1155212"/>
          </a:xfrm>
        </p:grpSpPr>
        <p:sp>
          <p:nvSpPr>
            <p:cNvPr id="95" name="六边形 94"/>
            <p:cNvSpPr/>
            <p:nvPr/>
          </p:nvSpPr>
          <p:spPr>
            <a:xfrm>
              <a:off x="4442046" y="3761354"/>
              <a:ext cx="1340045" cy="1155212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6" name="六边形 34"/>
            <p:cNvSpPr/>
            <p:nvPr/>
          </p:nvSpPr>
          <p:spPr>
            <a:xfrm>
              <a:off x="4762447" y="4009426"/>
              <a:ext cx="699242" cy="659068"/>
            </a:xfrm>
            <a:custGeom>
              <a:avLst/>
              <a:gdLst>
                <a:gd name="connsiteX0" fmla="*/ 256155 w 336853"/>
                <a:gd name="connsiteY0" fmla="*/ 263525 h 317500"/>
                <a:gd name="connsiteX1" fmla="*/ 268061 w 336853"/>
                <a:gd name="connsiteY1" fmla="*/ 299070 h 317500"/>
                <a:gd name="connsiteX2" fmla="*/ 269384 w 336853"/>
                <a:gd name="connsiteY2" fmla="*/ 303019 h 317500"/>
                <a:gd name="connsiteX3" fmla="*/ 274676 w 336853"/>
                <a:gd name="connsiteY3" fmla="*/ 289855 h 317500"/>
                <a:gd name="connsiteX4" fmla="*/ 277322 w 336853"/>
                <a:gd name="connsiteY4" fmla="*/ 272740 h 317500"/>
                <a:gd name="connsiteX5" fmla="*/ 279968 w 336853"/>
                <a:gd name="connsiteY5" fmla="*/ 289855 h 317500"/>
                <a:gd name="connsiteX6" fmla="*/ 285259 w 336853"/>
                <a:gd name="connsiteY6" fmla="*/ 303019 h 317500"/>
                <a:gd name="connsiteX7" fmla="*/ 286582 w 336853"/>
                <a:gd name="connsiteY7" fmla="*/ 299070 h 317500"/>
                <a:gd name="connsiteX8" fmla="*/ 298489 w 336853"/>
                <a:gd name="connsiteY8" fmla="*/ 263525 h 317500"/>
                <a:gd name="connsiteX9" fmla="*/ 320978 w 336853"/>
                <a:gd name="connsiteY9" fmla="*/ 275373 h 317500"/>
                <a:gd name="connsiteX10" fmla="*/ 336853 w 336853"/>
                <a:gd name="connsiteY10" fmla="*/ 317500 h 317500"/>
                <a:gd name="connsiteX11" fmla="*/ 217790 w 336853"/>
                <a:gd name="connsiteY11" fmla="*/ 317500 h 317500"/>
                <a:gd name="connsiteX12" fmla="*/ 233665 w 336853"/>
                <a:gd name="connsiteY12" fmla="*/ 275373 h 317500"/>
                <a:gd name="connsiteX13" fmla="*/ 256155 w 336853"/>
                <a:gd name="connsiteY13" fmla="*/ 263525 h 317500"/>
                <a:gd name="connsiteX14" fmla="*/ 37966 w 336853"/>
                <a:gd name="connsiteY14" fmla="*/ 263525 h 317500"/>
                <a:gd name="connsiteX15" fmla="*/ 48433 w 336853"/>
                <a:gd name="connsiteY15" fmla="*/ 299070 h 317500"/>
                <a:gd name="connsiteX16" fmla="*/ 51050 w 336853"/>
                <a:gd name="connsiteY16" fmla="*/ 303019 h 317500"/>
                <a:gd name="connsiteX17" fmla="*/ 54975 w 336853"/>
                <a:gd name="connsiteY17" fmla="*/ 289855 h 317500"/>
                <a:gd name="connsiteX18" fmla="*/ 58900 w 336853"/>
                <a:gd name="connsiteY18" fmla="*/ 272740 h 317500"/>
                <a:gd name="connsiteX19" fmla="*/ 61517 w 336853"/>
                <a:gd name="connsiteY19" fmla="*/ 289855 h 317500"/>
                <a:gd name="connsiteX20" fmla="*/ 66751 w 336853"/>
                <a:gd name="connsiteY20" fmla="*/ 303019 h 317500"/>
                <a:gd name="connsiteX21" fmla="*/ 68059 w 336853"/>
                <a:gd name="connsiteY21" fmla="*/ 299070 h 317500"/>
                <a:gd name="connsiteX22" fmla="*/ 78526 w 336853"/>
                <a:gd name="connsiteY22" fmla="*/ 263525 h 317500"/>
                <a:gd name="connsiteX23" fmla="*/ 102077 w 336853"/>
                <a:gd name="connsiteY23" fmla="*/ 275373 h 317500"/>
                <a:gd name="connsiteX24" fmla="*/ 116469 w 336853"/>
                <a:gd name="connsiteY24" fmla="*/ 317500 h 317500"/>
                <a:gd name="connsiteX25" fmla="*/ 23 w 336853"/>
                <a:gd name="connsiteY25" fmla="*/ 317500 h 317500"/>
                <a:gd name="connsiteX26" fmla="*/ 15724 w 336853"/>
                <a:gd name="connsiteY26" fmla="*/ 275373 h 317500"/>
                <a:gd name="connsiteX27" fmla="*/ 37966 w 336853"/>
                <a:gd name="connsiteY27" fmla="*/ 263525 h 317500"/>
                <a:gd name="connsiteX28" fmla="*/ 212235 w 336853"/>
                <a:gd name="connsiteY28" fmla="*/ 236538 h 317500"/>
                <a:gd name="connsiteX29" fmla="*/ 217792 w 336853"/>
                <a:gd name="connsiteY29" fmla="*/ 242888 h 317500"/>
                <a:gd name="connsiteX30" fmla="*/ 212235 w 336853"/>
                <a:gd name="connsiteY30" fmla="*/ 249238 h 317500"/>
                <a:gd name="connsiteX31" fmla="*/ 206678 w 336853"/>
                <a:gd name="connsiteY31" fmla="*/ 242888 h 317500"/>
                <a:gd name="connsiteX32" fmla="*/ 212235 w 336853"/>
                <a:gd name="connsiteY32" fmla="*/ 236538 h 317500"/>
                <a:gd name="connsiteX33" fmla="*/ 124128 w 336853"/>
                <a:gd name="connsiteY33" fmla="*/ 236538 h 317500"/>
                <a:gd name="connsiteX34" fmla="*/ 130478 w 336853"/>
                <a:gd name="connsiteY34" fmla="*/ 242888 h 317500"/>
                <a:gd name="connsiteX35" fmla="*/ 124128 w 336853"/>
                <a:gd name="connsiteY35" fmla="*/ 249238 h 317500"/>
                <a:gd name="connsiteX36" fmla="*/ 117778 w 336853"/>
                <a:gd name="connsiteY36" fmla="*/ 242888 h 317500"/>
                <a:gd name="connsiteX37" fmla="*/ 124128 w 336853"/>
                <a:gd name="connsiteY37" fmla="*/ 236538 h 317500"/>
                <a:gd name="connsiteX38" fmla="*/ 196360 w 336853"/>
                <a:gd name="connsiteY38" fmla="*/ 227013 h 317500"/>
                <a:gd name="connsiteX39" fmla="*/ 201917 w 336853"/>
                <a:gd name="connsiteY39" fmla="*/ 233363 h 317500"/>
                <a:gd name="connsiteX40" fmla="*/ 196360 w 336853"/>
                <a:gd name="connsiteY40" fmla="*/ 239713 h 317500"/>
                <a:gd name="connsiteX41" fmla="*/ 190803 w 336853"/>
                <a:gd name="connsiteY41" fmla="*/ 233363 h 317500"/>
                <a:gd name="connsiteX42" fmla="*/ 196360 w 336853"/>
                <a:gd name="connsiteY42" fmla="*/ 227013 h 317500"/>
                <a:gd name="connsiteX43" fmla="*/ 138415 w 336853"/>
                <a:gd name="connsiteY43" fmla="*/ 227013 h 317500"/>
                <a:gd name="connsiteX44" fmla="*/ 144765 w 336853"/>
                <a:gd name="connsiteY44" fmla="*/ 233363 h 317500"/>
                <a:gd name="connsiteX45" fmla="*/ 138415 w 336853"/>
                <a:gd name="connsiteY45" fmla="*/ 239713 h 317500"/>
                <a:gd name="connsiteX46" fmla="*/ 132065 w 336853"/>
                <a:gd name="connsiteY46" fmla="*/ 233363 h 317500"/>
                <a:gd name="connsiteX47" fmla="*/ 138415 w 336853"/>
                <a:gd name="connsiteY47" fmla="*/ 227013 h 317500"/>
                <a:gd name="connsiteX48" fmla="*/ 185405 w 336853"/>
                <a:gd name="connsiteY48" fmla="*/ 218758 h 317500"/>
                <a:gd name="connsiteX49" fmla="*/ 187945 w 336853"/>
                <a:gd name="connsiteY49" fmla="*/ 226378 h 317500"/>
                <a:gd name="connsiteX50" fmla="*/ 179055 w 336853"/>
                <a:gd name="connsiteY50" fmla="*/ 228918 h 317500"/>
                <a:gd name="connsiteX51" fmla="*/ 177785 w 336853"/>
                <a:gd name="connsiteY51" fmla="*/ 221298 h 317500"/>
                <a:gd name="connsiteX52" fmla="*/ 185405 w 336853"/>
                <a:gd name="connsiteY52" fmla="*/ 218758 h 317500"/>
                <a:gd name="connsiteX53" fmla="*/ 149210 w 336853"/>
                <a:gd name="connsiteY53" fmla="*/ 218758 h 317500"/>
                <a:gd name="connsiteX54" fmla="*/ 159212 w 336853"/>
                <a:gd name="connsiteY54" fmla="*/ 221298 h 317500"/>
                <a:gd name="connsiteX55" fmla="*/ 156354 w 336853"/>
                <a:gd name="connsiteY55" fmla="*/ 228918 h 317500"/>
                <a:gd name="connsiteX56" fmla="*/ 147782 w 336853"/>
                <a:gd name="connsiteY56" fmla="*/ 226378 h 317500"/>
                <a:gd name="connsiteX57" fmla="*/ 149210 w 336853"/>
                <a:gd name="connsiteY57" fmla="*/ 218758 h 317500"/>
                <a:gd name="connsiteX58" fmla="*/ 167785 w 336853"/>
                <a:gd name="connsiteY58" fmla="*/ 207963 h 317500"/>
                <a:gd name="connsiteX59" fmla="*/ 173342 w 336853"/>
                <a:gd name="connsiteY59" fmla="*/ 213520 h 317500"/>
                <a:gd name="connsiteX60" fmla="*/ 167785 w 336853"/>
                <a:gd name="connsiteY60" fmla="*/ 219077 h 317500"/>
                <a:gd name="connsiteX61" fmla="*/ 162228 w 336853"/>
                <a:gd name="connsiteY61" fmla="*/ 213520 h 317500"/>
                <a:gd name="connsiteX62" fmla="*/ 167785 w 336853"/>
                <a:gd name="connsiteY62" fmla="*/ 207963 h 317500"/>
                <a:gd name="connsiteX63" fmla="*/ 167785 w 336853"/>
                <a:gd name="connsiteY63" fmla="*/ 190500 h 317500"/>
                <a:gd name="connsiteX64" fmla="*/ 173342 w 336853"/>
                <a:gd name="connsiteY64" fmla="*/ 196850 h 317500"/>
                <a:gd name="connsiteX65" fmla="*/ 167785 w 336853"/>
                <a:gd name="connsiteY65" fmla="*/ 203200 h 317500"/>
                <a:gd name="connsiteX66" fmla="*/ 162228 w 336853"/>
                <a:gd name="connsiteY66" fmla="*/ 196850 h 317500"/>
                <a:gd name="connsiteX67" fmla="*/ 167785 w 336853"/>
                <a:gd name="connsiteY67" fmla="*/ 190500 h 317500"/>
                <a:gd name="connsiteX68" fmla="*/ 269512 w 336853"/>
                <a:gd name="connsiteY68" fmla="*/ 182286 h 317500"/>
                <a:gd name="connsiteX69" fmla="*/ 276020 w 336853"/>
                <a:gd name="connsiteY69" fmla="*/ 182286 h 317500"/>
                <a:gd name="connsiteX70" fmla="*/ 290340 w 336853"/>
                <a:gd name="connsiteY70" fmla="*/ 184906 h 317500"/>
                <a:gd name="connsiteX71" fmla="*/ 296849 w 336853"/>
                <a:gd name="connsiteY71" fmla="*/ 191458 h 317500"/>
                <a:gd name="connsiteX72" fmla="*/ 304659 w 336853"/>
                <a:gd name="connsiteY72" fmla="*/ 216354 h 317500"/>
                <a:gd name="connsiteX73" fmla="*/ 304659 w 336853"/>
                <a:gd name="connsiteY73" fmla="*/ 220285 h 317500"/>
                <a:gd name="connsiteX74" fmla="*/ 307263 w 336853"/>
                <a:gd name="connsiteY74" fmla="*/ 230767 h 317500"/>
                <a:gd name="connsiteX75" fmla="*/ 302056 w 336853"/>
                <a:gd name="connsiteY75" fmla="*/ 239940 h 317500"/>
                <a:gd name="connsiteX76" fmla="*/ 283831 w 336853"/>
                <a:gd name="connsiteY76" fmla="*/ 262215 h 317500"/>
                <a:gd name="connsiteX77" fmla="*/ 270813 w 336853"/>
                <a:gd name="connsiteY77" fmla="*/ 262215 h 317500"/>
                <a:gd name="connsiteX78" fmla="*/ 252589 w 336853"/>
                <a:gd name="connsiteY78" fmla="*/ 239940 h 317500"/>
                <a:gd name="connsiteX79" fmla="*/ 247382 w 336853"/>
                <a:gd name="connsiteY79" fmla="*/ 232078 h 317500"/>
                <a:gd name="connsiteX80" fmla="*/ 249985 w 336853"/>
                <a:gd name="connsiteY80" fmla="*/ 220285 h 317500"/>
                <a:gd name="connsiteX81" fmla="*/ 248684 w 336853"/>
                <a:gd name="connsiteY81" fmla="*/ 216354 h 317500"/>
                <a:gd name="connsiteX82" fmla="*/ 248684 w 336853"/>
                <a:gd name="connsiteY82" fmla="*/ 204561 h 317500"/>
                <a:gd name="connsiteX83" fmla="*/ 256494 w 336853"/>
                <a:gd name="connsiteY83" fmla="*/ 191458 h 317500"/>
                <a:gd name="connsiteX84" fmla="*/ 263003 w 336853"/>
                <a:gd name="connsiteY84" fmla="*/ 186217 h 317500"/>
                <a:gd name="connsiteX85" fmla="*/ 269512 w 336853"/>
                <a:gd name="connsiteY85" fmla="*/ 182286 h 317500"/>
                <a:gd name="connsiteX86" fmla="*/ 50941 w 336853"/>
                <a:gd name="connsiteY86" fmla="*/ 182286 h 317500"/>
                <a:gd name="connsiteX87" fmla="*/ 56254 w 336853"/>
                <a:gd name="connsiteY87" fmla="*/ 182286 h 317500"/>
                <a:gd name="connsiteX88" fmla="*/ 72194 w 336853"/>
                <a:gd name="connsiteY88" fmla="*/ 184906 h 317500"/>
                <a:gd name="connsiteX89" fmla="*/ 78836 w 336853"/>
                <a:gd name="connsiteY89" fmla="*/ 191458 h 317500"/>
                <a:gd name="connsiteX90" fmla="*/ 86806 w 336853"/>
                <a:gd name="connsiteY90" fmla="*/ 216354 h 317500"/>
                <a:gd name="connsiteX91" fmla="*/ 85477 w 336853"/>
                <a:gd name="connsiteY91" fmla="*/ 220285 h 317500"/>
                <a:gd name="connsiteX92" fmla="*/ 88134 w 336853"/>
                <a:gd name="connsiteY92" fmla="*/ 230767 h 317500"/>
                <a:gd name="connsiteX93" fmla="*/ 82821 w 336853"/>
                <a:gd name="connsiteY93" fmla="*/ 239940 h 317500"/>
                <a:gd name="connsiteX94" fmla="*/ 65553 w 336853"/>
                <a:gd name="connsiteY94" fmla="*/ 262215 h 317500"/>
                <a:gd name="connsiteX95" fmla="*/ 52269 w 336853"/>
                <a:gd name="connsiteY95" fmla="*/ 262215 h 317500"/>
                <a:gd name="connsiteX96" fmla="*/ 33673 w 336853"/>
                <a:gd name="connsiteY96" fmla="*/ 239940 h 317500"/>
                <a:gd name="connsiteX97" fmla="*/ 28359 w 336853"/>
                <a:gd name="connsiteY97" fmla="*/ 232078 h 317500"/>
                <a:gd name="connsiteX98" fmla="*/ 31016 w 336853"/>
                <a:gd name="connsiteY98" fmla="*/ 220285 h 317500"/>
                <a:gd name="connsiteX99" fmla="*/ 29688 w 336853"/>
                <a:gd name="connsiteY99" fmla="*/ 216354 h 317500"/>
                <a:gd name="connsiteX100" fmla="*/ 29688 w 336853"/>
                <a:gd name="connsiteY100" fmla="*/ 204561 h 317500"/>
                <a:gd name="connsiteX101" fmla="*/ 37658 w 336853"/>
                <a:gd name="connsiteY101" fmla="*/ 191458 h 317500"/>
                <a:gd name="connsiteX102" fmla="*/ 44299 w 336853"/>
                <a:gd name="connsiteY102" fmla="*/ 186217 h 317500"/>
                <a:gd name="connsiteX103" fmla="*/ 50941 w 336853"/>
                <a:gd name="connsiteY103" fmla="*/ 182286 h 317500"/>
                <a:gd name="connsiteX104" fmla="*/ 167785 w 336853"/>
                <a:gd name="connsiteY104" fmla="*/ 173038 h 317500"/>
                <a:gd name="connsiteX105" fmla="*/ 173342 w 336853"/>
                <a:gd name="connsiteY105" fmla="*/ 179388 h 317500"/>
                <a:gd name="connsiteX106" fmla="*/ 167785 w 336853"/>
                <a:gd name="connsiteY106" fmla="*/ 185738 h 317500"/>
                <a:gd name="connsiteX107" fmla="*/ 162228 w 336853"/>
                <a:gd name="connsiteY107" fmla="*/ 179388 h 317500"/>
                <a:gd name="connsiteX108" fmla="*/ 167785 w 336853"/>
                <a:gd name="connsiteY108" fmla="*/ 173038 h 317500"/>
                <a:gd name="connsiteX109" fmla="*/ 168402 w 336853"/>
                <a:gd name="connsiteY109" fmla="*/ 155575 h 317500"/>
                <a:gd name="connsiteX110" fmla="*/ 172106 w 336853"/>
                <a:gd name="connsiteY110" fmla="*/ 156986 h 317500"/>
                <a:gd name="connsiteX111" fmla="*/ 173341 w 336853"/>
                <a:gd name="connsiteY111" fmla="*/ 161219 h 317500"/>
                <a:gd name="connsiteX112" fmla="*/ 172106 w 336853"/>
                <a:gd name="connsiteY112" fmla="*/ 166864 h 317500"/>
                <a:gd name="connsiteX113" fmla="*/ 168402 w 336853"/>
                <a:gd name="connsiteY113" fmla="*/ 168275 h 317500"/>
                <a:gd name="connsiteX114" fmla="*/ 164697 w 336853"/>
                <a:gd name="connsiteY114" fmla="*/ 166864 h 317500"/>
                <a:gd name="connsiteX115" fmla="*/ 162228 w 336853"/>
                <a:gd name="connsiteY115" fmla="*/ 161219 h 317500"/>
                <a:gd name="connsiteX116" fmla="*/ 164697 w 336853"/>
                <a:gd name="connsiteY116" fmla="*/ 156986 h 317500"/>
                <a:gd name="connsiteX117" fmla="*/ 168402 w 336853"/>
                <a:gd name="connsiteY117" fmla="*/ 155575 h 317500"/>
                <a:gd name="connsiteX118" fmla="*/ 146617 w 336853"/>
                <a:gd name="connsiteY118" fmla="*/ 80963 h 317500"/>
                <a:gd name="connsiteX119" fmla="*/ 158524 w 336853"/>
                <a:gd name="connsiteY119" fmla="*/ 115191 h 317500"/>
                <a:gd name="connsiteX120" fmla="*/ 159847 w 336853"/>
                <a:gd name="connsiteY120" fmla="*/ 120457 h 317500"/>
                <a:gd name="connsiteX121" fmla="*/ 165138 w 336853"/>
                <a:gd name="connsiteY121" fmla="*/ 105976 h 317500"/>
                <a:gd name="connsiteX122" fmla="*/ 167784 w 336853"/>
                <a:gd name="connsiteY122" fmla="*/ 90178 h 317500"/>
                <a:gd name="connsiteX123" fmla="*/ 170430 w 336853"/>
                <a:gd name="connsiteY123" fmla="*/ 105976 h 317500"/>
                <a:gd name="connsiteX124" fmla="*/ 175722 w 336853"/>
                <a:gd name="connsiteY124" fmla="*/ 120457 h 317500"/>
                <a:gd name="connsiteX125" fmla="*/ 177045 w 336853"/>
                <a:gd name="connsiteY125" fmla="*/ 115191 h 317500"/>
                <a:gd name="connsiteX126" fmla="*/ 188951 w 336853"/>
                <a:gd name="connsiteY126" fmla="*/ 80963 h 317500"/>
                <a:gd name="connsiteX127" fmla="*/ 211441 w 336853"/>
                <a:gd name="connsiteY127" fmla="*/ 91494 h 317500"/>
                <a:gd name="connsiteX128" fmla="*/ 227316 w 336853"/>
                <a:gd name="connsiteY128" fmla="*/ 134938 h 317500"/>
                <a:gd name="connsiteX129" fmla="*/ 167784 w 336853"/>
                <a:gd name="connsiteY129" fmla="*/ 134938 h 317500"/>
                <a:gd name="connsiteX130" fmla="*/ 108253 w 336853"/>
                <a:gd name="connsiteY130" fmla="*/ 134938 h 317500"/>
                <a:gd name="connsiteX131" fmla="*/ 124128 w 336853"/>
                <a:gd name="connsiteY131" fmla="*/ 91494 h 317500"/>
                <a:gd name="connsiteX132" fmla="*/ 146617 w 336853"/>
                <a:gd name="connsiteY132" fmla="*/ 80963 h 317500"/>
                <a:gd name="connsiteX133" fmla="*/ 165180 w 336853"/>
                <a:gd name="connsiteY133" fmla="*/ 0 h 317500"/>
                <a:gd name="connsiteX134" fmla="*/ 180801 w 336853"/>
                <a:gd name="connsiteY134" fmla="*/ 3931 h 317500"/>
                <a:gd name="connsiteX135" fmla="*/ 187310 w 336853"/>
                <a:gd name="connsiteY135" fmla="*/ 10482 h 317500"/>
                <a:gd name="connsiteX136" fmla="*/ 195121 w 336853"/>
                <a:gd name="connsiteY136" fmla="*/ 35378 h 317500"/>
                <a:gd name="connsiteX137" fmla="*/ 195121 w 336853"/>
                <a:gd name="connsiteY137" fmla="*/ 39309 h 317500"/>
                <a:gd name="connsiteX138" fmla="*/ 196422 w 336853"/>
                <a:gd name="connsiteY138" fmla="*/ 49792 h 317500"/>
                <a:gd name="connsiteX139" fmla="*/ 192517 w 336853"/>
                <a:gd name="connsiteY139" fmla="*/ 58964 h 317500"/>
                <a:gd name="connsiteX140" fmla="*/ 174293 w 336853"/>
                <a:gd name="connsiteY140" fmla="*/ 81239 h 317500"/>
                <a:gd name="connsiteX141" fmla="*/ 161275 w 336853"/>
                <a:gd name="connsiteY141" fmla="*/ 81239 h 317500"/>
                <a:gd name="connsiteX142" fmla="*/ 143050 w 336853"/>
                <a:gd name="connsiteY142" fmla="*/ 58964 h 317500"/>
                <a:gd name="connsiteX143" fmla="*/ 137843 w 336853"/>
                <a:gd name="connsiteY143" fmla="*/ 49792 h 317500"/>
                <a:gd name="connsiteX144" fmla="*/ 140447 w 336853"/>
                <a:gd name="connsiteY144" fmla="*/ 39309 h 317500"/>
                <a:gd name="connsiteX145" fmla="*/ 139145 w 336853"/>
                <a:gd name="connsiteY145" fmla="*/ 35378 h 317500"/>
                <a:gd name="connsiteX146" fmla="*/ 139145 w 336853"/>
                <a:gd name="connsiteY146" fmla="*/ 23585 h 317500"/>
                <a:gd name="connsiteX147" fmla="*/ 146956 w 336853"/>
                <a:gd name="connsiteY147" fmla="*/ 10482 h 317500"/>
                <a:gd name="connsiteX148" fmla="*/ 153464 w 336853"/>
                <a:gd name="connsiteY148" fmla="*/ 5241 h 317500"/>
                <a:gd name="connsiteX149" fmla="*/ 159973 w 336853"/>
                <a:gd name="connsiteY149" fmla="*/ 1310 h 317500"/>
                <a:gd name="connsiteX150" fmla="*/ 165180 w 336853"/>
                <a:gd name="connsiteY150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336853" h="317500">
                  <a:moveTo>
                    <a:pt x="256155" y="263525"/>
                  </a:moveTo>
                  <a:cubicBezTo>
                    <a:pt x="256155" y="263525"/>
                    <a:pt x="256155" y="263525"/>
                    <a:pt x="268061" y="299070"/>
                  </a:cubicBezTo>
                  <a:cubicBezTo>
                    <a:pt x="268061" y="299070"/>
                    <a:pt x="268061" y="299070"/>
                    <a:pt x="269384" y="303019"/>
                  </a:cubicBezTo>
                  <a:cubicBezTo>
                    <a:pt x="269384" y="303019"/>
                    <a:pt x="269384" y="303019"/>
                    <a:pt x="274676" y="289855"/>
                  </a:cubicBezTo>
                  <a:cubicBezTo>
                    <a:pt x="262770" y="274057"/>
                    <a:pt x="274676" y="272740"/>
                    <a:pt x="277322" y="272740"/>
                  </a:cubicBezTo>
                  <a:cubicBezTo>
                    <a:pt x="279968" y="272740"/>
                    <a:pt x="291874" y="274057"/>
                    <a:pt x="279968" y="289855"/>
                  </a:cubicBezTo>
                  <a:cubicBezTo>
                    <a:pt x="279968" y="289855"/>
                    <a:pt x="279968" y="289855"/>
                    <a:pt x="285259" y="303019"/>
                  </a:cubicBezTo>
                  <a:cubicBezTo>
                    <a:pt x="285259" y="303019"/>
                    <a:pt x="285259" y="303019"/>
                    <a:pt x="286582" y="299070"/>
                  </a:cubicBezTo>
                  <a:cubicBezTo>
                    <a:pt x="286582" y="299070"/>
                    <a:pt x="286582" y="299070"/>
                    <a:pt x="298489" y="263525"/>
                  </a:cubicBezTo>
                  <a:cubicBezTo>
                    <a:pt x="298489" y="263525"/>
                    <a:pt x="306426" y="268791"/>
                    <a:pt x="320978" y="275373"/>
                  </a:cubicBezTo>
                  <a:cubicBezTo>
                    <a:pt x="336853" y="280639"/>
                    <a:pt x="336853" y="293804"/>
                    <a:pt x="336853" y="317500"/>
                  </a:cubicBezTo>
                  <a:cubicBezTo>
                    <a:pt x="336853" y="317500"/>
                    <a:pt x="336853" y="317500"/>
                    <a:pt x="217790" y="317500"/>
                  </a:cubicBezTo>
                  <a:cubicBezTo>
                    <a:pt x="219113" y="293804"/>
                    <a:pt x="217790" y="280639"/>
                    <a:pt x="233665" y="275373"/>
                  </a:cubicBezTo>
                  <a:cubicBezTo>
                    <a:pt x="248217" y="268791"/>
                    <a:pt x="256155" y="263525"/>
                    <a:pt x="256155" y="263525"/>
                  </a:cubicBezTo>
                  <a:close/>
                  <a:moveTo>
                    <a:pt x="37966" y="263525"/>
                  </a:moveTo>
                  <a:cubicBezTo>
                    <a:pt x="37966" y="263525"/>
                    <a:pt x="37966" y="263525"/>
                    <a:pt x="48433" y="299070"/>
                  </a:cubicBezTo>
                  <a:cubicBezTo>
                    <a:pt x="48433" y="299070"/>
                    <a:pt x="48433" y="299070"/>
                    <a:pt x="51050" y="303019"/>
                  </a:cubicBezTo>
                  <a:cubicBezTo>
                    <a:pt x="51050" y="303019"/>
                    <a:pt x="51050" y="303019"/>
                    <a:pt x="54975" y="289855"/>
                  </a:cubicBezTo>
                  <a:cubicBezTo>
                    <a:pt x="44508" y="274057"/>
                    <a:pt x="56284" y="272740"/>
                    <a:pt x="58900" y="272740"/>
                  </a:cubicBezTo>
                  <a:cubicBezTo>
                    <a:pt x="60209" y="272740"/>
                    <a:pt x="73293" y="274057"/>
                    <a:pt x="61517" y="289855"/>
                  </a:cubicBezTo>
                  <a:cubicBezTo>
                    <a:pt x="61517" y="289855"/>
                    <a:pt x="61517" y="289855"/>
                    <a:pt x="66751" y="303019"/>
                  </a:cubicBezTo>
                  <a:cubicBezTo>
                    <a:pt x="66751" y="303019"/>
                    <a:pt x="66751" y="303019"/>
                    <a:pt x="68059" y="299070"/>
                  </a:cubicBezTo>
                  <a:cubicBezTo>
                    <a:pt x="68059" y="299070"/>
                    <a:pt x="68059" y="299070"/>
                    <a:pt x="78526" y="263525"/>
                  </a:cubicBezTo>
                  <a:cubicBezTo>
                    <a:pt x="78526" y="263525"/>
                    <a:pt x="87685" y="268791"/>
                    <a:pt x="102077" y="275373"/>
                  </a:cubicBezTo>
                  <a:cubicBezTo>
                    <a:pt x="117778" y="280639"/>
                    <a:pt x="116469" y="293804"/>
                    <a:pt x="116469" y="317500"/>
                  </a:cubicBezTo>
                  <a:cubicBezTo>
                    <a:pt x="116469" y="317500"/>
                    <a:pt x="116469" y="317500"/>
                    <a:pt x="23" y="317500"/>
                  </a:cubicBezTo>
                  <a:cubicBezTo>
                    <a:pt x="23" y="293804"/>
                    <a:pt x="-1285" y="280639"/>
                    <a:pt x="15724" y="275373"/>
                  </a:cubicBezTo>
                  <a:cubicBezTo>
                    <a:pt x="30116" y="268791"/>
                    <a:pt x="37966" y="263525"/>
                    <a:pt x="37966" y="263525"/>
                  </a:cubicBezTo>
                  <a:close/>
                  <a:moveTo>
                    <a:pt x="212235" y="236538"/>
                  </a:moveTo>
                  <a:cubicBezTo>
                    <a:pt x="215304" y="236538"/>
                    <a:pt x="217792" y="239381"/>
                    <a:pt x="217792" y="242888"/>
                  </a:cubicBezTo>
                  <a:cubicBezTo>
                    <a:pt x="217792" y="246395"/>
                    <a:pt x="215304" y="249238"/>
                    <a:pt x="212235" y="249238"/>
                  </a:cubicBezTo>
                  <a:cubicBezTo>
                    <a:pt x="209166" y="249238"/>
                    <a:pt x="206678" y="246395"/>
                    <a:pt x="206678" y="242888"/>
                  </a:cubicBezTo>
                  <a:cubicBezTo>
                    <a:pt x="206678" y="239381"/>
                    <a:pt x="209166" y="236538"/>
                    <a:pt x="212235" y="236538"/>
                  </a:cubicBezTo>
                  <a:close/>
                  <a:moveTo>
                    <a:pt x="124128" y="236538"/>
                  </a:moveTo>
                  <a:cubicBezTo>
                    <a:pt x="127635" y="236538"/>
                    <a:pt x="130478" y="239381"/>
                    <a:pt x="130478" y="242888"/>
                  </a:cubicBezTo>
                  <a:cubicBezTo>
                    <a:pt x="130478" y="246395"/>
                    <a:pt x="127635" y="249238"/>
                    <a:pt x="124128" y="249238"/>
                  </a:cubicBezTo>
                  <a:cubicBezTo>
                    <a:pt x="120621" y="249238"/>
                    <a:pt x="117778" y="246395"/>
                    <a:pt x="117778" y="242888"/>
                  </a:cubicBezTo>
                  <a:cubicBezTo>
                    <a:pt x="117778" y="239381"/>
                    <a:pt x="120621" y="236538"/>
                    <a:pt x="124128" y="236538"/>
                  </a:cubicBezTo>
                  <a:close/>
                  <a:moveTo>
                    <a:pt x="196360" y="227013"/>
                  </a:moveTo>
                  <a:cubicBezTo>
                    <a:pt x="199429" y="227013"/>
                    <a:pt x="201917" y="229856"/>
                    <a:pt x="201917" y="233363"/>
                  </a:cubicBezTo>
                  <a:cubicBezTo>
                    <a:pt x="201917" y="236870"/>
                    <a:pt x="199429" y="239713"/>
                    <a:pt x="196360" y="239713"/>
                  </a:cubicBezTo>
                  <a:cubicBezTo>
                    <a:pt x="193291" y="239713"/>
                    <a:pt x="190803" y="236870"/>
                    <a:pt x="190803" y="233363"/>
                  </a:cubicBezTo>
                  <a:cubicBezTo>
                    <a:pt x="190803" y="229856"/>
                    <a:pt x="193291" y="227013"/>
                    <a:pt x="196360" y="227013"/>
                  </a:cubicBezTo>
                  <a:close/>
                  <a:moveTo>
                    <a:pt x="138415" y="227013"/>
                  </a:moveTo>
                  <a:cubicBezTo>
                    <a:pt x="141922" y="227013"/>
                    <a:pt x="144765" y="229856"/>
                    <a:pt x="144765" y="233363"/>
                  </a:cubicBezTo>
                  <a:cubicBezTo>
                    <a:pt x="144765" y="236870"/>
                    <a:pt x="141922" y="239713"/>
                    <a:pt x="138415" y="239713"/>
                  </a:cubicBezTo>
                  <a:cubicBezTo>
                    <a:pt x="134908" y="239713"/>
                    <a:pt x="132065" y="236870"/>
                    <a:pt x="132065" y="233363"/>
                  </a:cubicBezTo>
                  <a:cubicBezTo>
                    <a:pt x="132065" y="229856"/>
                    <a:pt x="134908" y="227013"/>
                    <a:pt x="138415" y="227013"/>
                  </a:cubicBezTo>
                  <a:close/>
                  <a:moveTo>
                    <a:pt x="185405" y="218758"/>
                  </a:moveTo>
                  <a:cubicBezTo>
                    <a:pt x="187945" y="221298"/>
                    <a:pt x="189215" y="223838"/>
                    <a:pt x="187945" y="226378"/>
                  </a:cubicBezTo>
                  <a:cubicBezTo>
                    <a:pt x="185405" y="230188"/>
                    <a:pt x="182865" y="230188"/>
                    <a:pt x="179055" y="228918"/>
                  </a:cubicBezTo>
                  <a:cubicBezTo>
                    <a:pt x="176515" y="226378"/>
                    <a:pt x="176515" y="223838"/>
                    <a:pt x="177785" y="221298"/>
                  </a:cubicBezTo>
                  <a:cubicBezTo>
                    <a:pt x="179055" y="217488"/>
                    <a:pt x="182865" y="217488"/>
                    <a:pt x="185405" y="218758"/>
                  </a:cubicBezTo>
                  <a:close/>
                  <a:moveTo>
                    <a:pt x="149210" y="218758"/>
                  </a:moveTo>
                  <a:cubicBezTo>
                    <a:pt x="152068" y="217488"/>
                    <a:pt x="156354" y="217488"/>
                    <a:pt x="159212" y="221298"/>
                  </a:cubicBezTo>
                  <a:cubicBezTo>
                    <a:pt x="160641" y="223838"/>
                    <a:pt x="159212" y="226378"/>
                    <a:pt x="156354" y="228918"/>
                  </a:cubicBezTo>
                  <a:cubicBezTo>
                    <a:pt x="153497" y="230188"/>
                    <a:pt x="149210" y="230188"/>
                    <a:pt x="147782" y="226378"/>
                  </a:cubicBezTo>
                  <a:cubicBezTo>
                    <a:pt x="146353" y="223838"/>
                    <a:pt x="146353" y="221298"/>
                    <a:pt x="149210" y="218758"/>
                  </a:cubicBezTo>
                  <a:close/>
                  <a:moveTo>
                    <a:pt x="167785" y="207963"/>
                  </a:moveTo>
                  <a:cubicBezTo>
                    <a:pt x="170854" y="207963"/>
                    <a:pt x="173342" y="210451"/>
                    <a:pt x="173342" y="213520"/>
                  </a:cubicBezTo>
                  <a:cubicBezTo>
                    <a:pt x="173342" y="216589"/>
                    <a:pt x="170854" y="219077"/>
                    <a:pt x="167785" y="219077"/>
                  </a:cubicBezTo>
                  <a:cubicBezTo>
                    <a:pt x="164716" y="219077"/>
                    <a:pt x="162228" y="216589"/>
                    <a:pt x="162228" y="213520"/>
                  </a:cubicBezTo>
                  <a:cubicBezTo>
                    <a:pt x="162228" y="210451"/>
                    <a:pt x="164716" y="207963"/>
                    <a:pt x="167785" y="207963"/>
                  </a:cubicBezTo>
                  <a:close/>
                  <a:moveTo>
                    <a:pt x="167785" y="190500"/>
                  </a:moveTo>
                  <a:cubicBezTo>
                    <a:pt x="170854" y="190500"/>
                    <a:pt x="173342" y="193343"/>
                    <a:pt x="173342" y="196850"/>
                  </a:cubicBezTo>
                  <a:cubicBezTo>
                    <a:pt x="173342" y="200357"/>
                    <a:pt x="170854" y="203200"/>
                    <a:pt x="167785" y="203200"/>
                  </a:cubicBezTo>
                  <a:cubicBezTo>
                    <a:pt x="164716" y="203200"/>
                    <a:pt x="162228" y="200357"/>
                    <a:pt x="162228" y="196850"/>
                  </a:cubicBezTo>
                  <a:cubicBezTo>
                    <a:pt x="162228" y="193343"/>
                    <a:pt x="164716" y="190500"/>
                    <a:pt x="167785" y="190500"/>
                  </a:cubicBezTo>
                  <a:close/>
                  <a:moveTo>
                    <a:pt x="269512" y="182286"/>
                  </a:moveTo>
                  <a:cubicBezTo>
                    <a:pt x="270813" y="182286"/>
                    <a:pt x="273417" y="182286"/>
                    <a:pt x="276020" y="182286"/>
                  </a:cubicBezTo>
                  <a:cubicBezTo>
                    <a:pt x="281228" y="180975"/>
                    <a:pt x="286435" y="182286"/>
                    <a:pt x="290340" y="184906"/>
                  </a:cubicBezTo>
                  <a:cubicBezTo>
                    <a:pt x="295547" y="187527"/>
                    <a:pt x="296849" y="191458"/>
                    <a:pt x="296849" y="191458"/>
                  </a:cubicBezTo>
                  <a:cubicBezTo>
                    <a:pt x="296849" y="191458"/>
                    <a:pt x="309866" y="192768"/>
                    <a:pt x="304659" y="216354"/>
                  </a:cubicBezTo>
                  <a:cubicBezTo>
                    <a:pt x="304659" y="217664"/>
                    <a:pt x="304659" y="218974"/>
                    <a:pt x="304659" y="220285"/>
                  </a:cubicBezTo>
                  <a:cubicBezTo>
                    <a:pt x="307263" y="220285"/>
                    <a:pt x="309866" y="221595"/>
                    <a:pt x="307263" y="230767"/>
                  </a:cubicBezTo>
                  <a:cubicBezTo>
                    <a:pt x="304659" y="238629"/>
                    <a:pt x="303357" y="239940"/>
                    <a:pt x="302056" y="239940"/>
                  </a:cubicBezTo>
                  <a:cubicBezTo>
                    <a:pt x="300754" y="249112"/>
                    <a:pt x="294245" y="258284"/>
                    <a:pt x="283831" y="262215"/>
                  </a:cubicBezTo>
                  <a:cubicBezTo>
                    <a:pt x="279926" y="263525"/>
                    <a:pt x="274719" y="263525"/>
                    <a:pt x="270813" y="262215"/>
                  </a:cubicBezTo>
                  <a:cubicBezTo>
                    <a:pt x="260399" y="258284"/>
                    <a:pt x="253891" y="249112"/>
                    <a:pt x="252589" y="239940"/>
                  </a:cubicBezTo>
                  <a:cubicBezTo>
                    <a:pt x="251287" y="239940"/>
                    <a:pt x="249985" y="238629"/>
                    <a:pt x="247382" y="232078"/>
                  </a:cubicBezTo>
                  <a:cubicBezTo>
                    <a:pt x="244778" y="221595"/>
                    <a:pt x="247382" y="220285"/>
                    <a:pt x="249985" y="220285"/>
                  </a:cubicBezTo>
                  <a:cubicBezTo>
                    <a:pt x="249985" y="218974"/>
                    <a:pt x="249985" y="217664"/>
                    <a:pt x="248684" y="216354"/>
                  </a:cubicBezTo>
                  <a:cubicBezTo>
                    <a:pt x="248684" y="212423"/>
                    <a:pt x="248684" y="208492"/>
                    <a:pt x="248684" y="204561"/>
                  </a:cubicBezTo>
                  <a:cubicBezTo>
                    <a:pt x="249985" y="199320"/>
                    <a:pt x="252589" y="195389"/>
                    <a:pt x="256494" y="191458"/>
                  </a:cubicBezTo>
                  <a:cubicBezTo>
                    <a:pt x="257796" y="190147"/>
                    <a:pt x="260399" y="187527"/>
                    <a:pt x="263003" y="186217"/>
                  </a:cubicBezTo>
                  <a:cubicBezTo>
                    <a:pt x="264305" y="184906"/>
                    <a:pt x="266908" y="183596"/>
                    <a:pt x="269512" y="182286"/>
                  </a:cubicBezTo>
                  <a:close/>
                  <a:moveTo>
                    <a:pt x="50941" y="182286"/>
                  </a:moveTo>
                  <a:cubicBezTo>
                    <a:pt x="52269" y="182286"/>
                    <a:pt x="54926" y="182286"/>
                    <a:pt x="56254" y="182286"/>
                  </a:cubicBezTo>
                  <a:cubicBezTo>
                    <a:pt x="62896" y="180975"/>
                    <a:pt x="68209" y="182286"/>
                    <a:pt x="72194" y="184906"/>
                  </a:cubicBezTo>
                  <a:cubicBezTo>
                    <a:pt x="77507" y="187527"/>
                    <a:pt x="78836" y="191458"/>
                    <a:pt x="78836" y="191458"/>
                  </a:cubicBezTo>
                  <a:cubicBezTo>
                    <a:pt x="78836" y="191458"/>
                    <a:pt x="90791" y="192768"/>
                    <a:pt x="86806" y="216354"/>
                  </a:cubicBezTo>
                  <a:cubicBezTo>
                    <a:pt x="86806" y="217664"/>
                    <a:pt x="86806" y="218974"/>
                    <a:pt x="85477" y="220285"/>
                  </a:cubicBezTo>
                  <a:cubicBezTo>
                    <a:pt x="88134" y="220285"/>
                    <a:pt x="90791" y="221595"/>
                    <a:pt x="88134" y="230767"/>
                  </a:cubicBezTo>
                  <a:cubicBezTo>
                    <a:pt x="86806" y="238629"/>
                    <a:pt x="84149" y="239940"/>
                    <a:pt x="82821" y="239940"/>
                  </a:cubicBezTo>
                  <a:cubicBezTo>
                    <a:pt x="81492" y="249112"/>
                    <a:pt x="74851" y="258284"/>
                    <a:pt x="65553" y="262215"/>
                  </a:cubicBezTo>
                  <a:cubicBezTo>
                    <a:pt x="60239" y="263525"/>
                    <a:pt x="56254" y="263525"/>
                    <a:pt x="52269" y="262215"/>
                  </a:cubicBezTo>
                  <a:cubicBezTo>
                    <a:pt x="41643" y="258284"/>
                    <a:pt x="35001" y="249112"/>
                    <a:pt x="33673" y="239940"/>
                  </a:cubicBezTo>
                  <a:cubicBezTo>
                    <a:pt x="32344" y="239940"/>
                    <a:pt x="29688" y="238629"/>
                    <a:pt x="28359" y="232078"/>
                  </a:cubicBezTo>
                  <a:cubicBezTo>
                    <a:pt x="25703" y="221595"/>
                    <a:pt x="28359" y="220285"/>
                    <a:pt x="31016" y="220285"/>
                  </a:cubicBezTo>
                  <a:cubicBezTo>
                    <a:pt x="31016" y="218974"/>
                    <a:pt x="29688" y="217664"/>
                    <a:pt x="29688" y="216354"/>
                  </a:cubicBezTo>
                  <a:cubicBezTo>
                    <a:pt x="28359" y="212423"/>
                    <a:pt x="28359" y="208492"/>
                    <a:pt x="29688" y="204561"/>
                  </a:cubicBezTo>
                  <a:cubicBezTo>
                    <a:pt x="31016" y="199320"/>
                    <a:pt x="33673" y="195389"/>
                    <a:pt x="37658" y="191458"/>
                  </a:cubicBezTo>
                  <a:cubicBezTo>
                    <a:pt x="38986" y="190147"/>
                    <a:pt x="41643" y="187527"/>
                    <a:pt x="44299" y="186217"/>
                  </a:cubicBezTo>
                  <a:cubicBezTo>
                    <a:pt x="45628" y="184906"/>
                    <a:pt x="48284" y="183596"/>
                    <a:pt x="50941" y="182286"/>
                  </a:cubicBezTo>
                  <a:close/>
                  <a:moveTo>
                    <a:pt x="167785" y="173038"/>
                  </a:moveTo>
                  <a:cubicBezTo>
                    <a:pt x="170854" y="173038"/>
                    <a:pt x="173342" y="175881"/>
                    <a:pt x="173342" y="179388"/>
                  </a:cubicBezTo>
                  <a:cubicBezTo>
                    <a:pt x="173342" y="182895"/>
                    <a:pt x="170854" y="185738"/>
                    <a:pt x="167785" y="185738"/>
                  </a:cubicBezTo>
                  <a:cubicBezTo>
                    <a:pt x="164716" y="185738"/>
                    <a:pt x="162228" y="182895"/>
                    <a:pt x="162228" y="179388"/>
                  </a:cubicBezTo>
                  <a:cubicBezTo>
                    <a:pt x="162228" y="175881"/>
                    <a:pt x="164716" y="173038"/>
                    <a:pt x="167785" y="173038"/>
                  </a:cubicBezTo>
                  <a:close/>
                  <a:moveTo>
                    <a:pt x="168402" y="155575"/>
                  </a:moveTo>
                  <a:cubicBezTo>
                    <a:pt x="169636" y="155575"/>
                    <a:pt x="170871" y="155575"/>
                    <a:pt x="172106" y="156986"/>
                  </a:cubicBezTo>
                  <a:cubicBezTo>
                    <a:pt x="173341" y="158397"/>
                    <a:pt x="173341" y="159808"/>
                    <a:pt x="173341" y="161219"/>
                  </a:cubicBezTo>
                  <a:cubicBezTo>
                    <a:pt x="173341" y="164041"/>
                    <a:pt x="173341" y="165453"/>
                    <a:pt x="172106" y="166864"/>
                  </a:cubicBezTo>
                  <a:cubicBezTo>
                    <a:pt x="170871" y="166864"/>
                    <a:pt x="169636" y="168275"/>
                    <a:pt x="168402" y="168275"/>
                  </a:cubicBezTo>
                  <a:cubicBezTo>
                    <a:pt x="167167" y="168275"/>
                    <a:pt x="165932" y="166864"/>
                    <a:pt x="164697" y="166864"/>
                  </a:cubicBezTo>
                  <a:cubicBezTo>
                    <a:pt x="163463" y="165453"/>
                    <a:pt x="162228" y="164041"/>
                    <a:pt x="162228" y="161219"/>
                  </a:cubicBezTo>
                  <a:cubicBezTo>
                    <a:pt x="162228" y="159808"/>
                    <a:pt x="163463" y="158397"/>
                    <a:pt x="164697" y="156986"/>
                  </a:cubicBezTo>
                  <a:cubicBezTo>
                    <a:pt x="165932" y="155575"/>
                    <a:pt x="167167" y="155575"/>
                    <a:pt x="168402" y="155575"/>
                  </a:cubicBezTo>
                  <a:close/>
                  <a:moveTo>
                    <a:pt x="146617" y="80963"/>
                  </a:moveTo>
                  <a:cubicBezTo>
                    <a:pt x="146617" y="80963"/>
                    <a:pt x="146617" y="80963"/>
                    <a:pt x="158524" y="115191"/>
                  </a:cubicBezTo>
                  <a:cubicBezTo>
                    <a:pt x="158524" y="115191"/>
                    <a:pt x="158524" y="115191"/>
                    <a:pt x="159847" y="120457"/>
                  </a:cubicBezTo>
                  <a:cubicBezTo>
                    <a:pt x="159847" y="120457"/>
                    <a:pt x="159847" y="120457"/>
                    <a:pt x="165138" y="105976"/>
                  </a:cubicBezTo>
                  <a:cubicBezTo>
                    <a:pt x="153232" y="90178"/>
                    <a:pt x="165138" y="90178"/>
                    <a:pt x="167784" y="90178"/>
                  </a:cubicBezTo>
                  <a:cubicBezTo>
                    <a:pt x="170430" y="90178"/>
                    <a:pt x="182336" y="90178"/>
                    <a:pt x="170430" y="105976"/>
                  </a:cubicBezTo>
                  <a:cubicBezTo>
                    <a:pt x="170430" y="105976"/>
                    <a:pt x="170430" y="105976"/>
                    <a:pt x="175722" y="120457"/>
                  </a:cubicBezTo>
                  <a:cubicBezTo>
                    <a:pt x="175722" y="120457"/>
                    <a:pt x="175722" y="120457"/>
                    <a:pt x="177045" y="115191"/>
                  </a:cubicBezTo>
                  <a:cubicBezTo>
                    <a:pt x="177045" y="115191"/>
                    <a:pt x="177045" y="115191"/>
                    <a:pt x="188951" y="80963"/>
                  </a:cubicBezTo>
                  <a:cubicBezTo>
                    <a:pt x="188951" y="80963"/>
                    <a:pt x="196889" y="86229"/>
                    <a:pt x="211441" y="91494"/>
                  </a:cubicBezTo>
                  <a:cubicBezTo>
                    <a:pt x="227316" y="98077"/>
                    <a:pt x="225993" y="111241"/>
                    <a:pt x="227316" y="134938"/>
                  </a:cubicBezTo>
                  <a:cubicBezTo>
                    <a:pt x="227316" y="134938"/>
                    <a:pt x="227316" y="134938"/>
                    <a:pt x="167784" y="134938"/>
                  </a:cubicBezTo>
                  <a:lnTo>
                    <a:pt x="108253" y="134938"/>
                  </a:lnTo>
                  <a:cubicBezTo>
                    <a:pt x="108253" y="111241"/>
                    <a:pt x="108253" y="98077"/>
                    <a:pt x="124128" y="91494"/>
                  </a:cubicBezTo>
                  <a:cubicBezTo>
                    <a:pt x="138680" y="86229"/>
                    <a:pt x="146617" y="80963"/>
                    <a:pt x="146617" y="80963"/>
                  </a:cubicBezTo>
                  <a:close/>
                  <a:moveTo>
                    <a:pt x="165180" y="0"/>
                  </a:moveTo>
                  <a:cubicBezTo>
                    <a:pt x="171689" y="0"/>
                    <a:pt x="176896" y="1310"/>
                    <a:pt x="180801" y="3931"/>
                  </a:cubicBezTo>
                  <a:cubicBezTo>
                    <a:pt x="186008" y="6551"/>
                    <a:pt x="187310" y="10482"/>
                    <a:pt x="187310" y="10482"/>
                  </a:cubicBezTo>
                  <a:cubicBezTo>
                    <a:pt x="187310" y="10482"/>
                    <a:pt x="199026" y="10482"/>
                    <a:pt x="195121" y="35378"/>
                  </a:cubicBezTo>
                  <a:cubicBezTo>
                    <a:pt x="195121" y="36689"/>
                    <a:pt x="195121" y="37999"/>
                    <a:pt x="195121" y="39309"/>
                  </a:cubicBezTo>
                  <a:cubicBezTo>
                    <a:pt x="196422" y="39309"/>
                    <a:pt x="200328" y="40620"/>
                    <a:pt x="196422" y="49792"/>
                  </a:cubicBezTo>
                  <a:cubicBezTo>
                    <a:pt x="195121" y="56343"/>
                    <a:pt x="193819" y="58964"/>
                    <a:pt x="192517" y="58964"/>
                  </a:cubicBezTo>
                  <a:cubicBezTo>
                    <a:pt x="191215" y="66826"/>
                    <a:pt x="184707" y="77308"/>
                    <a:pt x="174293" y="81239"/>
                  </a:cubicBezTo>
                  <a:cubicBezTo>
                    <a:pt x="170387" y="82550"/>
                    <a:pt x="165180" y="82550"/>
                    <a:pt x="161275" y="81239"/>
                  </a:cubicBezTo>
                  <a:cubicBezTo>
                    <a:pt x="150861" y="77308"/>
                    <a:pt x="144352" y="66826"/>
                    <a:pt x="143050" y="58964"/>
                  </a:cubicBezTo>
                  <a:cubicBezTo>
                    <a:pt x="141749" y="58964"/>
                    <a:pt x="139145" y="56343"/>
                    <a:pt x="137843" y="49792"/>
                  </a:cubicBezTo>
                  <a:cubicBezTo>
                    <a:pt x="135240" y="40620"/>
                    <a:pt x="137843" y="39309"/>
                    <a:pt x="140447" y="39309"/>
                  </a:cubicBezTo>
                  <a:cubicBezTo>
                    <a:pt x="140447" y="37999"/>
                    <a:pt x="139145" y="36689"/>
                    <a:pt x="139145" y="35378"/>
                  </a:cubicBezTo>
                  <a:cubicBezTo>
                    <a:pt x="139145" y="31447"/>
                    <a:pt x="137843" y="27516"/>
                    <a:pt x="139145" y="23585"/>
                  </a:cubicBezTo>
                  <a:cubicBezTo>
                    <a:pt x="140447" y="18344"/>
                    <a:pt x="143050" y="13103"/>
                    <a:pt x="146956" y="10482"/>
                  </a:cubicBezTo>
                  <a:cubicBezTo>
                    <a:pt x="148257" y="7862"/>
                    <a:pt x="150861" y="6551"/>
                    <a:pt x="153464" y="5241"/>
                  </a:cubicBezTo>
                  <a:cubicBezTo>
                    <a:pt x="154766" y="3931"/>
                    <a:pt x="157370" y="2620"/>
                    <a:pt x="159973" y="1310"/>
                  </a:cubicBezTo>
                  <a:cubicBezTo>
                    <a:pt x="161275" y="1310"/>
                    <a:pt x="163878" y="0"/>
                    <a:pt x="165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534799" y="2750906"/>
            <a:ext cx="1340045" cy="1155212"/>
            <a:chOff x="6403989" y="2882351"/>
            <a:chExt cx="1340045" cy="1155212"/>
          </a:xfrm>
        </p:grpSpPr>
        <p:sp>
          <p:nvSpPr>
            <p:cNvPr id="98" name="六边形 97"/>
            <p:cNvSpPr/>
            <p:nvPr/>
          </p:nvSpPr>
          <p:spPr>
            <a:xfrm>
              <a:off x="6403989" y="2882351"/>
              <a:ext cx="1340045" cy="1155212"/>
            </a:xfrm>
            <a:prstGeom prst="hexag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9" name="六边形 35"/>
            <p:cNvSpPr/>
            <p:nvPr/>
          </p:nvSpPr>
          <p:spPr>
            <a:xfrm>
              <a:off x="6765620" y="3123821"/>
              <a:ext cx="616785" cy="699242"/>
            </a:xfrm>
            <a:custGeom>
              <a:avLst/>
              <a:gdLst>
                <a:gd name="connsiteX0" fmla="*/ 85348 w 296863"/>
                <a:gd name="connsiteY0" fmla="*/ 236537 h 336550"/>
                <a:gd name="connsiteX1" fmla="*/ 211516 w 296863"/>
                <a:gd name="connsiteY1" fmla="*/ 236537 h 336550"/>
                <a:gd name="connsiteX2" fmla="*/ 228601 w 296863"/>
                <a:gd name="connsiteY2" fmla="*/ 253206 h 336550"/>
                <a:gd name="connsiteX3" fmla="*/ 211516 w 296863"/>
                <a:gd name="connsiteY3" fmla="*/ 269875 h 336550"/>
                <a:gd name="connsiteX4" fmla="*/ 85348 w 296863"/>
                <a:gd name="connsiteY4" fmla="*/ 269875 h 336550"/>
                <a:gd name="connsiteX5" fmla="*/ 68263 w 296863"/>
                <a:gd name="connsiteY5" fmla="*/ 253206 h 336550"/>
                <a:gd name="connsiteX6" fmla="*/ 85348 w 296863"/>
                <a:gd name="connsiteY6" fmla="*/ 236537 h 336550"/>
                <a:gd name="connsiteX7" fmla="*/ 85348 w 296863"/>
                <a:gd name="connsiteY7" fmla="*/ 173037 h 336550"/>
                <a:gd name="connsiteX8" fmla="*/ 211516 w 296863"/>
                <a:gd name="connsiteY8" fmla="*/ 173037 h 336550"/>
                <a:gd name="connsiteX9" fmla="*/ 228601 w 296863"/>
                <a:gd name="connsiteY9" fmla="*/ 190373 h 336550"/>
                <a:gd name="connsiteX10" fmla="*/ 211516 w 296863"/>
                <a:gd name="connsiteY10" fmla="*/ 206375 h 336550"/>
                <a:gd name="connsiteX11" fmla="*/ 85348 w 296863"/>
                <a:gd name="connsiteY11" fmla="*/ 206375 h 336550"/>
                <a:gd name="connsiteX12" fmla="*/ 68263 w 296863"/>
                <a:gd name="connsiteY12" fmla="*/ 190373 h 336550"/>
                <a:gd name="connsiteX13" fmla="*/ 85348 w 296863"/>
                <a:gd name="connsiteY13" fmla="*/ 173037 h 336550"/>
                <a:gd name="connsiteX14" fmla="*/ 164614 w 296863"/>
                <a:gd name="connsiteY14" fmla="*/ 115887 h 336550"/>
                <a:gd name="connsiteX15" fmla="*/ 211625 w 296863"/>
                <a:gd name="connsiteY15" fmla="*/ 115887 h 336550"/>
                <a:gd name="connsiteX16" fmla="*/ 228601 w 296863"/>
                <a:gd name="connsiteY16" fmla="*/ 133349 h 336550"/>
                <a:gd name="connsiteX17" fmla="*/ 211625 w 296863"/>
                <a:gd name="connsiteY17" fmla="*/ 150812 h 336550"/>
                <a:gd name="connsiteX18" fmla="*/ 164614 w 296863"/>
                <a:gd name="connsiteY18" fmla="*/ 150812 h 336550"/>
                <a:gd name="connsiteX19" fmla="*/ 147638 w 296863"/>
                <a:gd name="connsiteY19" fmla="*/ 133349 h 336550"/>
                <a:gd name="connsiteX20" fmla="*/ 164614 w 296863"/>
                <a:gd name="connsiteY20" fmla="*/ 115887 h 336550"/>
                <a:gd name="connsiteX21" fmla="*/ 164614 w 296863"/>
                <a:gd name="connsiteY21" fmla="*/ 61912 h 336550"/>
                <a:gd name="connsiteX22" fmla="*/ 211625 w 296863"/>
                <a:gd name="connsiteY22" fmla="*/ 61912 h 336550"/>
                <a:gd name="connsiteX23" fmla="*/ 228601 w 296863"/>
                <a:gd name="connsiteY23" fmla="*/ 77152 h 336550"/>
                <a:gd name="connsiteX24" fmla="*/ 211625 w 296863"/>
                <a:gd name="connsiteY24" fmla="*/ 93662 h 336550"/>
                <a:gd name="connsiteX25" fmla="*/ 164614 w 296863"/>
                <a:gd name="connsiteY25" fmla="*/ 93662 h 336550"/>
                <a:gd name="connsiteX26" fmla="*/ 147638 w 296863"/>
                <a:gd name="connsiteY26" fmla="*/ 77152 h 336550"/>
                <a:gd name="connsiteX27" fmla="*/ 164614 w 296863"/>
                <a:gd name="connsiteY27" fmla="*/ 61912 h 336550"/>
                <a:gd name="connsiteX28" fmla="*/ 127397 w 296863"/>
                <a:gd name="connsiteY28" fmla="*/ 22225 h 336550"/>
                <a:gd name="connsiteX29" fmla="*/ 127397 w 296863"/>
                <a:gd name="connsiteY29" fmla="*/ 110381 h 336550"/>
                <a:gd name="connsiteX30" fmla="*/ 111621 w 296863"/>
                <a:gd name="connsiteY30" fmla="*/ 124854 h 336550"/>
                <a:gd name="connsiteX31" fmla="*/ 22225 w 296863"/>
                <a:gd name="connsiteY31" fmla="*/ 124854 h 336550"/>
                <a:gd name="connsiteX32" fmla="*/ 22225 w 296863"/>
                <a:gd name="connsiteY32" fmla="*/ 305115 h 336550"/>
                <a:gd name="connsiteX33" fmla="*/ 31427 w 296863"/>
                <a:gd name="connsiteY33" fmla="*/ 314325 h 336550"/>
                <a:gd name="connsiteX34" fmla="*/ 265436 w 296863"/>
                <a:gd name="connsiteY34" fmla="*/ 314325 h 336550"/>
                <a:gd name="connsiteX35" fmla="*/ 274638 w 296863"/>
                <a:gd name="connsiteY35" fmla="*/ 305115 h 336550"/>
                <a:gd name="connsiteX36" fmla="*/ 274638 w 296863"/>
                <a:gd name="connsiteY36" fmla="*/ 31435 h 336550"/>
                <a:gd name="connsiteX37" fmla="*/ 265436 w 296863"/>
                <a:gd name="connsiteY37" fmla="*/ 22225 h 336550"/>
                <a:gd name="connsiteX38" fmla="*/ 127397 w 296863"/>
                <a:gd name="connsiteY38" fmla="*/ 22225 h 336550"/>
                <a:gd name="connsiteX39" fmla="*/ 118220 w 296863"/>
                <a:gd name="connsiteY39" fmla="*/ 0 h 336550"/>
                <a:gd name="connsiteX40" fmla="*/ 265338 w 296863"/>
                <a:gd name="connsiteY40" fmla="*/ 0 h 336550"/>
                <a:gd name="connsiteX41" fmla="*/ 296863 w 296863"/>
                <a:gd name="connsiteY41" fmla="*/ 31551 h 336550"/>
                <a:gd name="connsiteX42" fmla="*/ 296863 w 296863"/>
                <a:gd name="connsiteY42" fmla="*/ 304999 h 336550"/>
                <a:gd name="connsiteX43" fmla="*/ 265338 w 296863"/>
                <a:gd name="connsiteY43" fmla="*/ 336550 h 336550"/>
                <a:gd name="connsiteX44" fmla="*/ 31525 w 296863"/>
                <a:gd name="connsiteY44" fmla="*/ 336550 h 336550"/>
                <a:gd name="connsiteX45" fmla="*/ 0 w 296863"/>
                <a:gd name="connsiteY45" fmla="*/ 304999 h 336550"/>
                <a:gd name="connsiteX46" fmla="*/ 0 w 296863"/>
                <a:gd name="connsiteY46" fmla="*/ 119633 h 336550"/>
                <a:gd name="connsiteX47" fmla="*/ 9195 w 296863"/>
                <a:gd name="connsiteY47" fmla="*/ 97284 h 336550"/>
                <a:gd name="connsiteX48" fmla="*/ 95889 w 296863"/>
                <a:gd name="connsiteY48" fmla="*/ 9202 h 336550"/>
                <a:gd name="connsiteX49" fmla="*/ 118220 w 296863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96863" h="336550">
                  <a:moveTo>
                    <a:pt x="85348" y="236537"/>
                  </a:moveTo>
                  <a:cubicBezTo>
                    <a:pt x="85348" y="236537"/>
                    <a:pt x="85348" y="236537"/>
                    <a:pt x="211516" y="236537"/>
                  </a:cubicBezTo>
                  <a:cubicBezTo>
                    <a:pt x="220716" y="236537"/>
                    <a:pt x="228601" y="244231"/>
                    <a:pt x="228601" y="253206"/>
                  </a:cubicBezTo>
                  <a:cubicBezTo>
                    <a:pt x="228601" y="262182"/>
                    <a:pt x="220716" y="269875"/>
                    <a:pt x="211516" y="269875"/>
                  </a:cubicBezTo>
                  <a:cubicBezTo>
                    <a:pt x="211516" y="269875"/>
                    <a:pt x="211516" y="269875"/>
                    <a:pt x="85348" y="269875"/>
                  </a:cubicBezTo>
                  <a:cubicBezTo>
                    <a:pt x="76149" y="269875"/>
                    <a:pt x="68263" y="262182"/>
                    <a:pt x="68263" y="253206"/>
                  </a:cubicBezTo>
                  <a:cubicBezTo>
                    <a:pt x="68263" y="244231"/>
                    <a:pt x="76149" y="236537"/>
                    <a:pt x="85348" y="236537"/>
                  </a:cubicBezTo>
                  <a:close/>
                  <a:moveTo>
                    <a:pt x="85348" y="173037"/>
                  </a:moveTo>
                  <a:cubicBezTo>
                    <a:pt x="85348" y="173037"/>
                    <a:pt x="85348" y="173037"/>
                    <a:pt x="211516" y="173037"/>
                  </a:cubicBezTo>
                  <a:cubicBezTo>
                    <a:pt x="220716" y="173037"/>
                    <a:pt x="228601" y="181038"/>
                    <a:pt x="228601" y="190373"/>
                  </a:cubicBezTo>
                  <a:cubicBezTo>
                    <a:pt x="228601" y="199707"/>
                    <a:pt x="220716" y="206375"/>
                    <a:pt x="211516" y="206375"/>
                  </a:cubicBezTo>
                  <a:cubicBezTo>
                    <a:pt x="211516" y="206375"/>
                    <a:pt x="211516" y="206375"/>
                    <a:pt x="85348" y="206375"/>
                  </a:cubicBezTo>
                  <a:cubicBezTo>
                    <a:pt x="76149" y="206375"/>
                    <a:pt x="68263" y="199707"/>
                    <a:pt x="68263" y="190373"/>
                  </a:cubicBezTo>
                  <a:cubicBezTo>
                    <a:pt x="68263" y="181038"/>
                    <a:pt x="76149" y="173037"/>
                    <a:pt x="85348" y="173037"/>
                  </a:cubicBezTo>
                  <a:close/>
                  <a:moveTo>
                    <a:pt x="164614" y="115887"/>
                  </a:moveTo>
                  <a:cubicBezTo>
                    <a:pt x="164614" y="115887"/>
                    <a:pt x="164614" y="115887"/>
                    <a:pt x="211625" y="115887"/>
                  </a:cubicBezTo>
                  <a:cubicBezTo>
                    <a:pt x="220766" y="115887"/>
                    <a:pt x="228601" y="123946"/>
                    <a:pt x="228601" y="133349"/>
                  </a:cubicBezTo>
                  <a:cubicBezTo>
                    <a:pt x="228601" y="142752"/>
                    <a:pt x="220766" y="150812"/>
                    <a:pt x="211625" y="150812"/>
                  </a:cubicBezTo>
                  <a:cubicBezTo>
                    <a:pt x="211625" y="150812"/>
                    <a:pt x="211625" y="150812"/>
                    <a:pt x="164614" y="150812"/>
                  </a:cubicBezTo>
                  <a:cubicBezTo>
                    <a:pt x="155473" y="150812"/>
                    <a:pt x="147638" y="142752"/>
                    <a:pt x="147638" y="133349"/>
                  </a:cubicBezTo>
                  <a:cubicBezTo>
                    <a:pt x="147638" y="123946"/>
                    <a:pt x="155473" y="115887"/>
                    <a:pt x="164614" y="115887"/>
                  </a:cubicBezTo>
                  <a:close/>
                  <a:moveTo>
                    <a:pt x="164614" y="61912"/>
                  </a:moveTo>
                  <a:cubicBezTo>
                    <a:pt x="164614" y="61912"/>
                    <a:pt x="164614" y="61912"/>
                    <a:pt x="211625" y="61912"/>
                  </a:cubicBezTo>
                  <a:cubicBezTo>
                    <a:pt x="220766" y="61912"/>
                    <a:pt x="228601" y="68262"/>
                    <a:pt x="228601" y="77152"/>
                  </a:cubicBezTo>
                  <a:cubicBezTo>
                    <a:pt x="228601" y="86042"/>
                    <a:pt x="220766" y="93662"/>
                    <a:pt x="211625" y="93662"/>
                  </a:cubicBezTo>
                  <a:cubicBezTo>
                    <a:pt x="211625" y="93662"/>
                    <a:pt x="211625" y="93662"/>
                    <a:pt x="164614" y="93662"/>
                  </a:cubicBezTo>
                  <a:cubicBezTo>
                    <a:pt x="155473" y="93662"/>
                    <a:pt x="147638" y="86042"/>
                    <a:pt x="147638" y="77152"/>
                  </a:cubicBezTo>
                  <a:cubicBezTo>
                    <a:pt x="147638" y="68262"/>
                    <a:pt x="155473" y="61912"/>
                    <a:pt x="164614" y="61912"/>
                  </a:cubicBezTo>
                  <a:close/>
                  <a:moveTo>
                    <a:pt x="127397" y="22225"/>
                  </a:moveTo>
                  <a:cubicBezTo>
                    <a:pt x="127397" y="22225"/>
                    <a:pt x="127397" y="22225"/>
                    <a:pt x="127397" y="110381"/>
                  </a:cubicBezTo>
                  <a:cubicBezTo>
                    <a:pt x="127397" y="118276"/>
                    <a:pt x="119509" y="124854"/>
                    <a:pt x="111621" y="124854"/>
                  </a:cubicBezTo>
                  <a:cubicBezTo>
                    <a:pt x="111621" y="124854"/>
                    <a:pt x="111621" y="124854"/>
                    <a:pt x="22225" y="124854"/>
                  </a:cubicBezTo>
                  <a:cubicBezTo>
                    <a:pt x="22225" y="124854"/>
                    <a:pt x="22225" y="124854"/>
                    <a:pt x="22225" y="305115"/>
                  </a:cubicBezTo>
                  <a:cubicBezTo>
                    <a:pt x="22225" y="310378"/>
                    <a:pt x="26169" y="314325"/>
                    <a:pt x="31427" y="314325"/>
                  </a:cubicBezTo>
                  <a:cubicBezTo>
                    <a:pt x="31427" y="314325"/>
                    <a:pt x="31427" y="314325"/>
                    <a:pt x="265436" y="314325"/>
                  </a:cubicBezTo>
                  <a:cubicBezTo>
                    <a:pt x="270694" y="314325"/>
                    <a:pt x="274638" y="310378"/>
                    <a:pt x="274638" y="305115"/>
                  </a:cubicBezTo>
                  <a:lnTo>
                    <a:pt x="274638" y="31435"/>
                  </a:lnTo>
                  <a:cubicBezTo>
                    <a:pt x="274638" y="26172"/>
                    <a:pt x="270694" y="22225"/>
                    <a:pt x="265436" y="22225"/>
                  </a:cubicBezTo>
                  <a:cubicBezTo>
                    <a:pt x="265436" y="22225"/>
                    <a:pt x="265436" y="22225"/>
                    <a:pt x="127397" y="22225"/>
                  </a:cubicBezTo>
                  <a:close/>
                  <a:moveTo>
                    <a:pt x="118220" y="0"/>
                  </a:moveTo>
                  <a:cubicBezTo>
                    <a:pt x="118220" y="0"/>
                    <a:pt x="118220" y="0"/>
                    <a:pt x="265338" y="0"/>
                  </a:cubicBezTo>
                  <a:cubicBezTo>
                    <a:pt x="282414" y="0"/>
                    <a:pt x="296863" y="14461"/>
                    <a:pt x="296863" y="31551"/>
                  </a:cubicBezTo>
                  <a:cubicBezTo>
                    <a:pt x="296863" y="31551"/>
                    <a:pt x="296863" y="31551"/>
                    <a:pt x="296863" y="304999"/>
                  </a:cubicBezTo>
                  <a:cubicBezTo>
                    <a:pt x="296863" y="322089"/>
                    <a:pt x="282414" y="336550"/>
                    <a:pt x="265338" y="336550"/>
                  </a:cubicBezTo>
                  <a:cubicBezTo>
                    <a:pt x="265338" y="336550"/>
                    <a:pt x="265338" y="336550"/>
                    <a:pt x="31525" y="336550"/>
                  </a:cubicBezTo>
                  <a:cubicBezTo>
                    <a:pt x="14449" y="336550"/>
                    <a:pt x="0" y="322089"/>
                    <a:pt x="0" y="304999"/>
                  </a:cubicBezTo>
                  <a:cubicBezTo>
                    <a:pt x="0" y="304999"/>
                    <a:pt x="0" y="304999"/>
                    <a:pt x="0" y="119633"/>
                  </a:cubicBezTo>
                  <a:cubicBezTo>
                    <a:pt x="0" y="110430"/>
                    <a:pt x="3941" y="102542"/>
                    <a:pt x="9195" y="97284"/>
                  </a:cubicBezTo>
                  <a:cubicBezTo>
                    <a:pt x="9195" y="97284"/>
                    <a:pt x="9195" y="97284"/>
                    <a:pt x="95889" y="9202"/>
                  </a:cubicBezTo>
                  <a:cubicBezTo>
                    <a:pt x="102457" y="3944"/>
                    <a:pt x="110339" y="0"/>
                    <a:pt x="1182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717721" y="2066848"/>
            <a:ext cx="1340045" cy="1155212"/>
            <a:chOff x="8365931" y="2003348"/>
            <a:chExt cx="1340045" cy="1155212"/>
          </a:xfrm>
        </p:grpSpPr>
        <p:sp>
          <p:nvSpPr>
            <p:cNvPr id="101" name="六边形 100"/>
            <p:cNvSpPr/>
            <p:nvPr/>
          </p:nvSpPr>
          <p:spPr>
            <a:xfrm>
              <a:off x="8365931" y="2003348"/>
              <a:ext cx="1340045" cy="1155212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六边形 36"/>
            <p:cNvSpPr/>
            <p:nvPr/>
          </p:nvSpPr>
          <p:spPr>
            <a:xfrm>
              <a:off x="8717668" y="2244818"/>
              <a:ext cx="636574" cy="699242"/>
            </a:xfrm>
            <a:custGeom>
              <a:avLst/>
              <a:gdLst>
                <a:gd name="connsiteX0" fmla="*/ 265967 w 306388"/>
                <a:gd name="connsiteY0" fmla="*/ 243697 h 336550"/>
                <a:gd name="connsiteX1" fmla="*/ 232996 w 306388"/>
                <a:gd name="connsiteY1" fmla="*/ 278234 h 336550"/>
                <a:gd name="connsiteX2" fmla="*/ 219808 w 306388"/>
                <a:gd name="connsiteY2" fmla="*/ 264950 h 336550"/>
                <a:gd name="connsiteX3" fmla="*/ 203982 w 306388"/>
                <a:gd name="connsiteY3" fmla="*/ 264950 h 336550"/>
                <a:gd name="connsiteX4" fmla="*/ 203982 w 306388"/>
                <a:gd name="connsiteY4" fmla="*/ 280890 h 336550"/>
                <a:gd name="connsiteX5" fmla="*/ 225083 w 306388"/>
                <a:gd name="connsiteY5" fmla="*/ 300815 h 336550"/>
                <a:gd name="connsiteX6" fmla="*/ 232996 w 306388"/>
                <a:gd name="connsiteY6" fmla="*/ 304800 h 336550"/>
                <a:gd name="connsiteX7" fmla="*/ 239591 w 306388"/>
                <a:gd name="connsiteY7" fmla="*/ 300815 h 336550"/>
                <a:gd name="connsiteX8" fmla="*/ 281794 w 306388"/>
                <a:gd name="connsiteY8" fmla="*/ 259637 h 336550"/>
                <a:gd name="connsiteX9" fmla="*/ 281794 w 306388"/>
                <a:gd name="connsiteY9" fmla="*/ 243697 h 336550"/>
                <a:gd name="connsiteX10" fmla="*/ 265967 w 306388"/>
                <a:gd name="connsiteY10" fmla="*/ 243697 h 336550"/>
                <a:gd name="connsiteX11" fmla="*/ 242094 w 306388"/>
                <a:gd name="connsiteY11" fmla="*/ 209550 h 336550"/>
                <a:gd name="connsiteX12" fmla="*/ 306388 w 306388"/>
                <a:gd name="connsiteY12" fmla="*/ 273050 h 336550"/>
                <a:gd name="connsiteX13" fmla="*/ 242094 w 306388"/>
                <a:gd name="connsiteY13" fmla="*/ 336550 h 336550"/>
                <a:gd name="connsiteX14" fmla="*/ 177800 w 306388"/>
                <a:gd name="connsiteY14" fmla="*/ 273050 h 336550"/>
                <a:gd name="connsiteX15" fmla="*/ 242094 w 306388"/>
                <a:gd name="connsiteY15" fmla="*/ 209550 h 336550"/>
                <a:gd name="connsiteX16" fmla="*/ 65986 w 306388"/>
                <a:gd name="connsiteY16" fmla="*/ 133087 h 336550"/>
                <a:gd name="connsiteX17" fmla="*/ 69946 w 306388"/>
                <a:gd name="connsiteY17" fmla="*/ 135738 h 336550"/>
                <a:gd name="connsiteX18" fmla="*/ 104259 w 306388"/>
                <a:gd name="connsiteY18" fmla="*/ 228503 h 336550"/>
                <a:gd name="connsiteX19" fmla="*/ 116136 w 306388"/>
                <a:gd name="connsiteY19" fmla="*/ 228503 h 336550"/>
                <a:gd name="connsiteX20" fmla="*/ 149130 w 306388"/>
                <a:gd name="connsiteY20" fmla="*/ 135738 h 336550"/>
                <a:gd name="connsiteX21" fmla="*/ 155728 w 306388"/>
                <a:gd name="connsiteY21" fmla="*/ 133087 h 336550"/>
                <a:gd name="connsiteX22" fmla="*/ 184762 w 306388"/>
                <a:gd name="connsiteY22" fmla="*/ 138388 h 336550"/>
                <a:gd name="connsiteX23" fmla="*/ 219075 w 306388"/>
                <a:gd name="connsiteY23" fmla="*/ 184771 h 336550"/>
                <a:gd name="connsiteX24" fmla="*/ 219075 w 306388"/>
                <a:gd name="connsiteY24" fmla="*/ 195373 h 336550"/>
                <a:gd name="connsiteX25" fmla="*/ 161007 w 306388"/>
                <a:gd name="connsiteY25" fmla="*/ 273561 h 336550"/>
                <a:gd name="connsiteX26" fmla="*/ 162327 w 306388"/>
                <a:gd name="connsiteY26" fmla="*/ 284162 h 336550"/>
                <a:gd name="connsiteX27" fmla="*/ 21116 w 306388"/>
                <a:gd name="connsiteY27" fmla="*/ 284162 h 336550"/>
                <a:gd name="connsiteX28" fmla="*/ 0 w 306388"/>
                <a:gd name="connsiteY28" fmla="*/ 262959 h 336550"/>
                <a:gd name="connsiteX29" fmla="*/ 0 w 306388"/>
                <a:gd name="connsiteY29" fmla="*/ 186096 h 336550"/>
                <a:gd name="connsiteX30" fmla="*/ 34313 w 306388"/>
                <a:gd name="connsiteY30" fmla="*/ 138388 h 336550"/>
                <a:gd name="connsiteX31" fmla="*/ 65986 w 306388"/>
                <a:gd name="connsiteY31" fmla="*/ 133087 h 336550"/>
                <a:gd name="connsiteX32" fmla="*/ 103043 w 306388"/>
                <a:gd name="connsiteY32" fmla="*/ 125412 h 336550"/>
                <a:gd name="connsiteX33" fmla="*/ 117331 w 306388"/>
                <a:gd name="connsiteY33" fmla="*/ 125412 h 336550"/>
                <a:gd name="connsiteX34" fmla="*/ 122526 w 306388"/>
                <a:gd name="connsiteY34" fmla="*/ 128077 h 336550"/>
                <a:gd name="connsiteX35" fmla="*/ 122526 w 306388"/>
                <a:gd name="connsiteY35" fmla="*/ 136071 h 336550"/>
                <a:gd name="connsiteX36" fmla="*/ 116032 w 306388"/>
                <a:gd name="connsiteY36" fmla="*/ 148063 h 336550"/>
                <a:gd name="connsiteX37" fmla="*/ 118630 w 306388"/>
                <a:gd name="connsiteY37" fmla="*/ 178707 h 336550"/>
                <a:gd name="connsiteX38" fmla="*/ 112135 w 306388"/>
                <a:gd name="connsiteY38" fmla="*/ 197360 h 336550"/>
                <a:gd name="connsiteX39" fmla="*/ 108239 w 306388"/>
                <a:gd name="connsiteY39" fmla="*/ 197360 h 336550"/>
                <a:gd name="connsiteX40" fmla="*/ 100446 w 306388"/>
                <a:gd name="connsiteY40" fmla="*/ 178707 h 336550"/>
                <a:gd name="connsiteX41" fmla="*/ 104342 w 306388"/>
                <a:gd name="connsiteY41" fmla="*/ 148063 h 336550"/>
                <a:gd name="connsiteX42" fmla="*/ 96549 w 306388"/>
                <a:gd name="connsiteY42" fmla="*/ 136071 h 336550"/>
                <a:gd name="connsiteX43" fmla="*/ 97848 w 306388"/>
                <a:gd name="connsiteY43" fmla="*/ 128077 h 336550"/>
                <a:gd name="connsiteX44" fmla="*/ 103043 w 306388"/>
                <a:gd name="connsiteY44" fmla="*/ 125412 h 336550"/>
                <a:gd name="connsiteX45" fmla="*/ 110332 w 306388"/>
                <a:gd name="connsiteY45" fmla="*/ 0 h 336550"/>
                <a:gd name="connsiteX46" fmla="*/ 166689 w 306388"/>
                <a:gd name="connsiteY46" fmla="*/ 55563 h 336550"/>
                <a:gd name="connsiteX47" fmla="*/ 110332 w 306388"/>
                <a:gd name="connsiteY47" fmla="*/ 111126 h 336550"/>
                <a:gd name="connsiteX48" fmla="*/ 53975 w 306388"/>
                <a:gd name="connsiteY48" fmla="*/ 55563 h 336550"/>
                <a:gd name="connsiteX49" fmla="*/ 110332 w 306388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388" h="336550">
                  <a:moveTo>
                    <a:pt x="265967" y="243697"/>
                  </a:moveTo>
                  <a:cubicBezTo>
                    <a:pt x="265967" y="243697"/>
                    <a:pt x="265967" y="243697"/>
                    <a:pt x="232996" y="278234"/>
                  </a:cubicBezTo>
                  <a:cubicBezTo>
                    <a:pt x="232996" y="278234"/>
                    <a:pt x="232996" y="278234"/>
                    <a:pt x="219808" y="264950"/>
                  </a:cubicBezTo>
                  <a:cubicBezTo>
                    <a:pt x="214532" y="260965"/>
                    <a:pt x="207938" y="260965"/>
                    <a:pt x="203982" y="264950"/>
                  </a:cubicBezTo>
                  <a:cubicBezTo>
                    <a:pt x="200025" y="268935"/>
                    <a:pt x="200025" y="275577"/>
                    <a:pt x="203982" y="280890"/>
                  </a:cubicBezTo>
                  <a:cubicBezTo>
                    <a:pt x="203982" y="280890"/>
                    <a:pt x="203982" y="280890"/>
                    <a:pt x="225083" y="300815"/>
                  </a:cubicBezTo>
                  <a:cubicBezTo>
                    <a:pt x="227721" y="303472"/>
                    <a:pt x="230359" y="304800"/>
                    <a:pt x="232996" y="304800"/>
                  </a:cubicBezTo>
                  <a:cubicBezTo>
                    <a:pt x="235634" y="304800"/>
                    <a:pt x="238272" y="303472"/>
                    <a:pt x="239591" y="300815"/>
                  </a:cubicBezTo>
                  <a:cubicBezTo>
                    <a:pt x="239591" y="300815"/>
                    <a:pt x="239591" y="300815"/>
                    <a:pt x="281794" y="259637"/>
                  </a:cubicBezTo>
                  <a:cubicBezTo>
                    <a:pt x="285750" y="255652"/>
                    <a:pt x="285750" y="249011"/>
                    <a:pt x="281794" y="243697"/>
                  </a:cubicBezTo>
                  <a:cubicBezTo>
                    <a:pt x="277837" y="239712"/>
                    <a:pt x="271243" y="239712"/>
                    <a:pt x="265967" y="243697"/>
                  </a:cubicBezTo>
                  <a:close/>
                  <a:moveTo>
                    <a:pt x="242094" y="209550"/>
                  </a:moveTo>
                  <a:cubicBezTo>
                    <a:pt x="277603" y="209550"/>
                    <a:pt x="306388" y="237980"/>
                    <a:pt x="306388" y="273050"/>
                  </a:cubicBezTo>
                  <a:cubicBezTo>
                    <a:pt x="306388" y="308120"/>
                    <a:pt x="277603" y="336550"/>
                    <a:pt x="242094" y="336550"/>
                  </a:cubicBezTo>
                  <a:cubicBezTo>
                    <a:pt x="206585" y="336550"/>
                    <a:pt x="177800" y="308120"/>
                    <a:pt x="177800" y="273050"/>
                  </a:cubicBezTo>
                  <a:cubicBezTo>
                    <a:pt x="177800" y="237980"/>
                    <a:pt x="206585" y="209550"/>
                    <a:pt x="242094" y="209550"/>
                  </a:cubicBezTo>
                  <a:close/>
                  <a:moveTo>
                    <a:pt x="65986" y="133087"/>
                  </a:moveTo>
                  <a:cubicBezTo>
                    <a:pt x="67306" y="133087"/>
                    <a:pt x="69946" y="134413"/>
                    <a:pt x="69946" y="135738"/>
                  </a:cubicBezTo>
                  <a:cubicBezTo>
                    <a:pt x="69946" y="135738"/>
                    <a:pt x="69946" y="135738"/>
                    <a:pt x="104259" y="228503"/>
                  </a:cubicBezTo>
                  <a:cubicBezTo>
                    <a:pt x="105578" y="233804"/>
                    <a:pt x="113497" y="233804"/>
                    <a:pt x="116136" y="228503"/>
                  </a:cubicBezTo>
                  <a:cubicBezTo>
                    <a:pt x="116136" y="228503"/>
                    <a:pt x="116136" y="228503"/>
                    <a:pt x="149130" y="135738"/>
                  </a:cubicBezTo>
                  <a:cubicBezTo>
                    <a:pt x="150449" y="133087"/>
                    <a:pt x="153089" y="131762"/>
                    <a:pt x="155728" y="133087"/>
                  </a:cubicBezTo>
                  <a:cubicBezTo>
                    <a:pt x="155728" y="133087"/>
                    <a:pt x="155728" y="133087"/>
                    <a:pt x="184762" y="138388"/>
                  </a:cubicBezTo>
                  <a:cubicBezTo>
                    <a:pt x="205878" y="145014"/>
                    <a:pt x="219075" y="163567"/>
                    <a:pt x="219075" y="184771"/>
                  </a:cubicBezTo>
                  <a:cubicBezTo>
                    <a:pt x="219075" y="184771"/>
                    <a:pt x="219075" y="184771"/>
                    <a:pt x="219075" y="195373"/>
                  </a:cubicBezTo>
                  <a:cubicBezTo>
                    <a:pt x="186082" y="204649"/>
                    <a:pt x="161007" y="236454"/>
                    <a:pt x="161007" y="273561"/>
                  </a:cubicBezTo>
                  <a:cubicBezTo>
                    <a:pt x="161007" y="277536"/>
                    <a:pt x="161007" y="280187"/>
                    <a:pt x="162327" y="284162"/>
                  </a:cubicBezTo>
                  <a:cubicBezTo>
                    <a:pt x="162327" y="284162"/>
                    <a:pt x="162327" y="284162"/>
                    <a:pt x="21116" y="284162"/>
                  </a:cubicBezTo>
                  <a:cubicBezTo>
                    <a:pt x="9238" y="284162"/>
                    <a:pt x="0" y="274886"/>
                    <a:pt x="0" y="262959"/>
                  </a:cubicBezTo>
                  <a:cubicBezTo>
                    <a:pt x="0" y="262959"/>
                    <a:pt x="0" y="262959"/>
                    <a:pt x="0" y="186096"/>
                  </a:cubicBezTo>
                  <a:cubicBezTo>
                    <a:pt x="0" y="163567"/>
                    <a:pt x="14517" y="145014"/>
                    <a:pt x="34313" y="138388"/>
                  </a:cubicBezTo>
                  <a:cubicBezTo>
                    <a:pt x="34313" y="138388"/>
                    <a:pt x="65986" y="133087"/>
                    <a:pt x="65986" y="133087"/>
                  </a:cubicBezTo>
                  <a:close/>
                  <a:moveTo>
                    <a:pt x="103043" y="125412"/>
                  </a:moveTo>
                  <a:cubicBezTo>
                    <a:pt x="103043" y="125412"/>
                    <a:pt x="103043" y="125412"/>
                    <a:pt x="117331" y="125412"/>
                  </a:cubicBezTo>
                  <a:cubicBezTo>
                    <a:pt x="118630" y="125412"/>
                    <a:pt x="121227" y="126745"/>
                    <a:pt x="122526" y="128077"/>
                  </a:cubicBezTo>
                  <a:cubicBezTo>
                    <a:pt x="123825" y="129409"/>
                    <a:pt x="123825" y="133406"/>
                    <a:pt x="122526" y="136071"/>
                  </a:cubicBezTo>
                  <a:cubicBezTo>
                    <a:pt x="122526" y="136071"/>
                    <a:pt x="122526" y="136071"/>
                    <a:pt x="116032" y="148063"/>
                  </a:cubicBezTo>
                  <a:cubicBezTo>
                    <a:pt x="116032" y="148063"/>
                    <a:pt x="116032" y="148063"/>
                    <a:pt x="118630" y="178707"/>
                  </a:cubicBezTo>
                  <a:cubicBezTo>
                    <a:pt x="118630" y="178707"/>
                    <a:pt x="118630" y="178707"/>
                    <a:pt x="112135" y="197360"/>
                  </a:cubicBezTo>
                  <a:cubicBezTo>
                    <a:pt x="110836" y="200025"/>
                    <a:pt x="108239" y="200025"/>
                    <a:pt x="108239" y="197360"/>
                  </a:cubicBezTo>
                  <a:cubicBezTo>
                    <a:pt x="108239" y="197360"/>
                    <a:pt x="108239" y="197360"/>
                    <a:pt x="100446" y="178707"/>
                  </a:cubicBezTo>
                  <a:cubicBezTo>
                    <a:pt x="100446" y="178707"/>
                    <a:pt x="100446" y="178707"/>
                    <a:pt x="104342" y="148063"/>
                  </a:cubicBezTo>
                  <a:cubicBezTo>
                    <a:pt x="104342" y="148063"/>
                    <a:pt x="104342" y="148063"/>
                    <a:pt x="96549" y="136071"/>
                  </a:cubicBezTo>
                  <a:cubicBezTo>
                    <a:pt x="95250" y="133406"/>
                    <a:pt x="95250" y="129409"/>
                    <a:pt x="97848" y="128077"/>
                  </a:cubicBezTo>
                  <a:cubicBezTo>
                    <a:pt x="99147" y="126745"/>
                    <a:pt x="100446" y="125412"/>
                    <a:pt x="103043" y="125412"/>
                  </a:cubicBezTo>
                  <a:close/>
                  <a:moveTo>
                    <a:pt x="110332" y="0"/>
                  </a:moveTo>
                  <a:cubicBezTo>
                    <a:pt x="141457" y="0"/>
                    <a:pt x="166689" y="24876"/>
                    <a:pt x="166689" y="55563"/>
                  </a:cubicBezTo>
                  <a:cubicBezTo>
                    <a:pt x="166689" y="86250"/>
                    <a:pt x="141457" y="111126"/>
                    <a:pt x="110332" y="111126"/>
                  </a:cubicBezTo>
                  <a:cubicBezTo>
                    <a:pt x="79207" y="111126"/>
                    <a:pt x="53975" y="86250"/>
                    <a:pt x="53975" y="55563"/>
                  </a:cubicBezTo>
                  <a:cubicBezTo>
                    <a:pt x="53975" y="24876"/>
                    <a:pt x="79207" y="0"/>
                    <a:pt x="1103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rot="19294666">
            <a:off x="3409763" y="239997"/>
            <a:ext cx="9423663" cy="7229370"/>
          </a:xfrm>
          <a:custGeom>
            <a:avLst/>
            <a:gdLst>
              <a:gd name="connsiteX0" fmla="*/ 0 w 7561942"/>
              <a:gd name="connsiteY0" fmla="*/ 2249715 h 5558972"/>
              <a:gd name="connsiteX1" fmla="*/ 478971 w 7561942"/>
              <a:gd name="connsiteY1" fmla="*/ 4847772 h 5558972"/>
              <a:gd name="connsiteX2" fmla="*/ 4688114 w 7561942"/>
              <a:gd name="connsiteY2" fmla="*/ 4238172 h 5558972"/>
              <a:gd name="connsiteX3" fmla="*/ 4818742 w 7561942"/>
              <a:gd name="connsiteY3" fmla="*/ 5558972 h 5558972"/>
              <a:gd name="connsiteX4" fmla="*/ 7561942 w 7561942"/>
              <a:gd name="connsiteY4" fmla="*/ 2714172 h 5558972"/>
              <a:gd name="connsiteX5" fmla="*/ 4252685 w 7561942"/>
              <a:gd name="connsiteY5" fmla="*/ 0 h 5558972"/>
              <a:gd name="connsiteX6" fmla="*/ 4339771 w 7561942"/>
              <a:gd name="connsiteY6" fmla="*/ 1770743 h 5558972"/>
              <a:gd name="connsiteX7" fmla="*/ 0 w 7561942"/>
              <a:gd name="connsiteY7" fmla="*/ 2249715 h 5558972"/>
              <a:gd name="connsiteX0-1" fmla="*/ 0 w 7561942"/>
              <a:gd name="connsiteY0-2" fmla="*/ 2249715 h 6094216"/>
              <a:gd name="connsiteX1-3" fmla="*/ 478971 w 7561942"/>
              <a:gd name="connsiteY1-4" fmla="*/ 4847772 h 6094216"/>
              <a:gd name="connsiteX2-5" fmla="*/ 4688114 w 7561942"/>
              <a:gd name="connsiteY2-6" fmla="*/ 4238172 h 6094216"/>
              <a:gd name="connsiteX3-7" fmla="*/ 4895723 w 7561942"/>
              <a:gd name="connsiteY3-8" fmla="*/ 6094216 h 6094216"/>
              <a:gd name="connsiteX4-9" fmla="*/ 7561942 w 7561942"/>
              <a:gd name="connsiteY4-10" fmla="*/ 2714172 h 6094216"/>
              <a:gd name="connsiteX5-11" fmla="*/ 4252685 w 7561942"/>
              <a:gd name="connsiteY5-12" fmla="*/ 0 h 6094216"/>
              <a:gd name="connsiteX6-13" fmla="*/ 4339771 w 7561942"/>
              <a:gd name="connsiteY6-14" fmla="*/ 1770743 h 6094216"/>
              <a:gd name="connsiteX7-15" fmla="*/ 0 w 7561942"/>
              <a:gd name="connsiteY7-16" fmla="*/ 2249715 h 6094216"/>
              <a:gd name="connsiteX0-17" fmla="*/ 0 w 7561942"/>
              <a:gd name="connsiteY0-18" fmla="*/ 2249715 h 6094216"/>
              <a:gd name="connsiteX1-19" fmla="*/ 478971 w 7561942"/>
              <a:gd name="connsiteY1-20" fmla="*/ 4847772 h 6094216"/>
              <a:gd name="connsiteX2-21" fmla="*/ 4684870 w 7561942"/>
              <a:gd name="connsiteY2-22" fmla="*/ 4361483 h 6094216"/>
              <a:gd name="connsiteX3-23" fmla="*/ 4895723 w 7561942"/>
              <a:gd name="connsiteY3-24" fmla="*/ 6094216 h 6094216"/>
              <a:gd name="connsiteX4-25" fmla="*/ 7561942 w 7561942"/>
              <a:gd name="connsiteY4-26" fmla="*/ 2714172 h 6094216"/>
              <a:gd name="connsiteX5-27" fmla="*/ 4252685 w 7561942"/>
              <a:gd name="connsiteY5-28" fmla="*/ 0 h 6094216"/>
              <a:gd name="connsiteX6-29" fmla="*/ 4339771 w 7561942"/>
              <a:gd name="connsiteY6-30" fmla="*/ 1770743 h 6094216"/>
              <a:gd name="connsiteX7-31" fmla="*/ 0 w 7561942"/>
              <a:gd name="connsiteY7-32" fmla="*/ 2249715 h 6094216"/>
              <a:gd name="connsiteX0-33" fmla="*/ 0 w 7561942"/>
              <a:gd name="connsiteY0-34" fmla="*/ 2249715 h 6094216"/>
              <a:gd name="connsiteX1-35" fmla="*/ 478971 w 7561942"/>
              <a:gd name="connsiteY1-36" fmla="*/ 4847772 h 6094216"/>
              <a:gd name="connsiteX2-37" fmla="*/ 4684870 w 7561942"/>
              <a:gd name="connsiteY2-38" fmla="*/ 4361483 h 6094216"/>
              <a:gd name="connsiteX3-39" fmla="*/ 4895723 w 7561942"/>
              <a:gd name="connsiteY3-40" fmla="*/ 6094216 h 6094216"/>
              <a:gd name="connsiteX4-41" fmla="*/ 7561942 w 7561942"/>
              <a:gd name="connsiteY4-42" fmla="*/ 2714172 h 6094216"/>
              <a:gd name="connsiteX5-43" fmla="*/ 4252685 w 7561942"/>
              <a:gd name="connsiteY5-44" fmla="*/ 0 h 6094216"/>
              <a:gd name="connsiteX6-45" fmla="*/ 4413572 w 7561942"/>
              <a:gd name="connsiteY6-46" fmla="*/ 1516128 h 6094216"/>
              <a:gd name="connsiteX7-47" fmla="*/ 0 w 7561942"/>
              <a:gd name="connsiteY7-48" fmla="*/ 2249715 h 6094216"/>
              <a:gd name="connsiteX0-49" fmla="*/ 0 w 7561942"/>
              <a:gd name="connsiteY0-50" fmla="*/ 2249715 h 6144209"/>
              <a:gd name="connsiteX1-51" fmla="*/ 478971 w 7561942"/>
              <a:gd name="connsiteY1-52" fmla="*/ 4847772 h 6144209"/>
              <a:gd name="connsiteX2-53" fmla="*/ 4684870 w 7561942"/>
              <a:gd name="connsiteY2-54" fmla="*/ 4361483 h 6144209"/>
              <a:gd name="connsiteX3-55" fmla="*/ 4918372 w 7561942"/>
              <a:gd name="connsiteY3-56" fmla="*/ 6144209 h 6144209"/>
              <a:gd name="connsiteX4-57" fmla="*/ 7561942 w 7561942"/>
              <a:gd name="connsiteY4-58" fmla="*/ 2714172 h 6144209"/>
              <a:gd name="connsiteX5-59" fmla="*/ 4252685 w 7561942"/>
              <a:gd name="connsiteY5-60" fmla="*/ 0 h 6144209"/>
              <a:gd name="connsiteX6-61" fmla="*/ 4413572 w 7561942"/>
              <a:gd name="connsiteY6-62" fmla="*/ 1516128 h 6144209"/>
              <a:gd name="connsiteX7-63" fmla="*/ 0 w 7561942"/>
              <a:gd name="connsiteY7-64" fmla="*/ 2249715 h 6144209"/>
              <a:gd name="connsiteX0-65" fmla="*/ 0 w 7561942"/>
              <a:gd name="connsiteY0-66" fmla="*/ 2249715 h 6144209"/>
              <a:gd name="connsiteX1-67" fmla="*/ 315912 w 7561942"/>
              <a:gd name="connsiteY1-68" fmla="*/ 4305190 h 6144209"/>
              <a:gd name="connsiteX2-69" fmla="*/ 4684870 w 7561942"/>
              <a:gd name="connsiteY2-70" fmla="*/ 4361483 h 6144209"/>
              <a:gd name="connsiteX3-71" fmla="*/ 4918372 w 7561942"/>
              <a:gd name="connsiteY3-72" fmla="*/ 6144209 h 6144209"/>
              <a:gd name="connsiteX4-73" fmla="*/ 7561942 w 7561942"/>
              <a:gd name="connsiteY4-74" fmla="*/ 2714172 h 6144209"/>
              <a:gd name="connsiteX5-75" fmla="*/ 4252685 w 7561942"/>
              <a:gd name="connsiteY5-76" fmla="*/ 0 h 6144209"/>
              <a:gd name="connsiteX6-77" fmla="*/ 4413572 w 7561942"/>
              <a:gd name="connsiteY6-78" fmla="*/ 1516128 h 6144209"/>
              <a:gd name="connsiteX7-79" fmla="*/ 0 w 7561942"/>
              <a:gd name="connsiteY7-80" fmla="*/ 2249715 h 6144209"/>
              <a:gd name="connsiteX0-81" fmla="*/ 0 w 8480621"/>
              <a:gd name="connsiteY0-82" fmla="*/ 1735404 h 6144209"/>
              <a:gd name="connsiteX1-83" fmla="*/ 1234591 w 8480621"/>
              <a:gd name="connsiteY1-84" fmla="*/ 4305190 h 6144209"/>
              <a:gd name="connsiteX2-85" fmla="*/ 5603549 w 8480621"/>
              <a:gd name="connsiteY2-86" fmla="*/ 4361483 h 6144209"/>
              <a:gd name="connsiteX3-87" fmla="*/ 5837051 w 8480621"/>
              <a:gd name="connsiteY3-88" fmla="*/ 6144209 h 6144209"/>
              <a:gd name="connsiteX4-89" fmla="*/ 8480621 w 8480621"/>
              <a:gd name="connsiteY4-90" fmla="*/ 2714172 h 6144209"/>
              <a:gd name="connsiteX5-91" fmla="*/ 5171364 w 8480621"/>
              <a:gd name="connsiteY5-92" fmla="*/ 0 h 6144209"/>
              <a:gd name="connsiteX6-93" fmla="*/ 5332251 w 8480621"/>
              <a:gd name="connsiteY6-94" fmla="*/ 1516128 h 6144209"/>
              <a:gd name="connsiteX7-95" fmla="*/ 0 w 8480621"/>
              <a:gd name="connsiteY7-96" fmla="*/ 1735404 h 6144209"/>
              <a:gd name="connsiteX0-97" fmla="*/ 0 w 7776787"/>
              <a:gd name="connsiteY0-98" fmla="*/ 1853769 h 6144209"/>
              <a:gd name="connsiteX1-99" fmla="*/ 530757 w 7776787"/>
              <a:gd name="connsiteY1-100" fmla="*/ 4305190 h 6144209"/>
              <a:gd name="connsiteX2-101" fmla="*/ 4899715 w 7776787"/>
              <a:gd name="connsiteY2-102" fmla="*/ 4361483 h 6144209"/>
              <a:gd name="connsiteX3-103" fmla="*/ 5133217 w 7776787"/>
              <a:gd name="connsiteY3-104" fmla="*/ 6144209 h 6144209"/>
              <a:gd name="connsiteX4-105" fmla="*/ 7776787 w 7776787"/>
              <a:gd name="connsiteY4-106" fmla="*/ 2714172 h 6144209"/>
              <a:gd name="connsiteX5-107" fmla="*/ 4467530 w 7776787"/>
              <a:gd name="connsiteY5-108" fmla="*/ 0 h 6144209"/>
              <a:gd name="connsiteX6-109" fmla="*/ 4628417 w 7776787"/>
              <a:gd name="connsiteY6-110" fmla="*/ 1516128 h 6144209"/>
              <a:gd name="connsiteX7-111" fmla="*/ 0 w 7776787"/>
              <a:gd name="connsiteY7-112" fmla="*/ 1853769 h 6144209"/>
              <a:gd name="connsiteX0-113" fmla="*/ 0 w 7776787"/>
              <a:gd name="connsiteY0-114" fmla="*/ 1853769 h 6144209"/>
              <a:gd name="connsiteX1-115" fmla="*/ 748562 w 7776787"/>
              <a:gd name="connsiteY1-116" fmla="*/ 4042254 h 6144209"/>
              <a:gd name="connsiteX2-117" fmla="*/ 4899715 w 7776787"/>
              <a:gd name="connsiteY2-118" fmla="*/ 4361483 h 6144209"/>
              <a:gd name="connsiteX3-119" fmla="*/ 5133217 w 7776787"/>
              <a:gd name="connsiteY3-120" fmla="*/ 6144209 h 6144209"/>
              <a:gd name="connsiteX4-121" fmla="*/ 7776787 w 7776787"/>
              <a:gd name="connsiteY4-122" fmla="*/ 2714172 h 6144209"/>
              <a:gd name="connsiteX5-123" fmla="*/ 4467530 w 7776787"/>
              <a:gd name="connsiteY5-124" fmla="*/ 0 h 6144209"/>
              <a:gd name="connsiteX6-125" fmla="*/ 4628417 w 7776787"/>
              <a:gd name="connsiteY6-126" fmla="*/ 1516128 h 6144209"/>
              <a:gd name="connsiteX7-127" fmla="*/ 0 w 7776787"/>
              <a:gd name="connsiteY7-128" fmla="*/ 1853769 h 6144209"/>
              <a:gd name="connsiteX0-129" fmla="*/ 0 w 7776787"/>
              <a:gd name="connsiteY0-130" fmla="*/ 1853769 h 6144209"/>
              <a:gd name="connsiteX1-131" fmla="*/ 534638 w 7776787"/>
              <a:gd name="connsiteY1-132" fmla="*/ 4339851 h 6144209"/>
              <a:gd name="connsiteX2-133" fmla="*/ 4899715 w 7776787"/>
              <a:gd name="connsiteY2-134" fmla="*/ 4361483 h 6144209"/>
              <a:gd name="connsiteX3-135" fmla="*/ 5133217 w 7776787"/>
              <a:gd name="connsiteY3-136" fmla="*/ 6144209 h 6144209"/>
              <a:gd name="connsiteX4-137" fmla="*/ 7776787 w 7776787"/>
              <a:gd name="connsiteY4-138" fmla="*/ 2714172 h 6144209"/>
              <a:gd name="connsiteX5-139" fmla="*/ 4467530 w 7776787"/>
              <a:gd name="connsiteY5-140" fmla="*/ 0 h 6144209"/>
              <a:gd name="connsiteX6-141" fmla="*/ 4628417 w 7776787"/>
              <a:gd name="connsiteY6-142" fmla="*/ 1516128 h 6144209"/>
              <a:gd name="connsiteX7-143" fmla="*/ 0 w 7776787"/>
              <a:gd name="connsiteY7-144" fmla="*/ 1853769 h 6144209"/>
              <a:gd name="connsiteX0-145" fmla="*/ 0 w 7776787"/>
              <a:gd name="connsiteY0-146" fmla="*/ 1853769 h 6144209"/>
              <a:gd name="connsiteX1-147" fmla="*/ 504864 w 7776787"/>
              <a:gd name="connsiteY1-148" fmla="*/ 4378509 h 6144209"/>
              <a:gd name="connsiteX2-149" fmla="*/ 4899715 w 7776787"/>
              <a:gd name="connsiteY2-150" fmla="*/ 4361483 h 6144209"/>
              <a:gd name="connsiteX3-151" fmla="*/ 5133217 w 7776787"/>
              <a:gd name="connsiteY3-152" fmla="*/ 6144209 h 6144209"/>
              <a:gd name="connsiteX4-153" fmla="*/ 7776787 w 7776787"/>
              <a:gd name="connsiteY4-154" fmla="*/ 2714172 h 6144209"/>
              <a:gd name="connsiteX5-155" fmla="*/ 4467530 w 7776787"/>
              <a:gd name="connsiteY5-156" fmla="*/ 0 h 6144209"/>
              <a:gd name="connsiteX6-157" fmla="*/ 4628417 w 7776787"/>
              <a:gd name="connsiteY6-158" fmla="*/ 1516128 h 6144209"/>
              <a:gd name="connsiteX7-159" fmla="*/ 0 w 7776787"/>
              <a:gd name="connsiteY7-160" fmla="*/ 1853769 h 61442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76787" h="6144209">
                <a:moveTo>
                  <a:pt x="0" y="1853769"/>
                </a:moveTo>
                <a:lnTo>
                  <a:pt x="504864" y="4378509"/>
                </a:lnTo>
                <a:lnTo>
                  <a:pt x="4899715" y="4361483"/>
                </a:lnTo>
                <a:lnTo>
                  <a:pt x="5133217" y="6144209"/>
                </a:lnTo>
                <a:lnTo>
                  <a:pt x="7776787" y="2714172"/>
                </a:lnTo>
                <a:lnTo>
                  <a:pt x="4467530" y="0"/>
                </a:lnTo>
                <a:lnTo>
                  <a:pt x="4628417" y="1516128"/>
                </a:lnTo>
                <a:lnTo>
                  <a:pt x="0" y="1853769"/>
                </a:lnTo>
                <a:close/>
              </a:path>
            </a:pathLst>
          </a:custGeom>
          <a:solidFill>
            <a:srgbClr val="C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97397" y="460519"/>
            <a:ext cx="6295059" cy="64564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 rot="19123816">
            <a:off x="4143049" y="4123035"/>
            <a:ext cx="344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sp>
        <p:nvSpPr>
          <p:cNvPr id="10" name="矩形 9"/>
          <p:cNvSpPr/>
          <p:nvPr/>
        </p:nvSpPr>
        <p:spPr>
          <a:xfrm rot="19087664">
            <a:off x="7288158" y="1637386"/>
            <a:ext cx="27427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THANKS </a:t>
            </a:r>
          </a:p>
          <a:p>
            <a:pPr algn="r"/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</a:rPr>
              <a:t>FOR YOUR </a:t>
            </a:r>
          </a:p>
          <a:p>
            <a:pPr algn="r"/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</a:rPr>
              <a:t>ATTENTION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等腰三角形 10"/>
          <p:cNvSpPr/>
          <p:nvPr/>
        </p:nvSpPr>
        <p:spPr>
          <a:xfrm rot="13904252" flipV="1">
            <a:off x="10903551" y="882799"/>
            <a:ext cx="473662" cy="2208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626100" y="4191000"/>
            <a:ext cx="3433146" cy="2790197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320728" y="700642"/>
            <a:ext cx="3833976" cy="3777273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700000">
            <a:off x="4569440" y="4046923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5240973" y="4003712"/>
            <a:ext cx="181545" cy="1815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070710" y="2707247"/>
            <a:ext cx="1963492" cy="1427462"/>
            <a:chOff x="3070710" y="2707247"/>
            <a:chExt cx="1963492" cy="1427462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70710" y="2934380"/>
              <a:ext cx="19634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2540">
            <a:solidFill>
              <a:srgbClr val="C0000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2540">
            <a:solidFill>
              <a:srgbClr val="C0000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03103" y="2514431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736448">
            <a:off x="-682279" y="691405"/>
            <a:ext cx="4841493" cy="49656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8041" y="251966"/>
            <a:ext cx="170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行业前景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254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254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>
            <p:custDataLst>
              <p:tags r:id="rId2"/>
            </p:custDataLst>
          </p:nvPr>
        </p:nvSpPr>
        <p:spPr>
          <a:xfrm>
            <a:off x="5479420" y="2718240"/>
            <a:ext cx="2146237" cy="2146235"/>
          </a:xfrm>
          <a:prstGeom prst="ellipse">
            <a:avLst/>
          </a:prstGeom>
          <a:noFill/>
          <a:ln w="50800">
            <a:solidFill>
              <a:srgbClr val="E7E6E6">
                <a:lumMod val="75000"/>
              </a:srgbClr>
            </a:solidFill>
            <a:prstDash val="sysDot"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>
            <p:custDataLst>
              <p:tags r:id="rId3"/>
            </p:custDataLst>
          </p:nvPr>
        </p:nvSpPr>
        <p:spPr>
          <a:xfrm>
            <a:off x="5660044" y="2898864"/>
            <a:ext cx="1784990" cy="1784988"/>
          </a:xfrm>
          <a:prstGeom prst="ellipse">
            <a:avLst/>
          </a:prstGeom>
          <a:solidFill>
            <a:srgbClr val="E7E6E6"/>
          </a:solidFill>
          <a:ln w="508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" name="直接连接符 26"/>
          <p:cNvCxnSpPr>
            <a:stCxn id="20" idx="3"/>
            <a:endCxn id="42" idx="7"/>
          </p:cNvCxnSpPr>
          <p:nvPr>
            <p:custDataLst>
              <p:tags r:id="rId4"/>
            </p:custDataLst>
          </p:nvPr>
        </p:nvCxnSpPr>
        <p:spPr>
          <a:xfrm flipH="1">
            <a:off x="5157919" y="4550166"/>
            <a:ext cx="635811" cy="449715"/>
          </a:xfrm>
          <a:prstGeom prst="line">
            <a:avLst/>
          </a:prstGeom>
          <a:ln w="38100">
            <a:solidFill>
              <a:srgbClr val="1AA3AA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9" name="圆角矩形 2"/>
          <p:cNvSpPr/>
          <p:nvPr>
            <p:custDataLst>
              <p:tags r:id="rId5"/>
            </p:custDataLst>
          </p:nvPr>
        </p:nvSpPr>
        <p:spPr>
          <a:xfrm>
            <a:off x="1984303" y="1828402"/>
            <a:ext cx="3313655" cy="956244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8100">
            <a:solidFill>
              <a:srgbClr val="1F74AD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2000" b="1" kern="0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>
            <p:custDataLst>
              <p:tags r:id="rId6"/>
            </p:custDataLst>
          </p:nvPr>
        </p:nvSpPr>
        <p:spPr>
          <a:xfrm>
            <a:off x="4364249" y="1828403"/>
            <a:ext cx="956244" cy="956244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rgbClr val="1F74AD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KSO_Shape"/>
          <p:cNvSpPr/>
          <p:nvPr>
            <p:custDataLst>
              <p:tags r:id="rId7"/>
            </p:custDataLst>
          </p:nvPr>
        </p:nvSpPr>
        <p:spPr bwMode="auto">
          <a:xfrm>
            <a:off x="4564794" y="2028948"/>
            <a:ext cx="555153" cy="555153"/>
          </a:xfrm>
          <a:custGeom>
            <a:avLst/>
            <a:gdLst>
              <a:gd name="T0" fmla="*/ 1395413 w 2219325"/>
              <a:gd name="T1" fmla="*/ 1938020 h 2219325"/>
              <a:gd name="T2" fmla="*/ 1388316 w 2219325"/>
              <a:gd name="T3" fmla="*/ 2002466 h 2219325"/>
              <a:gd name="T4" fmla="*/ 1670304 w 2219325"/>
              <a:gd name="T5" fmla="*/ 1858614 h 2219325"/>
              <a:gd name="T6" fmla="*/ 1150620 w 2219325"/>
              <a:gd name="T7" fmla="*/ 2015808 h 2219325"/>
              <a:gd name="T8" fmla="*/ 1286510 w 2219325"/>
              <a:gd name="T9" fmla="*/ 1931988 h 2219325"/>
              <a:gd name="T10" fmla="*/ 1400810 w 2219325"/>
              <a:gd name="T11" fmla="*/ 1758633 h 2219325"/>
              <a:gd name="T12" fmla="*/ 848360 w 2219325"/>
              <a:gd name="T13" fmla="*/ 1816418 h 2219325"/>
              <a:gd name="T14" fmla="*/ 969645 w 2219325"/>
              <a:gd name="T15" fmla="*/ 1966278 h 2219325"/>
              <a:gd name="T16" fmla="*/ 388339 w 2219325"/>
              <a:gd name="T17" fmla="*/ 1704282 h 2219325"/>
              <a:gd name="T18" fmla="*/ 625234 w 2219325"/>
              <a:gd name="T19" fmla="*/ 1909105 h 2219325"/>
              <a:gd name="T20" fmla="*/ 900095 w 2219325"/>
              <a:gd name="T21" fmla="*/ 2020749 h 2219325"/>
              <a:gd name="T22" fmla="*/ 793433 w 2219325"/>
              <a:gd name="T23" fmla="*/ 1894840 h 2219325"/>
              <a:gd name="T24" fmla="*/ 1611947 w 2219325"/>
              <a:gd name="T25" fmla="*/ 1244918 h 2219325"/>
              <a:gd name="T26" fmla="*/ 1898577 w 2219325"/>
              <a:gd name="T27" fmla="*/ 1613535 h 2219325"/>
              <a:gd name="T28" fmla="*/ 2016438 w 2219325"/>
              <a:gd name="T29" fmla="*/ 1342906 h 2219325"/>
              <a:gd name="T30" fmla="*/ 1464945 w 2219325"/>
              <a:gd name="T31" fmla="*/ 1588135 h 2219325"/>
              <a:gd name="T32" fmla="*/ 1527810 w 2219325"/>
              <a:gd name="T33" fmla="*/ 1182688 h 2219325"/>
              <a:gd name="T34" fmla="*/ 727393 w 2219325"/>
              <a:gd name="T35" fmla="*/ 1480820 h 2219325"/>
              <a:gd name="T36" fmla="*/ 185422 w 2219325"/>
              <a:gd name="T37" fmla="*/ 1251450 h 2219325"/>
              <a:gd name="T38" fmla="*/ 287674 w 2219325"/>
              <a:gd name="T39" fmla="*/ 1555032 h 2219325"/>
              <a:gd name="T40" fmla="*/ 619125 w 2219325"/>
              <a:gd name="T41" fmla="*/ 1365568 h 2219325"/>
              <a:gd name="T42" fmla="*/ 1581467 w 2219325"/>
              <a:gd name="T43" fmla="*/ 739458 h 2219325"/>
              <a:gd name="T44" fmla="*/ 2043430 w 2219325"/>
              <a:gd name="T45" fmla="*/ 1036784 h 2219325"/>
              <a:gd name="T46" fmla="*/ 1963406 w 2219325"/>
              <a:gd name="T47" fmla="*/ 723993 h 2219325"/>
              <a:gd name="T48" fmla="*/ 1522095 w 2219325"/>
              <a:gd name="T49" fmla="*/ 943928 h 2219325"/>
              <a:gd name="T50" fmla="*/ 762000 w 2219325"/>
              <a:gd name="T51" fmla="*/ 606108 h 2219325"/>
              <a:gd name="T52" fmla="*/ 692467 w 2219325"/>
              <a:gd name="T53" fmla="*/ 1005840 h 2219325"/>
              <a:gd name="T54" fmla="*/ 239406 w 2219325"/>
              <a:gd name="T55" fmla="*/ 765910 h 2219325"/>
              <a:gd name="T56" fmla="*/ 175580 w 2219325"/>
              <a:gd name="T57" fmla="*/ 1068705 h 2219325"/>
              <a:gd name="T58" fmla="*/ 649287 w 2219325"/>
              <a:gd name="T59" fmla="*/ 684848 h 2219325"/>
              <a:gd name="T60" fmla="*/ 1378267 w 2219325"/>
              <a:gd name="T61" fmla="*/ 416878 h 2219325"/>
              <a:gd name="T62" fmla="*/ 1258887 w 2219325"/>
              <a:gd name="T63" fmla="*/ 261303 h 2219325"/>
              <a:gd name="T64" fmla="*/ 1047750 w 2219325"/>
              <a:gd name="T65" fmla="*/ 209550 h 2219325"/>
              <a:gd name="T66" fmla="*/ 914400 w 2219325"/>
              <a:gd name="T67" fmla="*/ 307023 h 2219325"/>
              <a:gd name="T68" fmla="*/ 804545 w 2219325"/>
              <a:gd name="T69" fmla="*/ 491490 h 2219325"/>
              <a:gd name="T70" fmla="*/ 725264 w 2219325"/>
              <a:gd name="T71" fmla="*/ 255919 h 2219325"/>
              <a:gd name="T72" fmla="*/ 464869 w 2219325"/>
              <a:gd name="T73" fmla="*/ 431844 h 2219325"/>
              <a:gd name="T74" fmla="*/ 779145 w 2219325"/>
              <a:gd name="T75" fmla="*/ 348298 h 2219325"/>
              <a:gd name="T76" fmla="*/ 889635 w 2219325"/>
              <a:gd name="T77" fmla="*/ 207963 h 2219325"/>
              <a:gd name="T78" fmla="*/ 1403033 w 2219325"/>
              <a:gd name="T79" fmla="*/ 291783 h 2219325"/>
              <a:gd name="T80" fmla="*/ 1832574 w 2219325"/>
              <a:gd name="T81" fmla="*/ 513773 h 2219325"/>
              <a:gd name="T82" fmla="*/ 1595679 w 2219325"/>
              <a:gd name="T83" fmla="*/ 308950 h 2219325"/>
              <a:gd name="T84" fmla="*/ 1315730 w 2219325"/>
              <a:gd name="T85" fmla="*/ 196178 h 2219325"/>
              <a:gd name="T86" fmla="*/ 1465580 w 2219325"/>
              <a:gd name="T87" fmla="*/ 58420 h 2219325"/>
              <a:gd name="T88" fmla="*/ 1794510 w 2219325"/>
              <a:gd name="T89" fmla="*/ 236855 h 2219325"/>
              <a:gd name="T90" fmla="*/ 2044383 w 2219325"/>
              <a:gd name="T91" fmla="*/ 511493 h 2219325"/>
              <a:gd name="T92" fmla="*/ 2190750 w 2219325"/>
              <a:gd name="T93" fmla="*/ 859473 h 2219325"/>
              <a:gd name="T94" fmla="*/ 2210435 w 2219325"/>
              <a:gd name="T95" fmla="*/ 1250950 h 2219325"/>
              <a:gd name="T96" fmla="*/ 2097723 w 2219325"/>
              <a:gd name="T97" fmla="*/ 1614805 h 2219325"/>
              <a:gd name="T98" fmla="*/ 1875473 w 2219325"/>
              <a:gd name="T99" fmla="*/ 1913255 h 2219325"/>
              <a:gd name="T100" fmla="*/ 1566227 w 2219325"/>
              <a:gd name="T101" fmla="*/ 2121535 h 2219325"/>
              <a:gd name="T102" fmla="*/ 1195070 w 2219325"/>
              <a:gd name="T103" fmla="*/ 2215833 h 2219325"/>
              <a:gd name="T104" fmla="*/ 805815 w 2219325"/>
              <a:gd name="T105" fmla="*/ 2177098 h 2219325"/>
              <a:gd name="T106" fmla="*/ 467043 w 2219325"/>
              <a:gd name="T107" fmla="*/ 2014538 h 2219325"/>
              <a:gd name="T108" fmla="*/ 204787 w 2219325"/>
              <a:gd name="T109" fmla="*/ 1751965 h 2219325"/>
              <a:gd name="T110" fmla="*/ 42227 w 2219325"/>
              <a:gd name="T111" fmla="*/ 1413510 h 2219325"/>
              <a:gd name="T112" fmla="*/ 3175 w 2219325"/>
              <a:gd name="T113" fmla="*/ 1024255 h 2219325"/>
              <a:gd name="T114" fmla="*/ 97790 w 2219325"/>
              <a:gd name="T115" fmla="*/ 653098 h 2219325"/>
              <a:gd name="T116" fmla="*/ 306387 w 2219325"/>
              <a:gd name="T117" fmla="*/ 344488 h 2219325"/>
              <a:gd name="T118" fmla="*/ 604520 w 2219325"/>
              <a:gd name="T119" fmla="*/ 121603 h 2219325"/>
              <a:gd name="T120" fmla="*/ 968375 w 2219325"/>
              <a:gd name="T121" fmla="*/ 9208 h 2219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19325" h="2219325">
                <a:moveTo>
                  <a:pt x="1522095" y="1695768"/>
                </a:moveTo>
                <a:lnTo>
                  <a:pt x="1510983" y="1725295"/>
                </a:lnTo>
                <a:lnTo>
                  <a:pt x="1499553" y="1754188"/>
                </a:lnTo>
                <a:lnTo>
                  <a:pt x="1487170" y="1781810"/>
                </a:lnTo>
                <a:lnTo>
                  <a:pt x="1474153" y="1808480"/>
                </a:lnTo>
                <a:lnTo>
                  <a:pt x="1461135" y="1834515"/>
                </a:lnTo>
                <a:lnTo>
                  <a:pt x="1447165" y="1859280"/>
                </a:lnTo>
                <a:lnTo>
                  <a:pt x="1439863" y="1871345"/>
                </a:lnTo>
                <a:lnTo>
                  <a:pt x="1432877" y="1883093"/>
                </a:lnTo>
                <a:lnTo>
                  <a:pt x="1425575" y="1894840"/>
                </a:lnTo>
                <a:lnTo>
                  <a:pt x="1417955" y="1905953"/>
                </a:lnTo>
                <a:lnTo>
                  <a:pt x="1410653" y="1917065"/>
                </a:lnTo>
                <a:lnTo>
                  <a:pt x="1403033" y="1927860"/>
                </a:lnTo>
                <a:lnTo>
                  <a:pt x="1395413" y="1938020"/>
                </a:lnTo>
                <a:lnTo>
                  <a:pt x="1387157" y="1948498"/>
                </a:lnTo>
                <a:lnTo>
                  <a:pt x="1379537" y="1958023"/>
                </a:lnTo>
                <a:lnTo>
                  <a:pt x="1371600" y="1967865"/>
                </a:lnTo>
                <a:lnTo>
                  <a:pt x="1363027" y="1977390"/>
                </a:lnTo>
                <a:lnTo>
                  <a:pt x="1355090" y="1986280"/>
                </a:lnTo>
                <a:lnTo>
                  <a:pt x="1346517" y="1994853"/>
                </a:lnTo>
                <a:lnTo>
                  <a:pt x="1337945" y="2003425"/>
                </a:lnTo>
                <a:lnTo>
                  <a:pt x="1329690" y="2011680"/>
                </a:lnTo>
                <a:lnTo>
                  <a:pt x="1320800" y="2019300"/>
                </a:lnTo>
                <a:lnTo>
                  <a:pt x="1318516" y="2021258"/>
                </a:lnTo>
                <a:lnTo>
                  <a:pt x="1321630" y="2020566"/>
                </a:lnTo>
                <a:lnTo>
                  <a:pt x="1344176" y="2015168"/>
                </a:lnTo>
                <a:lnTo>
                  <a:pt x="1366405" y="2008817"/>
                </a:lnTo>
                <a:lnTo>
                  <a:pt x="1388316" y="2002466"/>
                </a:lnTo>
                <a:lnTo>
                  <a:pt x="1410227" y="1995479"/>
                </a:lnTo>
                <a:lnTo>
                  <a:pt x="1431821" y="1987858"/>
                </a:lnTo>
                <a:lnTo>
                  <a:pt x="1453415" y="1979602"/>
                </a:lnTo>
                <a:lnTo>
                  <a:pt x="1474691" y="1971345"/>
                </a:lnTo>
                <a:lnTo>
                  <a:pt x="1495332" y="1962136"/>
                </a:lnTo>
                <a:lnTo>
                  <a:pt x="1515973" y="1952610"/>
                </a:lnTo>
                <a:lnTo>
                  <a:pt x="1536296" y="1942448"/>
                </a:lnTo>
                <a:lnTo>
                  <a:pt x="1556302" y="1931651"/>
                </a:lnTo>
                <a:lnTo>
                  <a:pt x="1575991" y="1920537"/>
                </a:lnTo>
                <a:lnTo>
                  <a:pt x="1595679" y="1909105"/>
                </a:lnTo>
                <a:lnTo>
                  <a:pt x="1614415" y="1897038"/>
                </a:lnTo>
                <a:lnTo>
                  <a:pt x="1633468" y="1884653"/>
                </a:lnTo>
                <a:lnTo>
                  <a:pt x="1652203" y="1872268"/>
                </a:lnTo>
                <a:lnTo>
                  <a:pt x="1670304" y="1858614"/>
                </a:lnTo>
                <a:lnTo>
                  <a:pt x="1687770" y="1845276"/>
                </a:lnTo>
                <a:lnTo>
                  <a:pt x="1705553" y="1830986"/>
                </a:lnTo>
                <a:lnTo>
                  <a:pt x="1722383" y="1816379"/>
                </a:lnTo>
                <a:lnTo>
                  <a:pt x="1739531" y="1801454"/>
                </a:lnTo>
                <a:lnTo>
                  <a:pt x="1756044" y="1786529"/>
                </a:lnTo>
                <a:lnTo>
                  <a:pt x="1771921" y="1770651"/>
                </a:lnTo>
                <a:lnTo>
                  <a:pt x="1787481" y="1754456"/>
                </a:lnTo>
                <a:lnTo>
                  <a:pt x="1802724" y="1737943"/>
                </a:lnTo>
                <a:lnTo>
                  <a:pt x="1817967" y="1721430"/>
                </a:lnTo>
                <a:lnTo>
                  <a:pt x="1832574" y="1704282"/>
                </a:lnTo>
                <a:lnTo>
                  <a:pt x="1839112" y="1695768"/>
                </a:lnTo>
                <a:lnTo>
                  <a:pt x="1522095" y="1695768"/>
                </a:lnTo>
                <a:close/>
                <a:moveTo>
                  <a:pt x="1150620" y="1695768"/>
                </a:moveTo>
                <a:lnTo>
                  <a:pt x="1150620" y="2015808"/>
                </a:lnTo>
                <a:lnTo>
                  <a:pt x="1160780" y="2012950"/>
                </a:lnTo>
                <a:lnTo>
                  <a:pt x="1170940" y="2010093"/>
                </a:lnTo>
                <a:lnTo>
                  <a:pt x="1181100" y="2006600"/>
                </a:lnTo>
                <a:lnTo>
                  <a:pt x="1191260" y="2002155"/>
                </a:lnTo>
                <a:lnTo>
                  <a:pt x="1201103" y="1997393"/>
                </a:lnTo>
                <a:lnTo>
                  <a:pt x="1210945" y="1992313"/>
                </a:lnTo>
                <a:lnTo>
                  <a:pt x="1220787" y="1986598"/>
                </a:lnTo>
                <a:lnTo>
                  <a:pt x="1230313" y="1979930"/>
                </a:lnTo>
                <a:lnTo>
                  <a:pt x="1240155" y="1973580"/>
                </a:lnTo>
                <a:lnTo>
                  <a:pt x="1249680" y="1966278"/>
                </a:lnTo>
                <a:lnTo>
                  <a:pt x="1258887" y="1958340"/>
                </a:lnTo>
                <a:lnTo>
                  <a:pt x="1268095" y="1950085"/>
                </a:lnTo>
                <a:lnTo>
                  <a:pt x="1277303" y="1941195"/>
                </a:lnTo>
                <a:lnTo>
                  <a:pt x="1286510" y="1931988"/>
                </a:lnTo>
                <a:lnTo>
                  <a:pt x="1295400" y="1922463"/>
                </a:lnTo>
                <a:lnTo>
                  <a:pt x="1304607" y="1912303"/>
                </a:lnTo>
                <a:lnTo>
                  <a:pt x="1313180" y="1902143"/>
                </a:lnTo>
                <a:lnTo>
                  <a:pt x="1321753" y="1890713"/>
                </a:lnTo>
                <a:lnTo>
                  <a:pt x="1330325" y="1879283"/>
                </a:lnTo>
                <a:lnTo>
                  <a:pt x="1338897" y="1867853"/>
                </a:lnTo>
                <a:lnTo>
                  <a:pt x="1346835" y="1855470"/>
                </a:lnTo>
                <a:lnTo>
                  <a:pt x="1355090" y="1842770"/>
                </a:lnTo>
                <a:lnTo>
                  <a:pt x="1363027" y="1829753"/>
                </a:lnTo>
                <a:lnTo>
                  <a:pt x="1370647" y="1816418"/>
                </a:lnTo>
                <a:lnTo>
                  <a:pt x="1378267" y="1802448"/>
                </a:lnTo>
                <a:lnTo>
                  <a:pt x="1386205" y="1788160"/>
                </a:lnTo>
                <a:lnTo>
                  <a:pt x="1393507" y="1773555"/>
                </a:lnTo>
                <a:lnTo>
                  <a:pt x="1400810" y="1758633"/>
                </a:lnTo>
                <a:lnTo>
                  <a:pt x="1407477" y="1743710"/>
                </a:lnTo>
                <a:lnTo>
                  <a:pt x="1414463" y="1727835"/>
                </a:lnTo>
                <a:lnTo>
                  <a:pt x="1421447" y="1711643"/>
                </a:lnTo>
                <a:lnTo>
                  <a:pt x="1428115" y="1695768"/>
                </a:lnTo>
                <a:lnTo>
                  <a:pt x="1150620" y="1695768"/>
                </a:lnTo>
                <a:close/>
                <a:moveTo>
                  <a:pt x="791210" y="1695768"/>
                </a:moveTo>
                <a:lnTo>
                  <a:pt x="797560" y="1711643"/>
                </a:lnTo>
                <a:lnTo>
                  <a:pt x="804545" y="1727835"/>
                </a:lnTo>
                <a:lnTo>
                  <a:pt x="811213" y="1743710"/>
                </a:lnTo>
                <a:lnTo>
                  <a:pt x="818515" y="1758633"/>
                </a:lnTo>
                <a:lnTo>
                  <a:pt x="825817" y="1773555"/>
                </a:lnTo>
                <a:lnTo>
                  <a:pt x="833120" y="1788160"/>
                </a:lnTo>
                <a:lnTo>
                  <a:pt x="840740" y="1802448"/>
                </a:lnTo>
                <a:lnTo>
                  <a:pt x="848360" y="1816418"/>
                </a:lnTo>
                <a:lnTo>
                  <a:pt x="855980" y="1829753"/>
                </a:lnTo>
                <a:lnTo>
                  <a:pt x="864235" y="1842770"/>
                </a:lnTo>
                <a:lnTo>
                  <a:pt x="872173" y="1855470"/>
                </a:lnTo>
                <a:lnTo>
                  <a:pt x="880427" y="1867853"/>
                </a:lnTo>
                <a:lnTo>
                  <a:pt x="888683" y="1879283"/>
                </a:lnTo>
                <a:lnTo>
                  <a:pt x="897255" y="1890713"/>
                </a:lnTo>
                <a:lnTo>
                  <a:pt x="906145" y="1902143"/>
                </a:lnTo>
                <a:lnTo>
                  <a:pt x="914400" y="1912303"/>
                </a:lnTo>
                <a:lnTo>
                  <a:pt x="923290" y="1922463"/>
                </a:lnTo>
                <a:lnTo>
                  <a:pt x="932497" y="1931988"/>
                </a:lnTo>
                <a:lnTo>
                  <a:pt x="941387" y="1941195"/>
                </a:lnTo>
                <a:lnTo>
                  <a:pt x="950595" y="1950085"/>
                </a:lnTo>
                <a:lnTo>
                  <a:pt x="960120" y="1958340"/>
                </a:lnTo>
                <a:lnTo>
                  <a:pt x="969645" y="1966278"/>
                </a:lnTo>
                <a:lnTo>
                  <a:pt x="979170" y="1973580"/>
                </a:lnTo>
                <a:lnTo>
                  <a:pt x="988695" y="1979930"/>
                </a:lnTo>
                <a:lnTo>
                  <a:pt x="998220" y="1986598"/>
                </a:lnTo>
                <a:lnTo>
                  <a:pt x="1008380" y="1992313"/>
                </a:lnTo>
                <a:lnTo>
                  <a:pt x="1017905" y="1997393"/>
                </a:lnTo>
                <a:lnTo>
                  <a:pt x="1027747" y="2002155"/>
                </a:lnTo>
                <a:lnTo>
                  <a:pt x="1037907" y="2006600"/>
                </a:lnTo>
                <a:lnTo>
                  <a:pt x="1047750" y="2010093"/>
                </a:lnTo>
                <a:lnTo>
                  <a:pt x="1058227" y="2012950"/>
                </a:lnTo>
                <a:lnTo>
                  <a:pt x="1068705" y="2015808"/>
                </a:lnTo>
                <a:lnTo>
                  <a:pt x="1068705" y="1695768"/>
                </a:lnTo>
                <a:lnTo>
                  <a:pt x="791210" y="1695768"/>
                </a:lnTo>
                <a:close/>
                <a:moveTo>
                  <a:pt x="381497" y="1695768"/>
                </a:moveTo>
                <a:lnTo>
                  <a:pt x="388339" y="1704282"/>
                </a:lnTo>
                <a:lnTo>
                  <a:pt x="402946" y="1721430"/>
                </a:lnTo>
                <a:lnTo>
                  <a:pt x="417871" y="1737943"/>
                </a:lnTo>
                <a:lnTo>
                  <a:pt x="432796" y="1754456"/>
                </a:lnTo>
                <a:lnTo>
                  <a:pt x="448674" y="1770651"/>
                </a:lnTo>
                <a:lnTo>
                  <a:pt x="464869" y="1786529"/>
                </a:lnTo>
                <a:lnTo>
                  <a:pt x="481382" y="1801454"/>
                </a:lnTo>
                <a:lnTo>
                  <a:pt x="497895" y="1816379"/>
                </a:lnTo>
                <a:lnTo>
                  <a:pt x="515043" y="1830986"/>
                </a:lnTo>
                <a:lnTo>
                  <a:pt x="532826" y="1845276"/>
                </a:lnTo>
                <a:lnTo>
                  <a:pt x="550609" y="1858614"/>
                </a:lnTo>
                <a:lnTo>
                  <a:pt x="568709" y="1872268"/>
                </a:lnTo>
                <a:lnTo>
                  <a:pt x="587128" y="1884653"/>
                </a:lnTo>
                <a:lnTo>
                  <a:pt x="605863" y="1897038"/>
                </a:lnTo>
                <a:lnTo>
                  <a:pt x="625234" y="1909105"/>
                </a:lnTo>
                <a:lnTo>
                  <a:pt x="644605" y="1920537"/>
                </a:lnTo>
                <a:lnTo>
                  <a:pt x="664293" y="1931651"/>
                </a:lnTo>
                <a:lnTo>
                  <a:pt x="684299" y="1942448"/>
                </a:lnTo>
                <a:lnTo>
                  <a:pt x="704623" y="1952610"/>
                </a:lnTo>
                <a:lnTo>
                  <a:pt x="725264" y="1962136"/>
                </a:lnTo>
                <a:lnTo>
                  <a:pt x="746222" y="1971345"/>
                </a:lnTo>
                <a:lnTo>
                  <a:pt x="767181" y="1979602"/>
                </a:lnTo>
                <a:lnTo>
                  <a:pt x="788457" y="1987858"/>
                </a:lnTo>
                <a:lnTo>
                  <a:pt x="810368" y="1995479"/>
                </a:lnTo>
                <a:lnTo>
                  <a:pt x="832279" y="2002466"/>
                </a:lnTo>
                <a:lnTo>
                  <a:pt x="854190" y="2008817"/>
                </a:lnTo>
                <a:lnTo>
                  <a:pt x="876419" y="2015168"/>
                </a:lnTo>
                <a:lnTo>
                  <a:pt x="899283" y="2020566"/>
                </a:lnTo>
                <a:lnTo>
                  <a:pt x="900095" y="2020749"/>
                </a:lnTo>
                <a:lnTo>
                  <a:pt x="898525" y="2019300"/>
                </a:lnTo>
                <a:lnTo>
                  <a:pt x="889635" y="2011680"/>
                </a:lnTo>
                <a:lnTo>
                  <a:pt x="881063" y="2003425"/>
                </a:lnTo>
                <a:lnTo>
                  <a:pt x="872490" y="1994853"/>
                </a:lnTo>
                <a:lnTo>
                  <a:pt x="864235" y="1986280"/>
                </a:lnTo>
                <a:lnTo>
                  <a:pt x="855980" y="1977390"/>
                </a:lnTo>
                <a:lnTo>
                  <a:pt x="847725" y="1967865"/>
                </a:lnTo>
                <a:lnTo>
                  <a:pt x="839470" y="1958023"/>
                </a:lnTo>
                <a:lnTo>
                  <a:pt x="831850" y="1948498"/>
                </a:lnTo>
                <a:lnTo>
                  <a:pt x="823913" y="1938020"/>
                </a:lnTo>
                <a:lnTo>
                  <a:pt x="816293" y="1927860"/>
                </a:lnTo>
                <a:lnTo>
                  <a:pt x="808355" y="1917065"/>
                </a:lnTo>
                <a:lnTo>
                  <a:pt x="801053" y="1905953"/>
                </a:lnTo>
                <a:lnTo>
                  <a:pt x="793433" y="1894840"/>
                </a:lnTo>
                <a:lnTo>
                  <a:pt x="786130" y="1883093"/>
                </a:lnTo>
                <a:lnTo>
                  <a:pt x="779145" y="1871345"/>
                </a:lnTo>
                <a:lnTo>
                  <a:pt x="771843" y="1859280"/>
                </a:lnTo>
                <a:lnTo>
                  <a:pt x="758190" y="1834515"/>
                </a:lnTo>
                <a:lnTo>
                  <a:pt x="745173" y="1808480"/>
                </a:lnTo>
                <a:lnTo>
                  <a:pt x="731837" y="1781810"/>
                </a:lnTo>
                <a:lnTo>
                  <a:pt x="719773" y="1754188"/>
                </a:lnTo>
                <a:lnTo>
                  <a:pt x="708025" y="1725295"/>
                </a:lnTo>
                <a:lnTo>
                  <a:pt x="696913" y="1695768"/>
                </a:lnTo>
                <a:lnTo>
                  <a:pt x="381497" y="1695768"/>
                </a:lnTo>
                <a:close/>
                <a:moveTo>
                  <a:pt x="1615757" y="1150938"/>
                </a:moveTo>
                <a:lnTo>
                  <a:pt x="1615123" y="1182688"/>
                </a:lnTo>
                <a:lnTo>
                  <a:pt x="1613535" y="1213803"/>
                </a:lnTo>
                <a:lnTo>
                  <a:pt x="1611947" y="1244918"/>
                </a:lnTo>
                <a:lnTo>
                  <a:pt x="1609725" y="1275715"/>
                </a:lnTo>
                <a:lnTo>
                  <a:pt x="1607185" y="1305878"/>
                </a:lnTo>
                <a:lnTo>
                  <a:pt x="1603693" y="1336040"/>
                </a:lnTo>
                <a:lnTo>
                  <a:pt x="1600200" y="1365568"/>
                </a:lnTo>
                <a:lnTo>
                  <a:pt x="1596073" y="1394778"/>
                </a:lnTo>
                <a:lnTo>
                  <a:pt x="1591627" y="1423670"/>
                </a:lnTo>
                <a:lnTo>
                  <a:pt x="1586547" y="1451928"/>
                </a:lnTo>
                <a:lnTo>
                  <a:pt x="1581467" y="1479868"/>
                </a:lnTo>
                <a:lnTo>
                  <a:pt x="1576070" y="1507808"/>
                </a:lnTo>
                <a:lnTo>
                  <a:pt x="1569720" y="1534478"/>
                </a:lnTo>
                <a:lnTo>
                  <a:pt x="1563370" y="1561465"/>
                </a:lnTo>
                <a:lnTo>
                  <a:pt x="1556385" y="1587500"/>
                </a:lnTo>
                <a:lnTo>
                  <a:pt x="1549083" y="1613535"/>
                </a:lnTo>
                <a:lnTo>
                  <a:pt x="1898577" y="1613535"/>
                </a:lnTo>
                <a:lnTo>
                  <a:pt x="1898625" y="1613462"/>
                </a:lnTo>
                <a:lnTo>
                  <a:pt x="1910375" y="1594091"/>
                </a:lnTo>
                <a:lnTo>
                  <a:pt x="1922124" y="1574720"/>
                </a:lnTo>
                <a:lnTo>
                  <a:pt x="1933239" y="1555032"/>
                </a:lnTo>
                <a:lnTo>
                  <a:pt x="1943401" y="1535026"/>
                </a:lnTo>
                <a:lnTo>
                  <a:pt x="1953880" y="1514703"/>
                </a:lnTo>
                <a:lnTo>
                  <a:pt x="1963406" y="1493744"/>
                </a:lnTo>
                <a:lnTo>
                  <a:pt x="1972298" y="1473103"/>
                </a:lnTo>
                <a:lnTo>
                  <a:pt x="1981189" y="1452145"/>
                </a:lnTo>
                <a:lnTo>
                  <a:pt x="1989128" y="1430868"/>
                </a:lnTo>
                <a:lnTo>
                  <a:pt x="1997067" y="1408957"/>
                </a:lnTo>
                <a:lnTo>
                  <a:pt x="2003736" y="1387364"/>
                </a:lnTo>
                <a:lnTo>
                  <a:pt x="2010404" y="1365135"/>
                </a:lnTo>
                <a:lnTo>
                  <a:pt x="2016438" y="1342906"/>
                </a:lnTo>
                <a:lnTo>
                  <a:pt x="2021836" y="1320042"/>
                </a:lnTo>
                <a:lnTo>
                  <a:pt x="2026917" y="1297496"/>
                </a:lnTo>
                <a:lnTo>
                  <a:pt x="2031681" y="1274949"/>
                </a:lnTo>
                <a:lnTo>
                  <a:pt x="2035491" y="1251450"/>
                </a:lnTo>
                <a:lnTo>
                  <a:pt x="2038349" y="1228269"/>
                </a:lnTo>
                <a:lnTo>
                  <a:pt x="2041207" y="1204770"/>
                </a:lnTo>
                <a:lnTo>
                  <a:pt x="2043430" y="1180953"/>
                </a:lnTo>
                <a:lnTo>
                  <a:pt x="2044700" y="1157137"/>
                </a:lnTo>
                <a:lnTo>
                  <a:pt x="2044945" y="1150938"/>
                </a:lnTo>
                <a:lnTo>
                  <a:pt x="1615757" y="1150938"/>
                </a:lnTo>
                <a:close/>
                <a:moveTo>
                  <a:pt x="1150620" y="1150938"/>
                </a:moveTo>
                <a:lnTo>
                  <a:pt x="1150620" y="1613535"/>
                </a:lnTo>
                <a:lnTo>
                  <a:pt x="1456690" y="1613535"/>
                </a:lnTo>
                <a:lnTo>
                  <a:pt x="1464945" y="1588135"/>
                </a:lnTo>
                <a:lnTo>
                  <a:pt x="1472247" y="1561783"/>
                </a:lnTo>
                <a:lnTo>
                  <a:pt x="1479233" y="1535430"/>
                </a:lnTo>
                <a:lnTo>
                  <a:pt x="1485583" y="1508125"/>
                </a:lnTo>
                <a:lnTo>
                  <a:pt x="1491615" y="1480820"/>
                </a:lnTo>
                <a:lnTo>
                  <a:pt x="1497013" y="1452880"/>
                </a:lnTo>
                <a:lnTo>
                  <a:pt x="1502410" y="1423988"/>
                </a:lnTo>
                <a:lnTo>
                  <a:pt x="1507490" y="1395095"/>
                </a:lnTo>
                <a:lnTo>
                  <a:pt x="1511617" y="1365885"/>
                </a:lnTo>
                <a:lnTo>
                  <a:pt x="1515745" y="1336358"/>
                </a:lnTo>
                <a:lnTo>
                  <a:pt x="1518920" y="1305878"/>
                </a:lnTo>
                <a:lnTo>
                  <a:pt x="1522095" y="1275715"/>
                </a:lnTo>
                <a:lnTo>
                  <a:pt x="1524317" y="1244918"/>
                </a:lnTo>
                <a:lnTo>
                  <a:pt x="1526857" y="1213803"/>
                </a:lnTo>
                <a:lnTo>
                  <a:pt x="1527810" y="1182688"/>
                </a:lnTo>
                <a:lnTo>
                  <a:pt x="1529080" y="1150938"/>
                </a:lnTo>
                <a:lnTo>
                  <a:pt x="1150620" y="1150938"/>
                </a:lnTo>
                <a:close/>
                <a:moveTo>
                  <a:pt x="690245" y="1150938"/>
                </a:moveTo>
                <a:lnTo>
                  <a:pt x="691197" y="1182688"/>
                </a:lnTo>
                <a:lnTo>
                  <a:pt x="692467" y="1213803"/>
                </a:lnTo>
                <a:lnTo>
                  <a:pt x="694690" y="1244918"/>
                </a:lnTo>
                <a:lnTo>
                  <a:pt x="696913" y="1275715"/>
                </a:lnTo>
                <a:lnTo>
                  <a:pt x="700087" y="1305878"/>
                </a:lnTo>
                <a:lnTo>
                  <a:pt x="703580" y="1336358"/>
                </a:lnTo>
                <a:lnTo>
                  <a:pt x="707390" y="1365885"/>
                </a:lnTo>
                <a:lnTo>
                  <a:pt x="711517" y="1395095"/>
                </a:lnTo>
                <a:lnTo>
                  <a:pt x="716597" y="1423988"/>
                </a:lnTo>
                <a:lnTo>
                  <a:pt x="721677" y="1452880"/>
                </a:lnTo>
                <a:lnTo>
                  <a:pt x="727393" y="1480820"/>
                </a:lnTo>
                <a:lnTo>
                  <a:pt x="733425" y="1508125"/>
                </a:lnTo>
                <a:lnTo>
                  <a:pt x="740093" y="1535430"/>
                </a:lnTo>
                <a:lnTo>
                  <a:pt x="747077" y="1561783"/>
                </a:lnTo>
                <a:lnTo>
                  <a:pt x="754380" y="1588135"/>
                </a:lnTo>
                <a:lnTo>
                  <a:pt x="762000" y="1613535"/>
                </a:lnTo>
                <a:lnTo>
                  <a:pt x="1068705" y="1613535"/>
                </a:lnTo>
                <a:lnTo>
                  <a:pt x="1068705" y="1150938"/>
                </a:lnTo>
                <a:lnTo>
                  <a:pt x="690245" y="1150938"/>
                </a:lnTo>
                <a:close/>
                <a:moveTo>
                  <a:pt x="175650" y="1150938"/>
                </a:moveTo>
                <a:lnTo>
                  <a:pt x="175895" y="1157137"/>
                </a:lnTo>
                <a:lnTo>
                  <a:pt x="177165" y="1180953"/>
                </a:lnTo>
                <a:lnTo>
                  <a:pt x="179706" y="1204770"/>
                </a:lnTo>
                <a:lnTo>
                  <a:pt x="182246" y="1228269"/>
                </a:lnTo>
                <a:lnTo>
                  <a:pt x="185422" y="1251450"/>
                </a:lnTo>
                <a:lnTo>
                  <a:pt x="189232" y="1274949"/>
                </a:lnTo>
                <a:lnTo>
                  <a:pt x="193678" y="1297496"/>
                </a:lnTo>
                <a:lnTo>
                  <a:pt x="198759" y="1320042"/>
                </a:lnTo>
                <a:lnTo>
                  <a:pt x="204158" y="1342906"/>
                </a:lnTo>
                <a:lnTo>
                  <a:pt x="210191" y="1365135"/>
                </a:lnTo>
                <a:lnTo>
                  <a:pt x="216860" y="1387364"/>
                </a:lnTo>
                <a:lnTo>
                  <a:pt x="223846" y="1408957"/>
                </a:lnTo>
                <a:lnTo>
                  <a:pt x="231467" y="1430868"/>
                </a:lnTo>
                <a:lnTo>
                  <a:pt x="239406" y="1452145"/>
                </a:lnTo>
                <a:lnTo>
                  <a:pt x="248298" y="1473103"/>
                </a:lnTo>
                <a:lnTo>
                  <a:pt x="257189" y="1493744"/>
                </a:lnTo>
                <a:lnTo>
                  <a:pt x="266716" y="1514703"/>
                </a:lnTo>
                <a:lnTo>
                  <a:pt x="277195" y="1535026"/>
                </a:lnTo>
                <a:lnTo>
                  <a:pt x="287674" y="1555032"/>
                </a:lnTo>
                <a:lnTo>
                  <a:pt x="298789" y="1574720"/>
                </a:lnTo>
                <a:lnTo>
                  <a:pt x="310221" y="1594091"/>
                </a:lnTo>
                <a:lnTo>
                  <a:pt x="322288" y="1613462"/>
                </a:lnTo>
                <a:lnTo>
                  <a:pt x="322335" y="1613535"/>
                </a:lnTo>
                <a:lnTo>
                  <a:pt x="670243" y="1613535"/>
                </a:lnTo>
                <a:lnTo>
                  <a:pt x="662940" y="1587500"/>
                </a:lnTo>
                <a:lnTo>
                  <a:pt x="655955" y="1561465"/>
                </a:lnTo>
                <a:lnTo>
                  <a:pt x="649287" y="1534478"/>
                </a:lnTo>
                <a:lnTo>
                  <a:pt x="643255" y="1507808"/>
                </a:lnTo>
                <a:lnTo>
                  <a:pt x="637540" y="1479868"/>
                </a:lnTo>
                <a:lnTo>
                  <a:pt x="632460" y="1451928"/>
                </a:lnTo>
                <a:lnTo>
                  <a:pt x="627380" y="1423670"/>
                </a:lnTo>
                <a:lnTo>
                  <a:pt x="622935" y="1394778"/>
                </a:lnTo>
                <a:lnTo>
                  <a:pt x="619125" y="1365568"/>
                </a:lnTo>
                <a:lnTo>
                  <a:pt x="614997" y="1336040"/>
                </a:lnTo>
                <a:lnTo>
                  <a:pt x="612140" y="1305878"/>
                </a:lnTo>
                <a:lnTo>
                  <a:pt x="609283" y="1275715"/>
                </a:lnTo>
                <a:lnTo>
                  <a:pt x="607060" y="1244918"/>
                </a:lnTo>
                <a:lnTo>
                  <a:pt x="605155" y="1213803"/>
                </a:lnTo>
                <a:lnTo>
                  <a:pt x="603885" y="1182688"/>
                </a:lnTo>
                <a:lnTo>
                  <a:pt x="603250" y="1150938"/>
                </a:lnTo>
                <a:lnTo>
                  <a:pt x="175650" y="1150938"/>
                </a:lnTo>
                <a:close/>
                <a:moveTo>
                  <a:pt x="1549083" y="606108"/>
                </a:moveTo>
                <a:lnTo>
                  <a:pt x="1556385" y="631825"/>
                </a:lnTo>
                <a:lnTo>
                  <a:pt x="1563370" y="657860"/>
                </a:lnTo>
                <a:lnTo>
                  <a:pt x="1569720" y="684848"/>
                </a:lnTo>
                <a:lnTo>
                  <a:pt x="1576070" y="712153"/>
                </a:lnTo>
                <a:lnTo>
                  <a:pt x="1581467" y="739458"/>
                </a:lnTo>
                <a:lnTo>
                  <a:pt x="1586547" y="767398"/>
                </a:lnTo>
                <a:lnTo>
                  <a:pt x="1591627" y="795973"/>
                </a:lnTo>
                <a:lnTo>
                  <a:pt x="1596073" y="824865"/>
                </a:lnTo>
                <a:lnTo>
                  <a:pt x="1600200" y="854393"/>
                </a:lnTo>
                <a:lnTo>
                  <a:pt x="1603693" y="883920"/>
                </a:lnTo>
                <a:lnTo>
                  <a:pt x="1607185" y="914083"/>
                </a:lnTo>
                <a:lnTo>
                  <a:pt x="1609725" y="944245"/>
                </a:lnTo>
                <a:lnTo>
                  <a:pt x="1611947" y="974725"/>
                </a:lnTo>
                <a:lnTo>
                  <a:pt x="1613535" y="1005840"/>
                </a:lnTo>
                <a:lnTo>
                  <a:pt x="1615123" y="1036955"/>
                </a:lnTo>
                <a:lnTo>
                  <a:pt x="1615757" y="1068705"/>
                </a:lnTo>
                <a:lnTo>
                  <a:pt x="2045016" y="1068705"/>
                </a:lnTo>
                <a:lnTo>
                  <a:pt x="2044700" y="1060601"/>
                </a:lnTo>
                <a:lnTo>
                  <a:pt x="2043430" y="1036784"/>
                </a:lnTo>
                <a:lnTo>
                  <a:pt x="2041207" y="1013285"/>
                </a:lnTo>
                <a:lnTo>
                  <a:pt x="2038349" y="990104"/>
                </a:lnTo>
                <a:lnTo>
                  <a:pt x="2035491" y="966605"/>
                </a:lnTo>
                <a:lnTo>
                  <a:pt x="2031681" y="943423"/>
                </a:lnTo>
                <a:lnTo>
                  <a:pt x="2026917" y="920559"/>
                </a:lnTo>
                <a:lnTo>
                  <a:pt x="2021836" y="897695"/>
                </a:lnTo>
                <a:lnTo>
                  <a:pt x="2016438" y="875149"/>
                </a:lnTo>
                <a:lnTo>
                  <a:pt x="2010404" y="852920"/>
                </a:lnTo>
                <a:lnTo>
                  <a:pt x="2003736" y="831009"/>
                </a:lnTo>
                <a:lnTo>
                  <a:pt x="1997067" y="809098"/>
                </a:lnTo>
                <a:lnTo>
                  <a:pt x="1989128" y="787504"/>
                </a:lnTo>
                <a:lnTo>
                  <a:pt x="1981189" y="765910"/>
                </a:lnTo>
                <a:lnTo>
                  <a:pt x="1972298" y="744634"/>
                </a:lnTo>
                <a:lnTo>
                  <a:pt x="1963406" y="723993"/>
                </a:lnTo>
                <a:lnTo>
                  <a:pt x="1953880" y="703352"/>
                </a:lnTo>
                <a:lnTo>
                  <a:pt x="1943401" y="683029"/>
                </a:lnTo>
                <a:lnTo>
                  <a:pt x="1933239" y="663023"/>
                </a:lnTo>
                <a:lnTo>
                  <a:pt x="1922124" y="643335"/>
                </a:lnTo>
                <a:lnTo>
                  <a:pt x="1910375" y="623646"/>
                </a:lnTo>
                <a:lnTo>
                  <a:pt x="1899375" y="606108"/>
                </a:lnTo>
                <a:lnTo>
                  <a:pt x="1549083" y="606108"/>
                </a:lnTo>
                <a:close/>
                <a:moveTo>
                  <a:pt x="1150620" y="606108"/>
                </a:moveTo>
                <a:lnTo>
                  <a:pt x="1150620" y="1068705"/>
                </a:lnTo>
                <a:lnTo>
                  <a:pt x="1529080" y="1068705"/>
                </a:lnTo>
                <a:lnTo>
                  <a:pt x="1527810" y="1036955"/>
                </a:lnTo>
                <a:lnTo>
                  <a:pt x="1526857" y="1005840"/>
                </a:lnTo>
                <a:lnTo>
                  <a:pt x="1524317" y="974725"/>
                </a:lnTo>
                <a:lnTo>
                  <a:pt x="1522095" y="943928"/>
                </a:lnTo>
                <a:lnTo>
                  <a:pt x="1518920" y="913448"/>
                </a:lnTo>
                <a:lnTo>
                  <a:pt x="1515745" y="883603"/>
                </a:lnTo>
                <a:lnTo>
                  <a:pt x="1511617" y="853758"/>
                </a:lnTo>
                <a:lnTo>
                  <a:pt x="1507490" y="824548"/>
                </a:lnTo>
                <a:lnTo>
                  <a:pt x="1502410" y="795655"/>
                </a:lnTo>
                <a:lnTo>
                  <a:pt x="1497013" y="767080"/>
                </a:lnTo>
                <a:lnTo>
                  <a:pt x="1491615" y="739140"/>
                </a:lnTo>
                <a:lnTo>
                  <a:pt x="1485583" y="711518"/>
                </a:lnTo>
                <a:lnTo>
                  <a:pt x="1479233" y="684213"/>
                </a:lnTo>
                <a:lnTo>
                  <a:pt x="1472247" y="657543"/>
                </a:lnTo>
                <a:lnTo>
                  <a:pt x="1464945" y="631508"/>
                </a:lnTo>
                <a:lnTo>
                  <a:pt x="1456690" y="606108"/>
                </a:lnTo>
                <a:lnTo>
                  <a:pt x="1150620" y="606108"/>
                </a:lnTo>
                <a:close/>
                <a:moveTo>
                  <a:pt x="762000" y="606108"/>
                </a:moveTo>
                <a:lnTo>
                  <a:pt x="754380" y="631508"/>
                </a:lnTo>
                <a:lnTo>
                  <a:pt x="747077" y="657543"/>
                </a:lnTo>
                <a:lnTo>
                  <a:pt x="740093" y="684213"/>
                </a:lnTo>
                <a:lnTo>
                  <a:pt x="733425" y="711518"/>
                </a:lnTo>
                <a:lnTo>
                  <a:pt x="727393" y="739140"/>
                </a:lnTo>
                <a:lnTo>
                  <a:pt x="721677" y="767080"/>
                </a:lnTo>
                <a:lnTo>
                  <a:pt x="716597" y="795655"/>
                </a:lnTo>
                <a:lnTo>
                  <a:pt x="711517" y="824548"/>
                </a:lnTo>
                <a:lnTo>
                  <a:pt x="707390" y="853758"/>
                </a:lnTo>
                <a:lnTo>
                  <a:pt x="703580" y="883603"/>
                </a:lnTo>
                <a:lnTo>
                  <a:pt x="700087" y="913448"/>
                </a:lnTo>
                <a:lnTo>
                  <a:pt x="696913" y="943928"/>
                </a:lnTo>
                <a:lnTo>
                  <a:pt x="694690" y="974725"/>
                </a:lnTo>
                <a:lnTo>
                  <a:pt x="692467" y="1005840"/>
                </a:lnTo>
                <a:lnTo>
                  <a:pt x="691197" y="1036955"/>
                </a:lnTo>
                <a:lnTo>
                  <a:pt x="690245" y="1068705"/>
                </a:lnTo>
                <a:lnTo>
                  <a:pt x="1068705" y="1068705"/>
                </a:lnTo>
                <a:lnTo>
                  <a:pt x="1068705" y="606108"/>
                </a:lnTo>
                <a:lnTo>
                  <a:pt x="762000" y="606108"/>
                </a:lnTo>
                <a:close/>
                <a:moveTo>
                  <a:pt x="321517" y="606108"/>
                </a:moveTo>
                <a:lnTo>
                  <a:pt x="310221" y="623646"/>
                </a:lnTo>
                <a:lnTo>
                  <a:pt x="298789" y="643335"/>
                </a:lnTo>
                <a:lnTo>
                  <a:pt x="287674" y="663023"/>
                </a:lnTo>
                <a:lnTo>
                  <a:pt x="277195" y="683029"/>
                </a:lnTo>
                <a:lnTo>
                  <a:pt x="266716" y="703352"/>
                </a:lnTo>
                <a:lnTo>
                  <a:pt x="257189" y="723993"/>
                </a:lnTo>
                <a:lnTo>
                  <a:pt x="248298" y="744634"/>
                </a:lnTo>
                <a:lnTo>
                  <a:pt x="239406" y="765910"/>
                </a:lnTo>
                <a:lnTo>
                  <a:pt x="231467" y="787504"/>
                </a:lnTo>
                <a:lnTo>
                  <a:pt x="223846" y="809098"/>
                </a:lnTo>
                <a:lnTo>
                  <a:pt x="216860" y="831009"/>
                </a:lnTo>
                <a:lnTo>
                  <a:pt x="210191" y="852920"/>
                </a:lnTo>
                <a:lnTo>
                  <a:pt x="204158" y="875149"/>
                </a:lnTo>
                <a:lnTo>
                  <a:pt x="198759" y="897695"/>
                </a:lnTo>
                <a:lnTo>
                  <a:pt x="193678" y="920559"/>
                </a:lnTo>
                <a:lnTo>
                  <a:pt x="189232" y="943423"/>
                </a:lnTo>
                <a:lnTo>
                  <a:pt x="185422" y="966605"/>
                </a:lnTo>
                <a:lnTo>
                  <a:pt x="182246" y="990104"/>
                </a:lnTo>
                <a:lnTo>
                  <a:pt x="179706" y="1013285"/>
                </a:lnTo>
                <a:lnTo>
                  <a:pt x="177165" y="1036784"/>
                </a:lnTo>
                <a:lnTo>
                  <a:pt x="175895" y="1060601"/>
                </a:lnTo>
                <a:lnTo>
                  <a:pt x="175580" y="1068705"/>
                </a:lnTo>
                <a:lnTo>
                  <a:pt x="603250" y="1068705"/>
                </a:lnTo>
                <a:lnTo>
                  <a:pt x="603885" y="1036955"/>
                </a:lnTo>
                <a:lnTo>
                  <a:pt x="605155" y="1005840"/>
                </a:lnTo>
                <a:lnTo>
                  <a:pt x="607060" y="974725"/>
                </a:lnTo>
                <a:lnTo>
                  <a:pt x="609283" y="944245"/>
                </a:lnTo>
                <a:lnTo>
                  <a:pt x="612140" y="914083"/>
                </a:lnTo>
                <a:lnTo>
                  <a:pt x="614997" y="883920"/>
                </a:lnTo>
                <a:lnTo>
                  <a:pt x="619125" y="854393"/>
                </a:lnTo>
                <a:lnTo>
                  <a:pt x="622935" y="824865"/>
                </a:lnTo>
                <a:lnTo>
                  <a:pt x="627380" y="795973"/>
                </a:lnTo>
                <a:lnTo>
                  <a:pt x="632460" y="767398"/>
                </a:lnTo>
                <a:lnTo>
                  <a:pt x="637540" y="739458"/>
                </a:lnTo>
                <a:lnTo>
                  <a:pt x="643255" y="712153"/>
                </a:lnTo>
                <a:lnTo>
                  <a:pt x="649287" y="684848"/>
                </a:lnTo>
                <a:lnTo>
                  <a:pt x="655955" y="657860"/>
                </a:lnTo>
                <a:lnTo>
                  <a:pt x="662940" y="631825"/>
                </a:lnTo>
                <a:lnTo>
                  <a:pt x="670243" y="606108"/>
                </a:lnTo>
                <a:lnTo>
                  <a:pt x="321517" y="606108"/>
                </a:lnTo>
                <a:close/>
                <a:moveTo>
                  <a:pt x="1150620" y="203835"/>
                </a:moveTo>
                <a:lnTo>
                  <a:pt x="1150620" y="523875"/>
                </a:lnTo>
                <a:lnTo>
                  <a:pt x="1428115" y="523875"/>
                </a:lnTo>
                <a:lnTo>
                  <a:pt x="1421447" y="507683"/>
                </a:lnTo>
                <a:lnTo>
                  <a:pt x="1414463" y="491490"/>
                </a:lnTo>
                <a:lnTo>
                  <a:pt x="1407477" y="476250"/>
                </a:lnTo>
                <a:lnTo>
                  <a:pt x="1400810" y="460693"/>
                </a:lnTo>
                <a:lnTo>
                  <a:pt x="1393507" y="445770"/>
                </a:lnTo>
                <a:lnTo>
                  <a:pt x="1386205" y="431165"/>
                </a:lnTo>
                <a:lnTo>
                  <a:pt x="1378267" y="416878"/>
                </a:lnTo>
                <a:lnTo>
                  <a:pt x="1370647" y="403225"/>
                </a:lnTo>
                <a:lnTo>
                  <a:pt x="1363027" y="389890"/>
                </a:lnTo>
                <a:lnTo>
                  <a:pt x="1355090" y="376555"/>
                </a:lnTo>
                <a:lnTo>
                  <a:pt x="1346835" y="363855"/>
                </a:lnTo>
                <a:lnTo>
                  <a:pt x="1338897" y="352108"/>
                </a:lnTo>
                <a:lnTo>
                  <a:pt x="1330325" y="340043"/>
                </a:lnTo>
                <a:lnTo>
                  <a:pt x="1321753" y="328613"/>
                </a:lnTo>
                <a:lnTo>
                  <a:pt x="1313180" y="317818"/>
                </a:lnTo>
                <a:lnTo>
                  <a:pt x="1304607" y="307023"/>
                </a:lnTo>
                <a:lnTo>
                  <a:pt x="1295400" y="297180"/>
                </a:lnTo>
                <a:lnTo>
                  <a:pt x="1286510" y="287655"/>
                </a:lnTo>
                <a:lnTo>
                  <a:pt x="1277303" y="278448"/>
                </a:lnTo>
                <a:lnTo>
                  <a:pt x="1268095" y="269558"/>
                </a:lnTo>
                <a:lnTo>
                  <a:pt x="1258887" y="261303"/>
                </a:lnTo>
                <a:lnTo>
                  <a:pt x="1249680" y="253365"/>
                </a:lnTo>
                <a:lnTo>
                  <a:pt x="1240155" y="246063"/>
                </a:lnTo>
                <a:lnTo>
                  <a:pt x="1230313" y="239395"/>
                </a:lnTo>
                <a:lnTo>
                  <a:pt x="1220787" y="233045"/>
                </a:lnTo>
                <a:lnTo>
                  <a:pt x="1210945" y="227330"/>
                </a:lnTo>
                <a:lnTo>
                  <a:pt x="1201103" y="222250"/>
                </a:lnTo>
                <a:lnTo>
                  <a:pt x="1191260" y="217170"/>
                </a:lnTo>
                <a:lnTo>
                  <a:pt x="1181100" y="213043"/>
                </a:lnTo>
                <a:lnTo>
                  <a:pt x="1170940" y="209550"/>
                </a:lnTo>
                <a:lnTo>
                  <a:pt x="1160780" y="206375"/>
                </a:lnTo>
                <a:lnTo>
                  <a:pt x="1150620" y="203835"/>
                </a:lnTo>
                <a:close/>
                <a:moveTo>
                  <a:pt x="1068705" y="203835"/>
                </a:moveTo>
                <a:lnTo>
                  <a:pt x="1058227" y="206375"/>
                </a:lnTo>
                <a:lnTo>
                  <a:pt x="1047750" y="209550"/>
                </a:lnTo>
                <a:lnTo>
                  <a:pt x="1037907" y="213043"/>
                </a:lnTo>
                <a:lnTo>
                  <a:pt x="1027747" y="217170"/>
                </a:lnTo>
                <a:lnTo>
                  <a:pt x="1017905" y="222250"/>
                </a:lnTo>
                <a:lnTo>
                  <a:pt x="1008380" y="227330"/>
                </a:lnTo>
                <a:lnTo>
                  <a:pt x="998220" y="233045"/>
                </a:lnTo>
                <a:lnTo>
                  <a:pt x="988695" y="239395"/>
                </a:lnTo>
                <a:lnTo>
                  <a:pt x="979170" y="246063"/>
                </a:lnTo>
                <a:lnTo>
                  <a:pt x="969645" y="253365"/>
                </a:lnTo>
                <a:lnTo>
                  <a:pt x="960120" y="261303"/>
                </a:lnTo>
                <a:lnTo>
                  <a:pt x="950595" y="269558"/>
                </a:lnTo>
                <a:lnTo>
                  <a:pt x="941387" y="278448"/>
                </a:lnTo>
                <a:lnTo>
                  <a:pt x="932497" y="287655"/>
                </a:lnTo>
                <a:lnTo>
                  <a:pt x="923290" y="297180"/>
                </a:lnTo>
                <a:lnTo>
                  <a:pt x="914400" y="307023"/>
                </a:lnTo>
                <a:lnTo>
                  <a:pt x="906145" y="317818"/>
                </a:lnTo>
                <a:lnTo>
                  <a:pt x="897255" y="328613"/>
                </a:lnTo>
                <a:lnTo>
                  <a:pt x="888683" y="340043"/>
                </a:lnTo>
                <a:lnTo>
                  <a:pt x="880427" y="352108"/>
                </a:lnTo>
                <a:lnTo>
                  <a:pt x="872173" y="363855"/>
                </a:lnTo>
                <a:lnTo>
                  <a:pt x="864235" y="376555"/>
                </a:lnTo>
                <a:lnTo>
                  <a:pt x="855980" y="389890"/>
                </a:lnTo>
                <a:lnTo>
                  <a:pt x="848360" y="403225"/>
                </a:lnTo>
                <a:lnTo>
                  <a:pt x="840740" y="416878"/>
                </a:lnTo>
                <a:lnTo>
                  <a:pt x="833120" y="431165"/>
                </a:lnTo>
                <a:lnTo>
                  <a:pt x="825817" y="445770"/>
                </a:lnTo>
                <a:lnTo>
                  <a:pt x="818515" y="460693"/>
                </a:lnTo>
                <a:lnTo>
                  <a:pt x="811213" y="476250"/>
                </a:lnTo>
                <a:lnTo>
                  <a:pt x="804545" y="491490"/>
                </a:lnTo>
                <a:lnTo>
                  <a:pt x="797560" y="507683"/>
                </a:lnTo>
                <a:lnTo>
                  <a:pt x="791210" y="523875"/>
                </a:lnTo>
                <a:lnTo>
                  <a:pt x="1068705" y="523875"/>
                </a:lnTo>
                <a:lnTo>
                  <a:pt x="1068705" y="203835"/>
                </a:lnTo>
                <a:close/>
                <a:moveTo>
                  <a:pt x="902594" y="196743"/>
                </a:moveTo>
                <a:lnTo>
                  <a:pt x="899283" y="197489"/>
                </a:lnTo>
                <a:lnTo>
                  <a:pt x="876419" y="202887"/>
                </a:lnTo>
                <a:lnTo>
                  <a:pt x="854190" y="208921"/>
                </a:lnTo>
                <a:lnTo>
                  <a:pt x="832279" y="215589"/>
                </a:lnTo>
                <a:lnTo>
                  <a:pt x="810368" y="222258"/>
                </a:lnTo>
                <a:lnTo>
                  <a:pt x="788457" y="230197"/>
                </a:lnTo>
                <a:lnTo>
                  <a:pt x="767181" y="238136"/>
                </a:lnTo>
                <a:lnTo>
                  <a:pt x="746222" y="247027"/>
                </a:lnTo>
                <a:lnTo>
                  <a:pt x="725264" y="255919"/>
                </a:lnTo>
                <a:lnTo>
                  <a:pt x="704623" y="265445"/>
                </a:lnTo>
                <a:lnTo>
                  <a:pt x="684299" y="275925"/>
                </a:lnTo>
                <a:lnTo>
                  <a:pt x="664293" y="286086"/>
                </a:lnTo>
                <a:lnTo>
                  <a:pt x="644605" y="297201"/>
                </a:lnTo>
                <a:lnTo>
                  <a:pt x="625234" y="308950"/>
                </a:lnTo>
                <a:lnTo>
                  <a:pt x="605863" y="320700"/>
                </a:lnTo>
                <a:lnTo>
                  <a:pt x="587128" y="333084"/>
                </a:lnTo>
                <a:lnTo>
                  <a:pt x="568709" y="345786"/>
                </a:lnTo>
                <a:lnTo>
                  <a:pt x="550609" y="359124"/>
                </a:lnTo>
                <a:lnTo>
                  <a:pt x="532826" y="373096"/>
                </a:lnTo>
                <a:lnTo>
                  <a:pt x="515043" y="386751"/>
                </a:lnTo>
                <a:lnTo>
                  <a:pt x="497895" y="401358"/>
                </a:lnTo>
                <a:lnTo>
                  <a:pt x="481382" y="416601"/>
                </a:lnTo>
                <a:lnTo>
                  <a:pt x="464869" y="431844"/>
                </a:lnTo>
                <a:lnTo>
                  <a:pt x="448674" y="447404"/>
                </a:lnTo>
                <a:lnTo>
                  <a:pt x="432796" y="463281"/>
                </a:lnTo>
                <a:lnTo>
                  <a:pt x="417871" y="479794"/>
                </a:lnTo>
                <a:lnTo>
                  <a:pt x="402946" y="496942"/>
                </a:lnTo>
                <a:lnTo>
                  <a:pt x="388339" y="513773"/>
                </a:lnTo>
                <a:lnTo>
                  <a:pt x="380221" y="523875"/>
                </a:lnTo>
                <a:lnTo>
                  <a:pt x="696913" y="523875"/>
                </a:lnTo>
                <a:lnTo>
                  <a:pt x="708025" y="494348"/>
                </a:lnTo>
                <a:lnTo>
                  <a:pt x="719773" y="465455"/>
                </a:lnTo>
                <a:lnTo>
                  <a:pt x="731837" y="437833"/>
                </a:lnTo>
                <a:lnTo>
                  <a:pt x="745173" y="410845"/>
                </a:lnTo>
                <a:lnTo>
                  <a:pt x="758190" y="385128"/>
                </a:lnTo>
                <a:lnTo>
                  <a:pt x="771843" y="360045"/>
                </a:lnTo>
                <a:lnTo>
                  <a:pt x="779145" y="348298"/>
                </a:lnTo>
                <a:lnTo>
                  <a:pt x="786130" y="336233"/>
                </a:lnTo>
                <a:lnTo>
                  <a:pt x="793433" y="324803"/>
                </a:lnTo>
                <a:lnTo>
                  <a:pt x="801053" y="313690"/>
                </a:lnTo>
                <a:lnTo>
                  <a:pt x="808355" y="302578"/>
                </a:lnTo>
                <a:lnTo>
                  <a:pt x="816293" y="291783"/>
                </a:lnTo>
                <a:lnTo>
                  <a:pt x="823913" y="281305"/>
                </a:lnTo>
                <a:lnTo>
                  <a:pt x="831850" y="271145"/>
                </a:lnTo>
                <a:lnTo>
                  <a:pt x="839470" y="261303"/>
                </a:lnTo>
                <a:lnTo>
                  <a:pt x="847725" y="251778"/>
                </a:lnTo>
                <a:lnTo>
                  <a:pt x="855980" y="242570"/>
                </a:lnTo>
                <a:lnTo>
                  <a:pt x="864235" y="233363"/>
                </a:lnTo>
                <a:lnTo>
                  <a:pt x="872490" y="224473"/>
                </a:lnTo>
                <a:lnTo>
                  <a:pt x="881063" y="216535"/>
                </a:lnTo>
                <a:lnTo>
                  <a:pt x="889635" y="207963"/>
                </a:lnTo>
                <a:lnTo>
                  <a:pt x="898525" y="200343"/>
                </a:lnTo>
                <a:lnTo>
                  <a:pt x="902594" y="196743"/>
                </a:lnTo>
                <a:close/>
                <a:moveTo>
                  <a:pt x="1315730" y="196178"/>
                </a:moveTo>
                <a:lnTo>
                  <a:pt x="1320800" y="200343"/>
                </a:lnTo>
                <a:lnTo>
                  <a:pt x="1329690" y="207963"/>
                </a:lnTo>
                <a:lnTo>
                  <a:pt x="1337945" y="216535"/>
                </a:lnTo>
                <a:lnTo>
                  <a:pt x="1346517" y="224473"/>
                </a:lnTo>
                <a:lnTo>
                  <a:pt x="1355090" y="233363"/>
                </a:lnTo>
                <a:lnTo>
                  <a:pt x="1363027" y="242570"/>
                </a:lnTo>
                <a:lnTo>
                  <a:pt x="1371600" y="251778"/>
                </a:lnTo>
                <a:lnTo>
                  <a:pt x="1379537" y="261303"/>
                </a:lnTo>
                <a:lnTo>
                  <a:pt x="1387157" y="271145"/>
                </a:lnTo>
                <a:lnTo>
                  <a:pt x="1395413" y="281305"/>
                </a:lnTo>
                <a:lnTo>
                  <a:pt x="1403033" y="291783"/>
                </a:lnTo>
                <a:lnTo>
                  <a:pt x="1410653" y="302578"/>
                </a:lnTo>
                <a:lnTo>
                  <a:pt x="1417955" y="313690"/>
                </a:lnTo>
                <a:lnTo>
                  <a:pt x="1425575" y="324803"/>
                </a:lnTo>
                <a:lnTo>
                  <a:pt x="1432877" y="336233"/>
                </a:lnTo>
                <a:lnTo>
                  <a:pt x="1439863" y="348298"/>
                </a:lnTo>
                <a:lnTo>
                  <a:pt x="1447165" y="360045"/>
                </a:lnTo>
                <a:lnTo>
                  <a:pt x="1461135" y="385128"/>
                </a:lnTo>
                <a:lnTo>
                  <a:pt x="1474153" y="410845"/>
                </a:lnTo>
                <a:lnTo>
                  <a:pt x="1487170" y="437833"/>
                </a:lnTo>
                <a:lnTo>
                  <a:pt x="1499553" y="465455"/>
                </a:lnTo>
                <a:lnTo>
                  <a:pt x="1510983" y="494348"/>
                </a:lnTo>
                <a:lnTo>
                  <a:pt x="1522095" y="523875"/>
                </a:lnTo>
                <a:lnTo>
                  <a:pt x="1840331" y="523875"/>
                </a:lnTo>
                <a:lnTo>
                  <a:pt x="1832574" y="513773"/>
                </a:lnTo>
                <a:lnTo>
                  <a:pt x="1817967" y="496942"/>
                </a:lnTo>
                <a:lnTo>
                  <a:pt x="1802724" y="479794"/>
                </a:lnTo>
                <a:lnTo>
                  <a:pt x="1787481" y="463281"/>
                </a:lnTo>
                <a:lnTo>
                  <a:pt x="1771921" y="447404"/>
                </a:lnTo>
                <a:lnTo>
                  <a:pt x="1756044" y="431844"/>
                </a:lnTo>
                <a:lnTo>
                  <a:pt x="1739531" y="416601"/>
                </a:lnTo>
                <a:lnTo>
                  <a:pt x="1722383" y="401358"/>
                </a:lnTo>
                <a:lnTo>
                  <a:pt x="1705553" y="386751"/>
                </a:lnTo>
                <a:lnTo>
                  <a:pt x="1687770" y="373096"/>
                </a:lnTo>
                <a:lnTo>
                  <a:pt x="1670304" y="359124"/>
                </a:lnTo>
                <a:lnTo>
                  <a:pt x="1652203" y="345786"/>
                </a:lnTo>
                <a:lnTo>
                  <a:pt x="1633468" y="333084"/>
                </a:lnTo>
                <a:lnTo>
                  <a:pt x="1614415" y="320700"/>
                </a:lnTo>
                <a:lnTo>
                  <a:pt x="1595679" y="308950"/>
                </a:lnTo>
                <a:lnTo>
                  <a:pt x="1575991" y="297201"/>
                </a:lnTo>
                <a:lnTo>
                  <a:pt x="1556302" y="286086"/>
                </a:lnTo>
                <a:lnTo>
                  <a:pt x="1536296" y="275925"/>
                </a:lnTo>
                <a:lnTo>
                  <a:pt x="1515973" y="265445"/>
                </a:lnTo>
                <a:lnTo>
                  <a:pt x="1495332" y="255919"/>
                </a:lnTo>
                <a:lnTo>
                  <a:pt x="1474691" y="247027"/>
                </a:lnTo>
                <a:lnTo>
                  <a:pt x="1453415" y="238136"/>
                </a:lnTo>
                <a:lnTo>
                  <a:pt x="1431821" y="230197"/>
                </a:lnTo>
                <a:lnTo>
                  <a:pt x="1410227" y="222258"/>
                </a:lnTo>
                <a:lnTo>
                  <a:pt x="1388316" y="215589"/>
                </a:lnTo>
                <a:lnTo>
                  <a:pt x="1366405" y="208921"/>
                </a:lnTo>
                <a:lnTo>
                  <a:pt x="1344176" y="202887"/>
                </a:lnTo>
                <a:lnTo>
                  <a:pt x="1321630" y="197489"/>
                </a:lnTo>
                <a:lnTo>
                  <a:pt x="1315730" y="196178"/>
                </a:lnTo>
                <a:close/>
                <a:moveTo>
                  <a:pt x="1109345" y="0"/>
                </a:moveTo>
                <a:lnTo>
                  <a:pt x="1138237" y="318"/>
                </a:lnTo>
                <a:lnTo>
                  <a:pt x="1166495" y="1588"/>
                </a:lnTo>
                <a:lnTo>
                  <a:pt x="1195070" y="3493"/>
                </a:lnTo>
                <a:lnTo>
                  <a:pt x="1223010" y="5715"/>
                </a:lnTo>
                <a:lnTo>
                  <a:pt x="1250950" y="9208"/>
                </a:lnTo>
                <a:lnTo>
                  <a:pt x="1278573" y="13018"/>
                </a:lnTo>
                <a:lnTo>
                  <a:pt x="1306195" y="17780"/>
                </a:lnTo>
                <a:lnTo>
                  <a:pt x="1333183" y="22860"/>
                </a:lnTo>
                <a:lnTo>
                  <a:pt x="1360487" y="28575"/>
                </a:lnTo>
                <a:lnTo>
                  <a:pt x="1386840" y="34925"/>
                </a:lnTo>
                <a:lnTo>
                  <a:pt x="1413510" y="42228"/>
                </a:lnTo>
                <a:lnTo>
                  <a:pt x="1439545" y="50165"/>
                </a:lnTo>
                <a:lnTo>
                  <a:pt x="1465580" y="58420"/>
                </a:lnTo>
                <a:lnTo>
                  <a:pt x="1490980" y="67628"/>
                </a:lnTo>
                <a:lnTo>
                  <a:pt x="1516380" y="77153"/>
                </a:lnTo>
                <a:lnTo>
                  <a:pt x="1541463" y="87313"/>
                </a:lnTo>
                <a:lnTo>
                  <a:pt x="1566227" y="98108"/>
                </a:lnTo>
                <a:lnTo>
                  <a:pt x="1590675" y="109538"/>
                </a:lnTo>
                <a:lnTo>
                  <a:pt x="1614805" y="121603"/>
                </a:lnTo>
                <a:lnTo>
                  <a:pt x="1638617" y="134303"/>
                </a:lnTo>
                <a:lnTo>
                  <a:pt x="1662113" y="147320"/>
                </a:lnTo>
                <a:lnTo>
                  <a:pt x="1684973" y="160655"/>
                </a:lnTo>
                <a:lnTo>
                  <a:pt x="1707833" y="174943"/>
                </a:lnTo>
                <a:lnTo>
                  <a:pt x="1730057" y="189865"/>
                </a:lnTo>
                <a:lnTo>
                  <a:pt x="1751965" y="204788"/>
                </a:lnTo>
                <a:lnTo>
                  <a:pt x="1773555" y="220663"/>
                </a:lnTo>
                <a:lnTo>
                  <a:pt x="1794510" y="236855"/>
                </a:lnTo>
                <a:lnTo>
                  <a:pt x="1815465" y="253683"/>
                </a:lnTo>
                <a:lnTo>
                  <a:pt x="1835785" y="270510"/>
                </a:lnTo>
                <a:lnTo>
                  <a:pt x="1855787" y="288290"/>
                </a:lnTo>
                <a:lnTo>
                  <a:pt x="1875473" y="306705"/>
                </a:lnTo>
                <a:lnTo>
                  <a:pt x="1894205" y="325120"/>
                </a:lnTo>
                <a:lnTo>
                  <a:pt x="1912937" y="344488"/>
                </a:lnTo>
                <a:lnTo>
                  <a:pt x="1931035" y="363538"/>
                </a:lnTo>
                <a:lnTo>
                  <a:pt x="1948815" y="383540"/>
                </a:lnTo>
                <a:lnTo>
                  <a:pt x="1965643" y="403860"/>
                </a:lnTo>
                <a:lnTo>
                  <a:pt x="1982470" y="424815"/>
                </a:lnTo>
                <a:lnTo>
                  <a:pt x="1998663" y="445770"/>
                </a:lnTo>
                <a:lnTo>
                  <a:pt x="2014537" y="467360"/>
                </a:lnTo>
                <a:lnTo>
                  <a:pt x="2029777" y="489268"/>
                </a:lnTo>
                <a:lnTo>
                  <a:pt x="2044383" y="511493"/>
                </a:lnTo>
                <a:lnTo>
                  <a:pt x="2058670" y="534353"/>
                </a:lnTo>
                <a:lnTo>
                  <a:pt x="2072005" y="557213"/>
                </a:lnTo>
                <a:lnTo>
                  <a:pt x="2085023" y="580708"/>
                </a:lnTo>
                <a:lnTo>
                  <a:pt x="2097723" y="604520"/>
                </a:lnTo>
                <a:lnTo>
                  <a:pt x="2109787" y="628650"/>
                </a:lnTo>
                <a:lnTo>
                  <a:pt x="2121217" y="653098"/>
                </a:lnTo>
                <a:lnTo>
                  <a:pt x="2132013" y="677863"/>
                </a:lnTo>
                <a:lnTo>
                  <a:pt x="2142173" y="702945"/>
                </a:lnTo>
                <a:lnTo>
                  <a:pt x="2152015" y="728345"/>
                </a:lnTo>
                <a:lnTo>
                  <a:pt x="2160905" y="754063"/>
                </a:lnTo>
                <a:lnTo>
                  <a:pt x="2169160" y="779780"/>
                </a:lnTo>
                <a:lnTo>
                  <a:pt x="2177097" y="805815"/>
                </a:lnTo>
                <a:lnTo>
                  <a:pt x="2184400" y="832485"/>
                </a:lnTo>
                <a:lnTo>
                  <a:pt x="2190750" y="859473"/>
                </a:lnTo>
                <a:lnTo>
                  <a:pt x="2196465" y="886143"/>
                </a:lnTo>
                <a:lnTo>
                  <a:pt x="2201863" y="913448"/>
                </a:lnTo>
                <a:lnTo>
                  <a:pt x="2206307" y="940753"/>
                </a:lnTo>
                <a:lnTo>
                  <a:pt x="2210435" y="968375"/>
                </a:lnTo>
                <a:lnTo>
                  <a:pt x="2213610" y="996315"/>
                </a:lnTo>
                <a:lnTo>
                  <a:pt x="2215833" y="1024255"/>
                </a:lnTo>
                <a:lnTo>
                  <a:pt x="2217737" y="1052830"/>
                </a:lnTo>
                <a:lnTo>
                  <a:pt x="2219007" y="1081088"/>
                </a:lnTo>
                <a:lnTo>
                  <a:pt x="2219325" y="1109980"/>
                </a:lnTo>
                <a:lnTo>
                  <a:pt x="2219007" y="1138238"/>
                </a:lnTo>
                <a:lnTo>
                  <a:pt x="2217737" y="1166813"/>
                </a:lnTo>
                <a:lnTo>
                  <a:pt x="2215833" y="1195388"/>
                </a:lnTo>
                <a:lnTo>
                  <a:pt x="2213610" y="1223328"/>
                </a:lnTo>
                <a:lnTo>
                  <a:pt x="2210435" y="1250950"/>
                </a:lnTo>
                <a:lnTo>
                  <a:pt x="2206307" y="1278573"/>
                </a:lnTo>
                <a:lnTo>
                  <a:pt x="2201863" y="1306195"/>
                </a:lnTo>
                <a:lnTo>
                  <a:pt x="2196465" y="1333500"/>
                </a:lnTo>
                <a:lnTo>
                  <a:pt x="2190750" y="1360488"/>
                </a:lnTo>
                <a:lnTo>
                  <a:pt x="2184400" y="1387158"/>
                </a:lnTo>
                <a:lnTo>
                  <a:pt x="2177097" y="1413510"/>
                </a:lnTo>
                <a:lnTo>
                  <a:pt x="2169160" y="1439545"/>
                </a:lnTo>
                <a:lnTo>
                  <a:pt x="2160905" y="1465898"/>
                </a:lnTo>
                <a:lnTo>
                  <a:pt x="2152015" y="1491298"/>
                </a:lnTo>
                <a:lnTo>
                  <a:pt x="2142173" y="1516380"/>
                </a:lnTo>
                <a:lnTo>
                  <a:pt x="2132013" y="1541463"/>
                </a:lnTo>
                <a:lnTo>
                  <a:pt x="2121217" y="1566545"/>
                </a:lnTo>
                <a:lnTo>
                  <a:pt x="2109787" y="1590675"/>
                </a:lnTo>
                <a:lnTo>
                  <a:pt x="2097723" y="1614805"/>
                </a:lnTo>
                <a:lnTo>
                  <a:pt x="2085023" y="1638618"/>
                </a:lnTo>
                <a:lnTo>
                  <a:pt x="2072005" y="1662113"/>
                </a:lnTo>
                <a:lnTo>
                  <a:pt x="2058670" y="1685290"/>
                </a:lnTo>
                <a:lnTo>
                  <a:pt x="2044383" y="1707833"/>
                </a:lnTo>
                <a:lnTo>
                  <a:pt x="2029777" y="1730058"/>
                </a:lnTo>
                <a:lnTo>
                  <a:pt x="2014537" y="1751965"/>
                </a:lnTo>
                <a:lnTo>
                  <a:pt x="1998663" y="1773555"/>
                </a:lnTo>
                <a:lnTo>
                  <a:pt x="1982470" y="1794828"/>
                </a:lnTo>
                <a:lnTo>
                  <a:pt x="1965643" y="1815465"/>
                </a:lnTo>
                <a:lnTo>
                  <a:pt x="1948815" y="1835785"/>
                </a:lnTo>
                <a:lnTo>
                  <a:pt x="1931035" y="1855788"/>
                </a:lnTo>
                <a:lnTo>
                  <a:pt x="1912937" y="1875473"/>
                </a:lnTo>
                <a:lnTo>
                  <a:pt x="1894205" y="1894205"/>
                </a:lnTo>
                <a:lnTo>
                  <a:pt x="1875473" y="1913255"/>
                </a:lnTo>
                <a:lnTo>
                  <a:pt x="1855787" y="1931353"/>
                </a:lnTo>
                <a:lnTo>
                  <a:pt x="1835785" y="1948815"/>
                </a:lnTo>
                <a:lnTo>
                  <a:pt x="1815465" y="1966278"/>
                </a:lnTo>
                <a:lnTo>
                  <a:pt x="1794510" y="1982788"/>
                </a:lnTo>
                <a:lnTo>
                  <a:pt x="1773555" y="1998980"/>
                </a:lnTo>
                <a:lnTo>
                  <a:pt x="1751965" y="2014538"/>
                </a:lnTo>
                <a:lnTo>
                  <a:pt x="1730057" y="2030095"/>
                </a:lnTo>
                <a:lnTo>
                  <a:pt x="1707833" y="2044700"/>
                </a:lnTo>
                <a:lnTo>
                  <a:pt x="1684973" y="2058670"/>
                </a:lnTo>
                <a:lnTo>
                  <a:pt x="1662113" y="2072323"/>
                </a:lnTo>
                <a:lnTo>
                  <a:pt x="1638617" y="2085340"/>
                </a:lnTo>
                <a:lnTo>
                  <a:pt x="1614805" y="2098040"/>
                </a:lnTo>
                <a:lnTo>
                  <a:pt x="1590675" y="2109788"/>
                </a:lnTo>
                <a:lnTo>
                  <a:pt x="1566227" y="2121535"/>
                </a:lnTo>
                <a:lnTo>
                  <a:pt x="1541463" y="2132330"/>
                </a:lnTo>
                <a:lnTo>
                  <a:pt x="1516380" y="2142490"/>
                </a:lnTo>
                <a:lnTo>
                  <a:pt x="1490980" y="2152333"/>
                </a:lnTo>
                <a:lnTo>
                  <a:pt x="1465580" y="2160905"/>
                </a:lnTo>
                <a:lnTo>
                  <a:pt x="1439545" y="2169478"/>
                </a:lnTo>
                <a:lnTo>
                  <a:pt x="1413510" y="2177098"/>
                </a:lnTo>
                <a:lnTo>
                  <a:pt x="1386840" y="2184400"/>
                </a:lnTo>
                <a:lnTo>
                  <a:pt x="1360487" y="2191068"/>
                </a:lnTo>
                <a:lnTo>
                  <a:pt x="1333183" y="2196783"/>
                </a:lnTo>
                <a:lnTo>
                  <a:pt x="1306195" y="2202180"/>
                </a:lnTo>
                <a:lnTo>
                  <a:pt x="1278573" y="2206625"/>
                </a:lnTo>
                <a:lnTo>
                  <a:pt x="1250950" y="2210753"/>
                </a:lnTo>
                <a:lnTo>
                  <a:pt x="1223010" y="2213610"/>
                </a:lnTo>
                <a:lnTo>
                  <a:pt x="1195070" y="2215833"/>
                </a:lnTo>
                <a:lnTo>
                  <a:pt x="1166495" y="2218055"/>
                </a:lnTo>
                <a:lnTo>
                  <a:pt x="1138237" y="2219008"/>
                </a:lnTo>
                <a:lnTo>
                  <a:pt x="1109345" y="2219325"/>
                </a:lnTo>
                <a:lnTo>
                  <a:pt x="1081087" y="2219008"/>
                </a:lnTo>
                <a:lnTo>
                  <a:pt x="1052513" y="2218055"/>
                </a:lnTo>
                <a:lnTo>
                  <a:pt x="1023937" y="2215833"/>
                </a:lnTo>
                <a:lnTo>
                  <a:pt x="995997" y="2213610"/>
                </a:lnTo>
                <a:lnTo>
                  <a:pt x="968375" y="2210753"/>
                </a:lnTo>
                <a:lnTo>
                  <a:pt x="940753" y="2206625"/>
                </a:lnTo>
                <a:lnTo>
                  <a:pt x="913130" y="2202180"/>
                </a:lnTo>
                <a:lnTo>
                  <a:pt x="886143" y="2196783"/>
                </a:lnTo>
                <a:lnTo>
                  <a:pt x="858837" y="2191068"/>
                </a:lnTo>
                <a:lnTo>
                  <a:pt x="832167" y="2184400"/>
                </a:lnTo>
                <a:lnTo>
                  <a:pt x="805815" y="2177098"/>
                </a:lnTo>
                <a:lnTo>
                  <a:pt x="779780" y="2169478"/>
                </a:lnTo>
                <a:lnTo>
                  <a:pt x="753427" y="2160905"/>
                </a:lnTo>
                <a:lnTo>
                  <a:pt x="728027" y="2152333"/>
                </a:lnTo>
                <a:lnTo>
                  <a:pt x="702627" y="2142490"/>
                </a:lnTo>
                <a:lnTo>
                  <a:pt x="677863" y="2132330"/>
                </a:lnTo>
                <a:lnTo>
                  <a:pt x="652780" y="2121535"/>
                </a:lnTo>
                <a:lnTo>
                  <a:pt x="628650" y="2109788"/>
                </a:lnTo>
                <a:lnTo>
                  <a:pt x="604520" y="2098040"/>
                </a:lnTo>
                <a:lnTo>
                  <a:pt x="580707" y="2085340"/>
                </a:lnTo>
                <a:lnTo>
                  <a:pt x="557213" y="2072323"/>
                </a:lnTo>
                <a:lnTo>
                  <a:pt x="534035" y="2058670"/>
                </a:lnTo>
                <a:lnTo>
                  <a:pt x="511493" y="2044700"/>
                </a:lnTo>
                <a:lnTo>
                  <a:pt x="488950" y="2030095"/>
                </a:lnTo>
                <a:lnTo>
                  <a:pt x="467043" y="2014538"/>
                </a:lnTo>
                <a:lnTo>
                  <a:pt x="445770" y="1998980"/>
                </a:lnTo>
                <a:lnTo>
                  <a:pt x="424497" y="1982788"/>
                </a:lnTo>
                <a:lnTo>
                  <a:pt x="403860" y="1966278"/>
                </a:lnTo>
                <a:lnTo>
                  <a:pt x="383540" y="1948815"/>
                </a:lnTo>
                <a:lnTo>
                  <a:pt x="363537" y="1931353"/>
                </a:lnTo>
                <a:lnTo>
                  <a:pt x="344170" y="1913255"/>
                </a:lnTo>
                <a:lnTo>
                  <a:pt x="325120" y="1894205"/>
                </a:lnTo>
                <a:lnTo>
                  <a:pt x="306387" y="1875473"/>
                </a:lnTo>
                <a:lnTo>
                  <a:pt x="287973" y="1855788"/>
                </a:lnTo>
                <a:lnTo>
                  <a:pt x="270510" y="1835785"/>
                </a:lnTo>
                <a:lnTo>
                  <a:pt x="253365" y="1815465"/>
                </a:lnTo>
                <a:lnTo>
                  <a:pt x="236537" y="1794828"/>
                </a:lnTo>
                <a:lnTo>
                  <a:pt x="220345" y="1773555"/>
                </a:lnTo>
                <a:lnTo>
                  <a:pt x="204787" y="1751965"/>
                </a:lnTo>
                <a:lnTo>
                  <a:pt x="189230" y="1730058"/>
                </a:lnTo>
                <a:lnTo>
                  <a:pt x="174625" y="1707833"/>
                </a:lnTo>
                <a:lnTo>
                  <a:pt x="160655" y="1685290"/>
                </a:lnTo>
                <a:lnTo>
                  <a:pt x="147003" y="1662113"/>
                </a:lnTo>
                <a:lnTo>
                  <a:pt x="133985" y="1638618"/>
                </a:lnTo>
                <a:lnTo>
                  <a:pt x="121285" y="1614805"/>
                </a:lnTo>
                <a:lnTo>
                  <a:pt x="109537" y="1590675"/>
                </a:lnTo>
                <a:lnTo>
                  <a:pt x="97790" y="1566545"/>
                </a:lnTo>
                <a:lnTo>
                  <a:pt x="86995" y="1541463"/>
                </a:lnTo>
                <a:lnTo>
                  <a:pt x="77153" y="1516380"/>
                </a:lnTo>
                <a:lnTo>
                  <a:pt x="67627" y="1491298"/>
                </a:lnTo>
                <a:lnTo>
                  <a:pt x="58420" y="1465898"/>
                </a:lnTo>
                <a:lnTo>
                  <a:pt x="49847" y="1439545"/>
                </a:lnTo>
                <a:lnTo>
                  <a:pt x="42227" y="1413510"/>
                </a:lnTo>
                <a:lnTo>
                  <a:pt x="34925" y="1387158"/>
                </a:lnTo>
                <a:lnTo>
                  <a:pt x="28257" y="1360488"/>
                </a:lnTo>
                <a:lnTo>
                  <a:pt x="22543" y="1333500"/>
                </a:lnTo>
                <a:lnTo>
                  <a:pt x="17145" y="1306195"/>
                </a:lnTo>
                <a:lnTo>
                  <a:pt x="13017" y="1278573"/>
                </a:lnTo>
                <a:lnTo>
                  <a:pt x="9207" y="1250950"/>
                </a:lnTo>
                <a:lnTo>
                  <a:pt x="5715" y="1223328"/>
                </a:lnTo>
                <a:lnTo>
                  <a:pt x="3175" y="1195388"/>
                </a:lnTo>
                <a:lnTo>
                  <a:pt x="1270" y="1166813"/>
                </a:lnTo>
                <a:lnTo>
                  <a:pt x="317" y="1138238"/>
                </a:lnTo>
                <a:lnTo>
                  <a:pt x="0" y="1109980"/>
                </a:lnTo>
                <a:lnTo>
                  <a:pt x="317" y="1081088"/>
                </a:lnTo>
                <a:lnTo>
                  <a:pt x="1270" y="1052830"/>
                </a:lnTo>
                <a:lnTo>
                  <a:pt x="3175" y="1024255"/>
                </a:lnTo>
                <a:lnTo>
                  <a:pt x="5715" y="996315"/>
                </a:lnTo>
                <a:lnTo>
                  <a:pt x="9207" y="968375"/>
                </a:lnTo>
                <a:lnTo>
                  <a:pt x="13017" y="940753"/>
                </a:lnTo>
                <a:lnTo>
                  <a:pt x="17145" y="913448"/>
                </a:lnTo>
                <a:lnTo>
                  <a:pt x="22543" y="886143"/>
                </a:lnTo>
                <a:lnTo>
                  <a:pt x="28257" y="859473"/>
                </a:lnTo>
                <a:lnTo>
                  <a:pt x="34925" y="832485"/>
                </a:lnTo>
                <a:lnTo>
                  <a:pt x="42227" y="805815"/>
                </a:lnTo>
                <a:lnTo>
                  <a:pt x="49847" y="779780"/>
                </a:lnTo>
                <a:lnTo>
                  <a:pt x="58420" y="754063"/>
                </a:lnTo>
                <a:lnTo>
                  <a:pt x="67627" y="728345"/>
                </a:lnTo>
                <a:lnTo>
                  <a:pt x="77153" y="702945"/>
                </a:lnTo>
                <a:lnTo>
                  <a:pt x="86995" y="677863"/>
                </a:lnTo>
                <a:lnTo>
                  <a:pt x="97790" y="653098"/>
                </a:lnTo>
                <a:lnTo>
                  <a:pt x="109537" y="628650"/>
                </a:lnTo>
                <a:lnTo>
                  <a:pt x="121285" y="604520"/>
                </a:lnTo>
                <a:lnTo>
                  <a:pt x="133985" y="580708"/>
                </a:lnTo>
                <a:lnTo>
                  <a:pt x="147003" y="557213"/>
                </a:lnTo>
                <a:lnTo>
                  <a:pt x="160655" y="534353"/>
                </a:lnTo>
                <a:lnTo>
                  <a:pt x="174625" y="511493"/>
                </a:lnTo>
                <a:lnTo>
                  <a:pt x="189230" y="489268"/>
                </a:lnTo>
                <a:lnTo>
                  <a:pt x="204787" y="467360"/>
                </a:lnTo>
                <a:lnTo>
                  <a:pt x="220345" y="445770"/>
                </a:lnTo>
                <a:lnTo>
                  <a:pt x="236537" y="424815"/>
                </a:lnTo>
                <a:lnTo>
                  <a:pt x="253365" y="403860"/>
                </a:lnTo>
                <a:lnTo>
                  <a:pt x="270510" y="383540"/>
                </a:lnTo>
                <a:lnTo>
                  <a:pt x="287973" y="363538"/>
                </a:lnTo>
                <a:lnTo>
                  <a:pt x="306387" y="344488"/>
                </a:lnTo>
                <a:lnTo>
                  <a:pt x="325120" y="325120"/>
                </a:lnTo>
                <a:lnTo>
                  <a:pt x="344170" y="306705"/>
                </a:lnTo>
                <a:lnTo>
                  <a:pt x="363537" y="288290"/>
                </a:lnTo>
                <a:lnTo>
                  <a:pt x="383540" y="270510"/>
                </a:lnTo>
                <a:lnTo>
                  <a:pt x="403860" y="253683"/>
                </a:lnTo>
                <a:lnTo>
                  <a:pt x="424497" y="236855"/>
                </a:lnTo>
                <a:lnTo>
                  <a:pt x="445770" y="220663"/>
                </a:lnTo>
                <a:lnTo>
                  <a:pt x="467043" y="204788"/>
                </a:lnTo>
                <a:lnTo>
                  <a:pt x="488950" y="189865"/>
                </a:lnTo>
                <a:lnTo>
                  <a:pt x="511493" y="174943"/>
                </a:lnTo>
                <a:lnTo>
                  <a:pt x="534035" y="160655"/>
                </a:lnTo>
                <a:lnTo>
                  <a:pt x="557213" y="147320"/>
                </a:lnTo>
                <a:lnTo>
                  <a:pt x="580707" y="134303"/>
                </a:lnTo>
                <a:lnTo>
                  <a:pt x="604520" y="121603"/>
                </a:lnTo>
                <a:lnTo>
                  <a:pt x="628650" y="109538"/>
                </a:lnTo>
                <a:lnTo>
                  <a:pt x="652780" y="98108"/>
                </a:lnTo>
                <a:lnTo>
                  <a:pt x="677863" y="87313"/>
                </a:lnTo>
                <a:lnTo>
                  <a:pt x="702627" y="77153"/>
                </a:lnTo>
                <a:lnTo>
                  <a:pt x="728027" y="67628"/>
                </a:lnTo>
                <a:lnTo>
                  <a:pt x="753427" y="58420"/>
                </a:lnTo>
                <a:lnTo>
                  <a:pt x="779780" y="50165"/>
                </a:lnTo>
                <a:lnTo>
                  <a:pt x="805815" y="42228"/>
                </a:lnTo>
                <a:lnTo>
                  <a:pt x="832167" y="34925"/>
                </a:lnTo>
                <a:lnTo>
                  <a:pt x="858837" y="28575"/>
                </a:lnTo>
                <a:lnTo>
                  <a:pt x="886143" y="22860"/>
                </a:lnTo>
                <a:lnTo>
                  <a:pt x="913130" y="17780"/>
                </a:lnTo>
                <a:lnTo>
                  <a:pt x="940753" y="13018"/>
                </a:lnTo>
                <a:lnTo>
                  <a:pt x="968375" y="9208"/>
                </a:lnTo>
                <a:lnTo>
                  <a:pt x="995997" y="5715"/>
                </a:lnTo>
                <a:lnTo>
                  <a:pt x="1023937" y="3493"/>
                </a:lnTo>
                <a:lnTo>
                  <a:pt x="1052513" y="1588"/>
                </a:lnTo>
                <a:lnTo>
                  <a:pt x="1081087" y="318"/>
                </a:lnTo>
                <a:lnTo>
                  <a:pt x="1109345" y="0"/>
                </a:lnTo>
                <a:close/>
              </a:path>
            </a:pathLst>
          </a:custGeom>
          <a:solidFill>
            <a:srgbClr val="1F74AD"/>
          </a:solidFill>
          <a:ln>
            <a:solidFill>
              <a:srgbClr val="1F74AD"/>
            </a:solidFill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2" name="直接连接符 31"/>
          <p:cNvCxnSpPr>
            <a:stCxn id="20" idx="1"/>
          </p:cNvCxnSpPr>
          <p:nvPr>
            <p:custDataLst>
              <p:tags r:id="rId8"/>
            </p:custDataLst>
          </p:nvPr>
        </p:nvCxnSpPr>
        <p:spPr>
          <a:xfrm flipH="1" flipV="1">
            <a:off x="5208432" y="2633374"/>
            <a:ext cx="585297" cy="399176"/>
          </a:xfrm>
          <a:prstGeom prst="line">
            <a:avLst/>
          </a:prstGeom>
          <a:ln w="381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4" name="直接连接符 33"/>
          <p:cNvCxnSpPr>
            <a:stCxn id="20" idx="5"/>
            <a:endCxn id="46" idx="1"/>
          </p:cNvCxnSpPr>
          <p:nvPr>
            <p:custDataLst>
              <p:tags r:id="rId9"/>
            </p:custDataLst>
          </p:nvPr>
        </p:nvCxnSpPr>
        <p:spPr>
          <a:xfrm>
            <a:off x="7311347" y="4550166"/>
            <a:ext cx="614257" cy="433637"/>
          </a:xfrm>
          <a:prstGeom prst="line">
            <a:avLst/>
          </a:prstGeom>
          <a:ln w="381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5" name="圆角矩形 5"/>
          <p:cNvSpPr/>
          <p:nvPr>
            <p:custDataLst>
              <p:tags r:id="rId10"/>
            </p:custDataLst>
          </p:nvPr>
        </p:nvSpPr>
        <p:spPr>
          <a:xfrm>
            <a:off x="7807119" y="1828402"/>
            <a:ext cx="3313655" cy="956244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8100">
            <a:solidFill>
              <a:srgbClr val="3498DB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r">
              <a:lnSpc>
                <a:spcPct val="120000"/>
              </a:lnSpc>
            </a:pPr>
            <a:endParaRPr lang="zh-CN" altLang="en-US" sz="2000" b="1" kern="0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1"/>
            </p:custDataLst>
          </p:nvPr>
        </p:nvSpPr>
        <p:spPr>
          <a:xfrm>
            <a:off x="7796147" y="1828403"/>
            <a:ext cx="956244" cy="956244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rgbClr val="3498DB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KSO_Shape"/>
          <p:cNvSpPr/>
          <p:nvPr>
            <p:custDataLst>
              <p:tags r:id="rId12"/>
            </p:custDataLst>
          </p:nvPr>
        </p:nvSpPr>
        <p:spPr bwMode="auto">
          <a:xfrm>
            <a:off x="8007317" y="2073534"/>
            <a:ext cx="533903" cy="508479"/>
          </a:xfrm>
          <a:custGeom>
            <a:avLst/>
            <a:gdLst>
              <a:gd name="T0" fmla="*/ 1657163 w 8032"/>
              <a:gd name="T1" fmla="*/ 1166044 h 7642"/>
              <a:gd name="T2" fmla="*/ 1800397 w 8032"/>
              <a:gd name="T3" fmla="*/ 1166044 h 7642"/>
              <a:gd name="T4" fmla="*/ 1800397 w 8032"/>
              <a:gd name="T5" fmla="*/ 1498463 h 7642"/>
              <a:gd name="T6" fmla="*/ 1657163 w 8032"/>
              <a:gd name="T7" fmla="*/ 1498463 h 7642"/>
              <a:gd name="T8" fmla="*/ 1657163 w 8032"/>
              <a:gd name="T9" fmla="*/ 1712977 h 7642"/>
              <a:gd name="T10" fmla="*/ 0 w 8032"/>
              <a:gd name="T11" fmla="*/ 1712977 h 7642"/>
              <a:gd name="T12" fmla="*/ 0 w 8032"/>
              <a:gd name="T13" fmla="*/ 1020793 h 7642"/>
              <a:gd name="T14" fmla="*/ 286692 w 8032"/>
              <a:gd name="T15" fmla="*/ 1020793 h 7642"/>
              <a:gd name="T16" fmla="*/ 286692 w 8032"/>
              <a:gd name="T17" fmla="*/ 0 h 7642"/>
              <a:gd name="T18" fmla="*/ 1004430 w 8032"/>
              <a:gd name="T19" fmla="*/ 0 h 7642"/>
              <a:gd name="T20" fmla="*/ 1372713 w 8032"/>
              <a:gd name="T21" fmla="*/ 356627 h 7642"/>
              <a:gd name="T22" fmla="*/ 1372713 w 8032"/>
              <a:gd name="T23" fmla="*/ 1020793 h 7642"/>
              <a:gd name="T24" fmla="*/ 1657163 w 8032"/>
              <a:gd name="T25" fmla="*/ 1020793 h 7642"/>
              <a:gd name="T26" fmla="*/ 1657163 w 8032"/>
              <a:gd name="T27" fmla="*/ 1166044 h 7642"/>
              <a:gd name="T28" fmla="*/ 1583641 w 8032"/>
              <a:gd name="T29" fmla="*/ 1660525 h 7642"/>
              <a:gd name="T30" fmla="*/ 1583641 w 8032"/>
              <a:gd name="T31" fmla="*/ 1076383 h 7642"/>
              <a:gd name="T32" fmla="*/ 1377420 w 8032"/>
              <a:gd name="T33" fmla="*/ 1076383 h 7642"/>
              <a:gd name="T34" fmla="*/ 1377420 w 8032"/>
              <a:gd name="T35" fmla="*/ 1293363 h 7642"/>
              <a:gd name="T36" fmla="*/ 276157 w 8032"/>
              <a:gd name="T37" fmla="*/ 1293363 h 7642"/>
              <a:gd name="T38" fmla="*/ 276157 w 8032"/>
              <a:gd name="T39" fmla="*/ 1076383 h 7642"/>
              <a:gd name="T40" fmla="*/ 69936 w 8032"/>
              <a:gd name="T41" fmla="*/ 1076383 h 7642"/>
              <a:gd name="T42" fmla="*/ 69936 w 8032"/>
              <a:gd name="T43" fmla="*/ 1660525 h 7642"/>
              <a:gd name="T44" fmla="*/ 1583641 w 8032"/>
              <a:gd name="T45" fmla="*/ 1660525 h 7642"/>
              <a:gd name="T46" fmla="*/ 360438 w 8032"/>
              <a:gd name="T47" fmla="*/ 55590 h 7642"/>
              <a:gd name="T48" fmla="*/ 360438 w 8032"/>
              <a:gd name="T49" fmla="*/ 1227013 h 7642"/>
              <a:gd name="T50" fmla="*/ 1296949 w 8032"/>
              <a:gd name="T51" fmla="*/ 1227013 h 7642"/>
              <a:gd name="T52" fmla="*/ 1296949 w 8032"/>
              <a:gd name="T53" fmla="*/ 416028 h 7642"/>
              <a:gd name="T54" fmla="*/ 933373 w 8032"/>
              <a:gd name="T55" fmla="*/ 416028 h 7642"/>
              <a:gd name="T56" fmla="*/ 933373 w 8032"/>
              <a:gd name="T57" fmla="*/ 55590 h 7642"/>
              <a:gd name="T58" fmla="*/ 360438 w 8032"/>
              <a:gd name="T59" fmla="*/ 55590 h 7642"/>
              <a:gd name="T60" fmla="*/ 1013844 w 8032"/>
              <a:gd name="T61" fmla="*/ 90558 h 7642"/>
              <a:gd name="T62" fmla="*/ 1013844 w 8032"/>
              <a:gd name="T63" fmla="*/ 356627 h 7642"/>
              <a:gd name="T64" fmla="*/ 1278345 w 8032"/>
              <a:gd name="T65" fmla="*/ 356627 h 7642"/>
              <a:gd name="T66" fmla="*/ 1013844 w 8032"/>
              <a:gd name="T67" fmla="*/ 90558 h 7642"/>
              <a:gd name="T68" fmla="*/ 1727099 w 8032"/>
              <a:gd name="T69" fmla="*/ 1444218 h 7642"/>
              <a:gd name="T70" fmla="*/ 1727099 w 8032"/>
              <a:gd name="T71" fmla="*/ 1218047 h 7642"/>
              <a:gd name="T72" fmla="*/ 1667923 w 8032"/>
              <a:gd name="T73" fmla="*/ 1218047 h 7642"/>
              <a:gd name="T74" fmla="*/ 1667923 w 8032"/>
              <a:gd name="T75" fmla="*/ 1444218 h 7642"/>
              <a:gd name="T76" fmla="*/ 1727099 w 8032"/>
              <a:gd name="T77" fmla="*/ 1444218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rgbClr val="3498DB"/>
          </a:solidFill>
          <a:ln>
            <a:solidFill>
              <a:srgbClr val="3498DB"/>
            </a:solidFill>
          </a:ln>
        </p:spPr>
        <p:txBody>
          <a:bodyPr anchor="ctr" anchorCtr="1">
            <a:norm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>
            <a:endCxn id="36" idx="3"/>
          </p:cNvCxnSpPr>
          <p:nvPr>
            <p:custDataLst>
              <p:tags r:id="rId13"/>
            </p:custDataLst>
          </p:nvPr>
        </p:nvCxnSpPr>
        <p:spPr>
          <a:xfrm flipV="1">
            <a:off x="7311347" y="2644609"/>
            <a:ext cx="624838" cy="387940"/>
          </a:xfrm>
          <a:prstGeom prst="line">
            <a:avLst/>
          </a:prstGeom>
          <a:ln w="38100">
            <a:solidFill>
              <a:srgbClr val="3498D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9" name="文本框 38"/>
          <p:cNvSpPr txBox="1"/>
          <p:nvPr>
            <p:custDataLst>
              <p:tags r:id="rId14"/>
            </p:custDataLst>
          </p:nvPr>
        </p:nvSpPr>
        <p:spPr>
          <a:xfrm>
            <a:off x="2381426" y="1867819"/>
            <a:ext cx="1923858" cy="89413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“中国制造2025”</a:t>
            </a: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“两化”融合</a:t>
            </a:r>
            <a:endParaRPr lang="zh-CN" altLang="en-US" b="1" kern="0" spc="300" dirty="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15"/>
            </p:custDataLst>
          </p:nvPr>
        </p:nvSpPr>
        <p:spPr>
          <a:xfrm>
            <a:off x="8817066" y="1867819"/>
            <a:ext cx="1923858" cy="89413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计算机视觉技术</a:t>
            </a:r>
          </a:p>
          <a:p>
            <a:pPr algn="ctr">
              <a:lnSpc>
                <a:spcPct val="120000"/>
              </a:lnSpc>
            </a:pPr>
            <a:r>
              <a:rPr lang="zh-CN" altLang="en-US" b="1" kern="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智能化 精确化</a:t>
            </a:r>
          </a:p>
        </p:txBody>
      </p:sp>
      <p:sp>
        <p:nvSpPr>
          <p:cNvPr id="41" name="圆角矩形 1"/>
          <p:cNvSpPr/>
          <p:nvPr>
            <p:custDataLst>
              <p:tags r:id="rId16"/>
            </p:custDataLst>
          </p:nvPr>
        </p:nvSpPr>
        <p:spPr>
          <a:xfrm>
            <a:off x="1984300" y="4859843"/>
            <a:ext cx="3313655" cy="956244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8100">
            <a:solidFill>
              <a:srgbClr val="1AA3AA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2000" b="1" kern="0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>
            <p:custDataLst>
              <p:tags r:id="rId17"/>
            </p:custDataLst>
          </p:nvPr>
        </p:nvSpPr>
        <p:spPr>
          <a:xfrm>
            <a:off x="4341713" y="4859843"/>
            <a:ext cx="956244" cy="956244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rgbClr val="1AA3AA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KSO_Shape"/>
          <p:cNvSpPr/>
          <p:nvPr>
            <p:custDataLst>
              <p:tags r:id="rId18"/>
            </p:custDataLst>
          </p:nvPr>
        </p:nvSpPr>
        <p:spPr bwMode="auto">
          <a:xfrm>
            <a:off x="4517023" y="5058577"/>
            <a:ext cx="592341" cy="558773"/>
          </a:xfrm>
          <a:custGeom>
            <a:avLst/>
            <a:gdLst>
              <a:gd name="T0" fmla="*/ 186247 w 2959101"/>
              <a:gd name="T1" fmla="*/ 1226349 h 2789237"/>
              <a:gd name="T2" fmla="*/ 230689 w 2959101"/>
              <a:gd name="T3" fmla="*/ 1237612 h 2789237"/>
              <a:gd name="T4" fmla="*/ 288413 w 2959101"/>
              <a:gd name="T5" fmla="*/ 1242988 h 2789237"/>
              <a:gd name="T6" fmla="*/ 479719 w 2959101"/>
              <a:gd name="T7" fmla="*/ 1671247 h 2789237"/>
              <a:gd name="T8" fmla="*/ 447792 w 2959101"/>
              <a:gd name="T9" fmla="*/ 1667919 h 2789237"/>
              <a:gd name="T10" fmla="*/ 425571 w 2959101"/>
              <a:gd name="T11" fmla="*/ 1655632 h 2789237"/>
              <a:gd name="T12" fmla="*/ 406415 w 2959101"/>
              <a:gd name="T13" fmla="*/ 1632337 h 2789237"/>
              <a:gd name="T14" fmla="*/ 1684037 w 2959101"/>
              <a:gd name="T15" fmla="*/ 1235155 h 2789237"/>
              <a:gd name="T16" fmla="*/ 1739462 w 2959101"/>
              <a:gd name="T17" fmla="*/ 1231059 h 2789237"/>
              <a:gd name="T18" fmla="*/ 1778540 w 2959101"/>
              <a:gd name="T19" fmla="*/ 1219540 h 2789237"/>
              <a:gd name="T20" fmla="*/ 1816086 w 2959101"/>
              <a:gd name="T21" fmla="*/ 1198804 h 2789237"/>
              <a:gd name="T22" fmla="*/ 1573698 w 2959101"/>
              <a:gd name="T23" fmla="*/ 1645505 h 2789237"/>
              <a:gd name="T24" fmla="*/ 1560927 w 2959101"/>
              <a:gd name="T25" fmla="*/ 1659840 h 2789237"/>
              <a:gd name="T26" fmla="*/ 1547390 w 2959101"/>
              <a:gd name="T27" fmla="*/ 1666496 h 2789237"/>
              <a:gd name="T28" fmla="*/ 1509589 w 2959101"/>
              <a:gd name="T29" fmla="*/ 1671104 h 2789237"/>
              <a:gd name="T30" fmla="*/ 1044479 w 2959101"/>
              <a:gd name="T31" fmla="*/ 1465033 h 2789237"/>
              <a:gd name="T32" fmla="*/ 653055 w 2959101"/>
              <a:gd name="T33" fmla="*/ 989868 h 2789237"/>
              <a:gd name="T34" fmla="*/ 262244 w 2959101"/>
              <a:gd name="T35" fmla="*/ 1208432 h 2789237"/>
              <a:gd name="T36" fmla="*/ 203201 w 2959101"/>
              <a:gd name="T37" fmla="*/ 1197683 h 2789237"/>
              <a:gd name="T38" fmla="*/ 151059 w 2959101"/>
              <a:gd name="T39" fmla="*/ 1173369 h 2789237"/>
              <a:gd name="T40" fmla="*/ 106841 w 2959101"/>
              <a:gd name="T41" fmla="*/ 1139075 h 2789237"/>
              <a:gd name="T42" fmla="*/ 72846 w 2959101"/>
              <a:gd name="T43" fmla="*/ 1097359 h 2789237"/>
              <a:gd name="T44" fmla="*/ 49586 w 2959101"/>
              <a:gd name="T45" fmla="*/ 1051547 h 2789237"/>
              <a:gd name="T46" fmla="*/ 39874 w 2959101"/>
              <a:gd name="T47" fmla="*/ 1004712 h 2789237"/>
              <a:gd name="T48" fmla="*/ 44474 w 2959101"/>
              <a:gd name="T49" fmla="*/ 953782 h 2789237"/>
              <a:gd name="T50" fmla="*/ 156427 w 2959101"/>
              <a:gd name="T51" fmla="*/ 723445 h 2789237"/>
              <a:gd name="T52" fmla="*/ 1881769 w 2959101"/>
              <a:gd name="T53" fmla="*/ 891877 h 2789237"/>
              <a:gd name="T54" fmla="*/ 1894788 w 2959101"/>
              <a:gd name="T55" fmla="*/ 923328 h 2789237"/>
              <a:gd name="T56" fmla="*/ 1902958 w 2959101"/>
              <a:gd name="T57" fmla="*/ 957080 h 2789237"/>
              <a:gd name="T58" fmla="*/ 1904745 w 2959101"/>
              <a:gd name="T59" fmla="*/ 994156 h 2789237"/>
              <a:gd name="T60" fmla="*/ 1893767 w 2959101"/>
              <a:gd name="T61" fmla="*/ 1047342 h 2789237"/>
              <a:gd name="T62" fmla="*/ 1869771 w 2959101"/>
              <a:gd name="T63" fmla="*/ 1095413 h 2789237"/>
              <a:gd name="T64" fmla="*/ 1834797 w 2959101"/>
              <a:gd name="T65" fmla="*/ 1136069 h 2789237"/>
              <a:gd name="T66" fmla="*/ 1792164 w 2959101"/>
              <a:gd name="T67" fmla="*/ 1167520 h 2789237"/>
              <a:gd name="T68" fmla="*/ 1744425 w 2959101"/>
              <a:gd name="T69" fmla="*/ 1188999 h 2789237"/>
              <a:gd name="T70" fmla="*/ 1694645 w 2959101"/>
              <a:gd name="T71" fmla="*/ 1198460 h 2789237"/>
              <a:gd name="T72" fmla="*/ 1531517 w 2959101"/>
              <a:gd name="T73" fmla="*/ 727463 h 2789237"/>
              <a:gd name="T74" fmla="*/ 1310612 w 2959101"/>
              <a:gd name="T75" fmla="*/ 512 h 2789237"/>
              <a:gd name="T76" fmla="*/ 1333869 w 2959101"/>
              <a:gd name="T77" fmla="*/ 7934 h 2789237"/>
              <a:gd name="T78" fmla="*/ 1352526 w 2959101"/>
              <a:gd name="T79" fmla="*/ 26874 h 2789237"/>
              <a:gd name="T80" fmla="*/ 1493861 w 2959101"/>
              <a:gd name="T81" fmla="*/ 264384 h 2789237"/>
              <a:gd name="T82" fmla="*/ 892487 w 2959101"/>
              <a:gd name="T83" fmla="*/ 95976 h 2789237"/>
              <a:gd name="T84" fmla="*/ 832682 w 2959101"/>
              <a:gd name="T85" fmla="*/ 21499 h 2789237"/>
              <a:gd name="T86" fmla="*/ 658932 w 2959101"/>
              <a:gd name="T87" fmla="*/ 0 h 2789237"/>
              <a:gd name="T88" fmla="*/ 706710 w 2959101"/>
              <a:gd name="T89" fmla="*/ 3069 h 2789237"/>
              <a:gd name="T90" fmla="*/ 746568 w 2959101"/>
              <a:gd name="T91" fmla="*/ 12022 h 2789237"/>
              <a:gd name="T92" fmla="*/ 779783 w 2959101"/>
              <a:gd name="T93" fmla="*/ 26347 h 2789237"/>
              <a:gd name="T94" fmla="*/ 807888 w 2959101"/>
              <a:gd name="T95" fmla="*/ 45788 h 2789237"/>
              <a:gd name="T96" fmla="*/ 831905 w 2959101"/>
              <a:gd name="T97" fmla="*/ 69578 h 2789237"/>
              <a:gd name="T98" fmla="*/ 862565 w 2959101"/>
              <a:gd name="T99" fmla="*/ 112553 h 2789237"/>
              <a:gd name="T100" fmla="*/ 861798 w 2959101"/>
              <a:gd name="T101" fmla="*/ 328704 h 2789237"/>
              <a:gd name="T102" fmla="*/ 501800 w 2959101"/>
              <a:gd name="T103" fmla="*/ 83903 h 2789237"/>
              <a:gd name="T104" fmla="*/ 531183 w 2959101"/>
              <a:gd name="T105" fmla="*/ 43998 h 2789237"/>
              <a:gd name="T106" fmla="*/ 566697 w 2959101"/>
              <a:gd name="T107" fmla="*/ 17394 h 2789237"/>
              <a:gd name="T108" fmla="*/ 612431 w 2959101"/>
              <a:gd name="T109" fmla="*/ 3325 h 2789237"/>
              <a:gd name="T110" fmla="*/ 658932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rgbClr val="1AA3AA"/>
          </a:solidFill>
          <a:ln>
            <a:solidFill>
              <a:srgbClr val="1AA3AA"/>
            </a:solidFill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2381545" y="4890896"/>
            <a:ext cx="1923858" cy="89413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工业由3.0阶段向工业4.0阶段</a:t>
            </a:r>
            <a:endParaRPr lang="zh-CN" altLang="en-US" b="1" kern="0" spc="300" dirty="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5" name="圆角矩形 6"/>
          <p:cNvSpPr/>
          <p:nvPr>
            <p:custDataLst>
              <p:tags r:id="rId20"/>
            </p:custDataLst>
          </p:nvPr>
        </p:nvSpPr>
        <p:spPr>
          <a:xfrm>
            <a:off x="7809830" y="4832706"/>
            <a:ext cx="3313655" cy="956244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8100">
            <a:solidFill>
              <a:srgbClr val="1F74AD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r">
              <a:lnSpc>
                <a:spcPct val="120000"/>
              </a:lnSpc>
            </a:pPr>
            <a:endParaRPr lang="zh-CN" altLang="en-US" sz="2000" b="1" kern="0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>
            <p:custDataLst>
              <p:tags r:id="rId21"/>
            </p:custDataLst>
          </p:nvPr>
        </p:nvSpPr>
        <p:spPr>
          <a:xfrm>
            <a:off x="7785566" y="4843764"/>
            <a:ext cx="956244" cy="956244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rgbClr val="1F74AD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KSO_Shape"/>
          <p:cNvSpPr/>
          <p:nvPr>
            <p:custDataLst>
              <p:tags r:id="rId22"/>
            </p:custDataLst>
          </p:nvPr>
        </p:nvSpPr>
        <p:spPr bwMode="auto">
          <a:xfrm>
            <a:off x="8020642" y="5138852"/>
            <a:ext cx="486091" cy="366069"/>
          </a:xfrm>
          <a:custGeom>
            <a:avLst/>
            <a:gdLst>
              <a:gd name="T0" fmla="*/ 1800397 w 3421"/>
              <a:gd name="T1" fmla="*/ 1243052 h 2574"/>
              <a:gd name="T2" fmla="*/ 1775662 w 3421"/>
              <a:gd name="T3" fmla="*/ 1330976 h 2574"/>
              <a:gd name="T4" fmla="*/ 1694089 w 3421"/>
              <a:gd name="T5" fmla="*/ 1355195 h 2574"/>
              <a:gd name="T6" fmla="*/ 105782 w 3421"/>
              <a:gd name="T7" fmla="*/ 1355195 h 2574"/>
              <a:gd name="T8" fmla="*/ 33682 w 3421"/>
              <a:gd name="T9" fmla="*/ 1330976 h 2574"/>
              <a:gd name="T10" fmla="*/ 0 w 3421"/>
              <a:gd name="T11" fmla="*/ 1243052 h 2574"/>
              <a:gd name="T12" fmla="*/ 0 w 3421"/>
              <a:gd name="T13" fmla="*/ 102666 h 2574"/>
              <a:gd name="T14" fmla="*/ 33156 w 3421"/>
              <a:gd name="T15" fmla="*/ 30010 h 2574"/>
              <a:gd name="T16" fmla="*/ 105782 w 3421"/>
              <a:gd name="T17" fmla="*/ 0 h 2574"/>
              <a:gd name="T18" fmla="*/ 1694089 w 3421"/>
              <a:gd name="T19" fmla="*/ 0 h 2574"/>
              <a:gd name="T20" fmla="*/ 1773557 w 3421"/>
              <a:gd name="T21" fmla="*/ 28431 h 2574"/>
              <a:gd name="T22" fmla="*/ 1800397 w 3421"/>
              <a:gd name="T23" fmla="*/ 102666 h 2574"/>
              <a:gd name="T24" fmla="*/ 1800397 w 3421"/>
              <a:gd name="T25" fmla="*/ 1243052 h 2574"/>
              <a:gd name="T26" fmla="*/ 576274 w 3421"/>
              <a:gd name="T27" fmla="*/ 677071 h 2574"/>
              <a:gd name="T28" fmla="*/ 105256 w 3421"/>
              <a:gd name="T29" fmla="*/ 211651 h 2574"/>
              <a:gd name="T30" fmla="*/ 105256 w 3421"/>
              <a:gd name="T31" fmla="*/ 1155654 h 2574"/>
              <a:gd name="T32" fmla="*/ 576274 w 3421"/>
              <a:gd name="T33" fmla="*/ 677071 h 2574"/>
              <a:gd name="T34" fmla="*/ 1619884 w 3421"/>
              <a:gd name="T35" fmla="*/ 100560 h 2574"/>
              <a:gd name="T36" fmla="*/ 180513 w 3421"/>
              <a:gd name="T37" fmla="*/ 100560 h 2574"/>
              <a:gd name="T38" fmla="*/ 783628 w 3421"/>
              <a:gd name="T39" fmla="*/ 702869 h 2574"/>
              <a:gd name="T40" fmla="*/ 899935 w 3421"/>
              <a:gd name="T41" fmla="*/ 781843 h 2574"/>
              <a:gd name="T42" fmla="*/ 1016769 w 3421"/>
              <a:gd name="T43" fmla="*/ 702869 h 2574"/>
              <a:gd name="T44" fmla="*/ 1619884 w 3421"/>
              <a:gd name="T45" fmla="*/ 100560 h 2574"/>
              <a:gd name="T46" fmla="*/ 1615673 w 3421"/>
              <a:gd name="T47" fmla="*/ 1241999 h 2574"/>
              <a:gd name="T48" fmla="*/ 1143076 w 3421"/>
              <a:gd name="T49" fmla="*/ 769207 h 2574"/>
              <a:gd name="T50" fmla="*/ 1065713 w 3421"/>
              <a:gd name="T51" fmla="*/ 845549 h 2574"/>
              <a:gd name="T52" fmla="*/ 900462 w 3421"/>
              <a:gd name="T53" fmla="*/ 912940 h 2574"/>
              <a:gd name="T54" fmla="*/ 734684 w 3421"/>
              <a:gd name="T55" fmla="*/ 845549 h 2574"/>
              <a:gd name="T56" fmla="*/ 657321 w 3421"/>
              <a:gd name="T57" fmla="*/ 769207 h 2574"/>
              <a:gd name="T58" fmla="*/ 184724 w 3421"/>
              <a:gd name="T59" fmla="*/ 1241999 h 2574"/>
              <a:gd name="T60" fmla="*/ 1615673 w 3421"/>
              <a:gd name="T61" fmla="*/ 1241999 h 2574"/>
              <a:gd name="T62" fmla="*/ 1695141 w 3421"/>
              <a:gd name="T63" fmla="*/ 1155654 h 2574"/>
              <a:gd name="T64" fmla="*/ 1695141 w 3421"/>
              <a:gd name="T65" fmla="*/ 211651 h 2574"/>
              <a:gd name="T66" fmla="*/ 1224123 w 3421"/>
              <a:gd name="T67" fmla="*/ 677071 h 2574"/>
              <a:gd name="T68" fmla="*/ 1695141 w 3421"/>
              <a:gd name="T69" fmla="*/ 1155654 h 257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421" h="2574">
                <a:moveTo>
                  <a:pt x="3421" y="2361"/>
                </a:moveTo>
                <a:cubicBezTo>
                  <a:pt x="3421" y="2441"/>
                  <a:pt x="3405" y="2497"/>
                  <a:pt x="3374" y="2528"/>
                </a:cubicBezTo>
                <a:cubicBezTo>
                  <a:pt x="3343" y="2559"/>
                  <a:pt x="3291" y="2574"/>
                  <a:pt x="3219" y="2574"/>
                </a:cubicBezTo>
                <a:cubicBezTo>
                  <a:pt x="201" y="2574"/>
                  <a:pt x="201" y="2574"/>
                  <a:pt x="201" y="2574"/>
                </a:cubicBezTo>
                <a:cubicBezTo>
                  <a:pt x="146" y="2574"/>
                  <a:pt x="100" y="2559"/>
                  <a:pt x="64" y="2528"/>
                </a:cubicBezTo>
                <a:cubicBezTo>
                  <a:pt x="21" y="2490"/>
                  <a:pt x="0" y="2434"/>
                  <a:pt x="0" y="2361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42"/>
                  <a:pt x="21" y="96"/>
                  <a:pt x="63" y="57"/>
                </a:cubicBezTo>
                <a:cubicBezTo>
                  <a:pt x="105" y="19"/>
                  <a:pt x="151" y="0"/>
                  <a:pt x="201" y="0"/>
                </a:cubicBezTo>
                <a:cubicBezTo>
                  <a:pt x="3219" y="0"/>
                  <a:pt x="3219" y="0"/>
                  <a:pt x="3219" y="0"/>
                </a:cubicBezTo>
                <a:cubicBezTo>
                  <a:pt x="3286" y="0"/>
                  <a:pt x="3337" y="18"/>
                  <a:pt x="3370" y="54"/>
                </a:cubicBezTo>
                <a:cubicBezTo>
                  <a:pt x="3404" y="90"/>
                  <a:pt x="3421" y="137"/>
                  <a:pt x="3421" y="195"/>
                </a:cubicBezTo>
                <a:cubicBezTo>
                  <a:pt x="3421" y="2361"/>
                  <a:pt x="3421" y="2361"/>
                  <a:pt x="3421" y="2361"/>
                </a:cubicBezTo>
                <a:close/>
                <a:moveTo>
                  <a:pt x="1095" y="1286"/>
                </a:moveTo>
                <a:cubicBezTo>
                  <a:pt x="200" y="402"/>
                  <a:pt x="200" y="402"/>
                  <a:pt x="200" y="402"/>
                </a:cubicBezTo>
                <a:cubicBezTo>
                  <a:pt x="200" y="2195"/>
                  <a:pt x="200" y="2195"/>
                  <a:pt x="200" y="2195"/>
                </a:cubicBezTo>
                <a:cubicBezTo>
                  <a:pt x="1095" y="1286"/>
                  <a:pt x="1095" y="1286"/>
                  <a:pt x="1095" y="1286"/>
                </a:cubicBezTo>
                <a:close/>
                <a:moveTo>
                  <a:pt x="3078" y="191"/>
                </a:moveTo>
                <a:cubicBezTo>
                  <a:pt x="343" y="191"/>
                  <a:pt x="343" y="191"/>
                  <a:pt x="343" y="191"/>
                </a:cubicBezTo>
                <a:cubicBezTo>
                  <a:pt x="1489" y="1335"/>
                  <a:pt x="1489" y="1335"/>
                  <a:pt x="1489" y="1335"/>
                </a:cubicBezTo>
                <a:cubicBezTo>
                  <a:pt x="1589" y="1435"/>
                  <a:pt x="1663" y="1485"/>
                  <a:pt x="1710" y="1485"/>
                </a:cubicBezTo>
                <a:cubicBezTo>
                  <a:pt x="1758" y="1485"/>
                  <a:pt x="1832" y="1435"/>
                  <a:pt x="1932" y="1335"/>
                </a:cubicBezTo>
                <a:cubicBezTo>
                  <a:pt x="3078" y="191"/>
                  <a:pt x="3078" y="191"/>
                  <a:pt x="3078" y="191"/>
                </a:cubicBezTo>
                <a:close/>
                <a:moveTo>
                  <a:pt x="3070" y="2359"/>
                </a:moveTo>
                <a:cubicBezTo>
                  <a:pt x="2172" y="1461"/>
                  <a:pt x="2172" y="1461"/>
                  <a:pt x="2172" y="1461"/>
                </a:cubicBezTo>
                <a:cubicBezTo>
                  <a:pt x="2025" y="1606"/>
                  <a:pt x="2025" y="1606"/>
                  <a:pt x="2025" y="1606"/>
                </a:cubicBezTo>
                <a:cubicBezTo>
                  <a:pt x="1940" y="1691"/>
                  <a:pt x="1835" y="1734"/>
                  <a:pt x="1711" y="1734"/>
                </a:cubicBezTo>
                <a:cubicBezTo>
                  <a:pt x="1586" y="1734"/>
                  <a:pt x="1481" y="1691"/>
                  <a:pt x="1396" y="1606"/>
                </a:cubicBezTo>
                <a:cubicBezTo>
                  <a:pt x="1249" y="1461"/>
                  <a:pt x="1249" y="1461"/>
                  <a:pt x="1249" y="1461"/>
                </a:cubicBezTo>
                <a:cubicBezTo>
                  <a:pt x="351" y="2359"/>
                  <a:pt x="351" y="2359"/>
                  <a:pt x="351" y="2359"/>
                </a:cubicBezTo>
                <a:cubicBezTo>
                  <a:pt x="3070" y="2359"/>
                  <a:pt x="3070" y="2359"/>
                  <a:pt x="3070" y="2359"/>
                </a:cubicBezTo>
                <a:close/>
                <a:moveTo>
                  <a:pt x="3221" y="2195"/>
                </a:moveTo>
                <a:cubicBezTo>
                  <a:pt x="3221" y="402"/>
                  <a:pt x="3221" y="402"/>
                  <a:pt x="3221" y="402"/>
                </a:cubicBezTo>
                <a:cubicBezTo>
                  <a:pt x="2326" y="1286"/>
                  <a:pt x="2326" y="1286"/>
                  <a:pt x="2326" y="1286"/>
                </a:cubicBezTo>
                <a:cubicBezTo>
                  <a:pt x="3221" y="2195"/>
                  <a:pt x="3221" y="2195"/>
                  <a:pt x="3221" y="2195"/>
                </a:cubicBezTo>
                <a:close/>
              </a:path>
            </a:pathLst>
          </a:custGeom>
          <a:solidFill>
            <a:srgbClr val="1F74AD"/>
          </a:solidFill>
          <a:ln>
            <a:solidFill>
              <a:srgbClr val="1F74AD"/>
            </a:solidFill>
          </a:ln>
        </p:spPr>
        <p:txBody>
          <a:bodyPr anchor="ctr" anchorCtr="1">
            <a:normAutofit fontScale="95000"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23"/>
            </p:custDataLst>
          </p:nvPr>
        </p:nvSpPr>
        <p:spPr>
          <a:xfrm>
            <a:off x="8783768" y="4862340"/>
            <a:ext cx="1923858" cy="89413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智能工厂等现代化制造产业</a:t>
            </a:r>
            <a:endParaRPr lang="zh-CN" altLang="en-US" b="1" kern="0" spc="300" dirty="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05195" y="3192145"/>
            <a:ext cx="1439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零件测量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29" grpId="1" animBg="1"/>
      <p:bldP spid="30" grpId="0" bldLvl="0" animBg="1"/>
      <p:bldP spid="30" grpId="1" animBg="1"/>
      <p:bldP spid="31" grpId="0" bldLvl="0" animBg="1"/>
      <p:bldP spid="31" grpId="1" animBg="1"/>
      <p:bldP spid="35" grpId="0" bldLvl="0" animBg="1"/>
      <p:bldP spid="35" grpId="1" animBg="1"/>
      <p:bldP spid="36" grpId="0" bldLvl="0" animBg="1"/>
      <p:bldP spid="36" grpId="1" animBg="1"/>
      <p:bldP spid="37" grpId="0" bldLvl="0" animBg="1"/>
      <p:bldP spid="37" grpId="1" animBg="1"/>
      <p:bldP spid="39" grpId="0"/>
      <p:bldP spid="39" grpId="1"/>
      <p:bldP spid="40" grpId="0"/>
      <p:bldP spid="40" grpId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/>
      <p:bldP spid="44" grpId="1"/>
      <p:bldP spid="45" grpId="0" bldLvl="0" animBg="1"/>
      <p:bldP spid="45" grpId="1" animBg="1"/>
      <p:bldP spid="46" grpId="0" bldLvl="0" animBg="1"/>
      <p:bldP spid="46" grpId="1" animBg="1"/>
      <p:bldP spid="47" grpId="0" bldLvl="0" animBg="1"/>
      <p:bldP spid="47" grpId="1" animBg="1"/>
      <p:bldP spid="48" grpId="0"/>
      <p:bldP spid="4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385065" y="1122153"/>
            <a:ext cx="3909634" cy="6858000"/>
            <a:chOff x="946052" y="1303017"/>
            <a:chExt cx="3909634" cy="6858000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 rot="898326">
              <a:off x="946052" y="1303017"/>
              <a:ext cx="3909634" cy="68580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85102">
              <a:off x="1569476" y="2326954"/>
              <a:ext cx="2709877" cy="4810125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818199" y="1052851"/>
            <a:ext cx="3909634" cy="6858000"/>
            <a:chOff x="379186" y="1233715"/>
            <a:chExt cx="3909634" cy="6858000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7" cstate="email"/>
            <a:stretch>
              <a:fillRect/>
            </a:stretch>
          </p:blipFill>
          <p:spPr>
            <a:xfrm>
              <a:off x="379186" y="1233715"/>
              <a:ext cx="3909634" cy="6858000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1734" y="2247899"/>
              <a:ext cx="2709877" cy="4810125"/>
            </a:xfrm>
            <a:prstGeom prst="rect">
              <a:avLst/>
            </a:prstGeom>
          </p:spPr>
        </p:pic>
      </p:grpSp>
      <p:sp>
        <p:nvSpPr>
          <p:cNvPr id="23" name="矩形 22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254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254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0981" y="237230"/>
            <a:ext cx="154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市场痛点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703052" y="1000991"/>
            <a:ext cx="5380881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buFont typeface="Wingdings" panose="05000000000000000000" charset="0"/>
              <a:buChar char="u"/>
            </a:pPr>
            <a:r>
              <a:rPr lang="zh-CN" altLang="en-US" sz="2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齿轮是机械设备中最常用的重要传动部件之一，齿轮的精度直接影响机器的工作性能和使用寿命。齿轮的精度不仅与齿轮设计加工有关，还与尺寸的测量有关。</a:t>
            </a:r>
            <a:endParaRPr lang="en-US" altLang="zh-CN" sz="28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buFont typeface="Wingdings" panose="05000000000000000000" charset="0"/>
              <a:buChar char="u"/>
            </a:pPr>
            <a:endParaRPr lang="zh-CN" altLang="en-US" sz="28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buFont typeface="Wingdings" panose="05000000000000000000" charset="0"/>
              <a:buChar char="u"/>
            </a:pPr>
            <a:r>
              <a:rPr lang="zh-CN" altLang="en-US" sz="2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目前的零件尺寸测量，主要采用人工检测，即通过直尺、游标卡尺等传统测量工具进行测量，其测量精度和实现效率比较低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981" y="237230"/>
            <a:ext cx="154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739311" y="4730171"/>
            <a:ext cx="871337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从市场整体来看，目前我国机器部件识别检测市场处于初创阶段，与发达国家相比还有较大差距；但我国该行业市场发展空间巨大，竞争局势较为平缓，发展机会较多，市场需求量大，发展前景较为广阔。 </a:t>
            </a:r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2"/>
          <a:stretch>
            <a:fillRect/>
          </a:stretch>
        </p:blipFill>
        <p:spPr bwMode="auto">
          <a:xfrm>
            <a:off x="1936875" y="1672701"/>
            <a:ext cx="4159125" cy="275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view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9"/>
          <a:stretch>
            <a:fillRect/>
          </a:stretch>
        </p:blipFill>
        <p:spPr bwMode="auto">
          <a:xfrm>
            <a:off x="6378486" y="1672701"/>
            <a:ext cx="3876639" cy="27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63736" y="2915065"/>
            <a:ext cx="1963492" cy="1427462"/>
            <a:chOff x="7163736" y="2915065"/>
            <a:chExt cx="1963492" cy="1427462"/>
          </a:xfrm>
        </p:grpSpPr>
        <p:sp>
          <p:nvSpPr>
            <p:cNvPr id="5" name="矩形 4"/>
            <p:cNvSpPr/>
            <p:nvPr/>
          </p:nvSpPr>
          <p:spPr>
            <a:xfrm rot="2700000">
              <a:off x="7458417" y="2915065"/>
              <a:ext cx="1368193" cy="13681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63736" y="3142198"/>
              <a:ext cx="19634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1" y="3585307"/>
            <a:ext cx="717505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 rot="2700000">
            <a:off x="7695006" y="2328959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8366539" y="2285748"/>
            <a:ext cx="181545" cy="1815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23239" y="2743643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产品技术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-231933" y="1857375"/>
            <a:ext cx="1110798" cy="1301766"/>
          </a:xfrm>
          <a:prstGeom prst="line">
            <a:avLst/>
          </a:prstGeom>
          <a:ln w="2540">
            <a:solidFill>
              <a:srgbClr val="C0000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6306" y="4033000"/>
            <a:ext cx="2995768" cy="3510800"/>
          </a:xfrm>
          <a:prstGeom prst="line">
            <a:avLst/>
          </a:prstGeom>
          <a:ln w="2540">
            <a:solidFill>
              <a:srgbClr val="C0000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77567">
            <a:off x="7948505" y="1261782"/>
            <a:ext cx="5056963" cy="5542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右 2"/>
          <p:cNvSpPr/>
          <p:nvPr/>
        </p:nvSpPr>
        <p:spPr>
          <a:xfrm>
            <a:off x="2024803" y="1827126"/>
            <a:ext cx="2768870" cy="1601874"/>
          </a:xfrm>
          <a:prstGeom prst="rightArrow">
            <a:avLst>
              <a:gd name="adj1" fmla="val 50000"/>
              <a:gd name="adj2" fmla="val 690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879" y="285952"/>
            <a:ext cx="156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产品阶段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24535" y="2433885"/>
            <a:ext cx="162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191491" y="3664061"/>
            <a:ext cx="4489259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Aft>
                <a:spcPts val="800"/>
              </a:spcAft>
            </a:pPr>
            <a:r>
              <a:rPr lang="zh-CN" altLang="zh-CN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以手机</a:t>
            </a:r>
            <a:r>
              <a:rPr lang="en-US" altLang="zh-CN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APP</a:t>
            </a:r>
            <a:r>
              <a:rPr lang="zh-CN" altLang="zh-CN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作为主体，视觉识别</a:t>
            </a:r>
            <a:r>
              <a:rPr lang="zh-CN" altLang="en-US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</a:t>
            </a:r>
            <a:r>
              <a:rPr lang="zh-CN" altLang="zh-CN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手机摄像头</a:t>
            </a:r>
            <a:r>
              <a:rPr lang="zh-CN" altLang="en-US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完成，使</a:t>
            </a:r>
            <a:r>
              <a:rPr lang="zh-CN" altLang="zh-CN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大众</a:t>
            </a:r>
            <a:r>
              <a:rPr lang="zh-CN" altLang="en-US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能够</a:t>
            </a:r>
            <a:r>
              <a:rPr lang="zh-CN" altLang="zh-CN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对零件及各种物品的尺寸规格进行简单测量，减少了尺规测量的不精确性与局限性。</a:t>
            </a:r>
            <a:endParaRPr lang="zh-CN" altLang="zh-CN" b="1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11252" y="3664060"/>
            <a:ext cx="5191428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面向主体转向精密零件企业，视觉识别设施</a:t>
            </a:r>
            <a:r>
              <a:rPr lang="zh-CN" altLang="en-US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更改</a:t>
            </a:r>
            <a:r>
              <a:rPr lang="zh-CN" altLang="zh-CN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为高精度的激光摄像头，对产品零件测量精度要求更高，以解决零件尺寸测量难，误差大的</a:t>
            </a:r>
            <a:r>
              <a:rPr lang="zh-CN" altLang="en-US" sz="20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困境</a:t>
            </a:r>
            <a:r>
              <a:rPr lang="zh-CN" altLang="zh-CN" sz="2000" b="1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，降低企业测量成本，保证零件的合格率。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箭头: 右 22"/>
          <p:cNvSpPr/>
          <p:nvPr/>
        </p:nvSpPr>
        <p:spPr>
          <a:xfrm>
            <a:off x="7398329" y="1827126"/>
            <a:ext cx="2768870" cy="1601874"/>
          </a:xfrm>
          <a:prstGeom prst="rightArrow">
            <a:avLst>
              <a:gd name="adj1" fmla="val 50000"/>
              <a:gd name="adj2" fmla="val 690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798061" y="2433885"/>
            <a:ext cx="162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 rot="2968493">
            <a:off x="-570151" y="-2383222"/>
            <a:ext cx="3075252" cy="3613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21634">
            <a:off x="-1932077" y="-2465728"/>
            <a:ext cx="5147800" cy="56648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2369" y="261936"/>
            <a:ext cx="154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技术核心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399315" y="3018970"/>
            <a:ext cx="1944914" cy="4688115"/>
          </a:xfrm>
          <a:prstGeom prst="line">
            <a:avLst/>
          </a:prstGeom>
          <a:ln w="2540">
            <a:solidFill>
              <a:srgbClr val="C0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213600" y="-554681"/>
            <a:ext cx="856341" cy="2064166"/>
          </a:xfrm>
          <a:prstGeom prst="line">
            <a:avLst/>
          </a:prstGeom>
          <a:ln w="2540">
            <a:solidFill>
              <a:srgbClr val="C0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696678" y="1033876"/>
            <a:ext cx="4644579" cy="3899847"/>
            <a:chOff x="696678" y="981996"/>
            <a:chExt cx="4644579" cy="3899847"/>
          </a:xfrm>
        </p:grpSpPr>
        <p:grpSp>
          <p:nvGrpSpPr>
            <p:cNvPr id="41" name="组合 40"/>
            <p:cNvGrpSpPr/>
            <p:nvPr/>
          </p:nvGrpSpPr>
          <p:grpSpPr>
            <a:xfrm>
              <a:off x="3232810" y="981996"/>
              <a:ext cx="1337824" cy="1112117"/>
              <a:chOff x="3812202" y="1906853"/>
              <a:chExt cx="1337824" cy="1112117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904735" y="1906853"/>
                <a:ext cx="1112117" cy="1112117"/>
                <a:chOff x="3904735" y="1906853"/>
                <a:chExt cx="1112117" cy="1112117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3904735" y="1906853"/>
                  <a:ext cx="1112117" cy="1112117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5" name="Group 8"/>
                <p:cNvGrpSpPr>
                  <a:grpSpLocks noChangeAspect="1"/>
                </p:cNvGrpSpPr>
                <p:nvPr/>
              </p:nvGrpSpPr>
              <p:grpSpPr bwMode="auto">
                <a:xfrm>
                  <a:off x="4294359" y="2017365"/>
                  <a:ext cx="350932" cy="488885"/>
                  <a:chOff x="3695" y="1958"/>
                  <a:chExt cx="290" cy="404"/>
                </a:xfrm>
              </p:grpSpPr>
              <p:sp>
                <p:nvSpPr>
                  <p:cNvPr id="26" name="AutoShape 7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695" y="1958"/>
                    <a:ext cx="290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9"/>
                  <p:cNvSpPr/>
                  <p:nvPr/>
                </p:nvSpPr>
                <p:spPr bwMode="auto">
                  <a:xfrm>
                    <a:off x="3693" y="1958"/>
                    <a:ext cx="294" cy="404"/>
                  </a:xfrm>
                  <a:custGeom>
                    <a:avLst/>
                    <a:gdLst>
                      <a:gd name="T0" fmla="*/ 0 w 122"/>
                      <a:gd name="T1" fmla="*/ 21 h 168"/>
                      <a:gd name="T2" fmla="*/ 61 w 122"/>
                      <a:gd name="T3" fmla="*/ 0 h 168"/>
                      <a:gd name="T4" fmla="*/ 122 w 122"/>
                      <a:gd name="T5" fmla="*/ 21 h 168"/>
                      <a:gd name="T6" fmla="*/ 122 w 122"/>
                      <a:gd name="T7" fmla="*/ 107 h 168"/>
                      <a:gd name="T8" fmla="*/ 61 w 122"/>
                      <a:gd name="T9" fmla="*/ 168 h 168"/>
                      <a:gd name="T10" fmla="*/ 0 w 122"/>
                      <a:gd name="T11" fmla="*/ 107 h 168"/>
                      <a:gd name="T12" fmla="*/ 0 w 122"/>
                      <a:gd name="T13" fmla="*/ 21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2" h="168">
                        <a:moveTo>
                          <a:pt x="0" y="21"/>
                        </a:moveTo>
                        <a:cubicBezTo>
                          <a:pt x="53" y="21"/>
                          <a:pt x="61" y="0"/>
                          <a:pt x="61" y="0"/>
                        </a:cubicBezTo>
                        <a:cubicBezTo>
                          <a:pt x="61" y="0"/>
                          <a:pt x="69" y="21"/>
                          <a:pt x="122" y="21"/>
                        </a:cubicBezTo>
                        <a:cubicBezTo>
                          <a:pt x="122" y="107"/>
                          <a:pt x="122" y="107"/>
                          <a:pt x="122" y="107"/>
                        </a:cubicBezTo>
                        <a:cubicBezTo>
                          <a:pt x="122" y="141"/>
                          <a:pt x="61" y="168"/>
                          <a:pt x="61" y="168"/>
                        </a:cubicBezTo>
                        <a:cubicBezTo>
                          <a:pt x="61" y="168"/>
                          <a:pt x="0" y="141"/>
                          <a:pt x="0" y="107"/>
                        </a:cubicBez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1" name="文本框 10"/>
              <p:cNvSpPr txBox="1"/>
              <p:nvPr/>
            </p:nvSpPr>
            <p:spPr>
              <a:xfrm>
                <a:off x="3812202" y="2496836"/>
                <a:ext cx="13378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隐私保护</a:t>
                </a: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1319333" y="1426102"/>
              <a:ext cx="1337824" cy="754673"/>
              <a:chOff x="3638290" y="4726093"/>
              <a:chExt cx="1337824" cy="754673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929866" y="4726093"/>
                <a:ext cx="754673" cy="754673"/>
                <a:chOff x="3929866" y="4726093"/>
                <a:chExt cx="754673" cy="754673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3929866" y="4726093"/>
                  <a:ext cx="754673" cy="754673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5" name="组合 84"/>
                <p:cNvGrpSpPr/>
                <p:nvPr/>
              </p:nvGrpSpPr>
              <p:grpSpPr>
                <a:xfrm>
                  <a:off x="4118670" y="4832773"/>
                  <a:ext cx="375998" cy="361666"/>
                  <a:chOff x="5741988" y="3090863"/>
                  <a:chExt cx="708025" cy="681038"/>
                </a:xfrm>
              </p:grpSpPr>
              <p:sp>
                <p:nvSpPr>
                  <p:cNvPr id="45" name="AutoShape 20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741988" y="3090863"/>
                    <a:ext cx="708025" cy="676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35"/>
                  <p:cNvSpPr>
                    <a:spLocks noEditPoints="1"/>
                  </p:cNvSpPr>
                  <p:nvPr/>
                </p:nvSpPr>
                <p:spPr bwMode="auto">
                  <a:xfrm>
                    <a:off x="5745163" y="3403601"/>
                    <a:ext cx="350838" cy="290513"/>
                  </a:xfrm>
                  <a:custGeom>
                    <a:avLst/>
                    <a:gdLst>
                      <a:gd name="T0" fmla="*/ 89 w 92"/>
                      <a:gd name="T1" fmla="*/ 66 h 76"/>
                      <a:gd name="T2" fmla="*/ 85 w 92"/>
                      <a:gd name="T3" fmla="*/ 61 h 76"/>
                      <a:gd name="T4" fmla="*/ 82 w 92"/>
                      <a:gd name="T5" fmla="*/ 61 h 76"/>
                      <a:gd name="T6" fmla="*/ 79 w 92"/>
                      <a:gd name="T7" fmla="*/ 55 h 76"/>
                      <a:gd name="T8" fmla="*/ 69 w 92"/>
                      <a:gd name="T9" fmla="*/ 55 h 76"/>
                      <a:gd name="T10" fmla="*/ 69 w 92"/>
                      <a:gd name="T11" fmla="*/ 52 h 76"/>
                      <a:gd name="T12" fmla="*/ 75 w 92"/>
                      <a:gd name="T13" fmla="*/ 52 h 76"/>
                      <a:gd name="T14" fmla="*/ 80 w 92"/>
                      <a:gd name="T15" fmla="*/ 48 h 76"/>
                      <a:gd name="T16" fmla="*/ 80 w 92"/>
                      <a:gd name="T17" fmla="*/ 4 h 76"/>
                      <a:gd name="T18" fmla="*/ 75 w 92"/>
                      <a:gd name="T19" fmla="*/ 0 h 76"/>
                      <a:gd name="T20" fmla="*/ 17 w 92"/>
                      <a:gd name="T21" fmla="*/ 0 h 76"/>
                      <a:gd name="T22" fmla="*/ 12 w 92"/>
                      <a:gd name="T23" fmla="*/ 4 h 76"/>
                      <a:gd name="T24" fmla="*/ 12 w 92"/>
                      <a:gd name="T25" fmla="*/ 48 h 76"/>
                      <a:gd name="T26" fmla="*/ 17 w 92"/>
                      <a:gd name="T27" fmla="*/ 52 h 76"/>
                      <a:gd name="T28" fmla="*/ 23 w 92"/>
                      <a:gd name="T29" fmla="*/ 52 h 76"/>
                      <a:gd name="T30" fmla="*/ 23 w 92"/>
                      <a:gd name="T31" fmla="*/ 55 h 76"/>
                      <a:gd name="T32" fmla="*/ 13 w 92"/>
                      <a:gd name="T33" fmla="*/ 55 h 76"/>
                      <a:gd name="T34" fmla="*/ 10 w 92"/>
                      <a:gd name="T35" fmla="*/ 61 h 76"/>
                      <a:gd name="T36" fmla="*/ 7 w 92"/>
                      <a:gd name="T37" fmla="*/ 61 h 76"/>
                      <a:gd name="T38" fmla="*/ 3 w 92"/>
                      <a:gd name="T39" fmla="*/ 66 h 76"/>
                      <a:gd name="T40" fmla="*/ 0 w 92"/>
                      <a:gd name="T41" fmla="*/ 72 h 76"/>
                      <a:gd name="T42" fmla="*/ 4 w 92"/>
                      <a:gd name="T43" fmla="*/ 76 h 76"/>
                      <a:gd name="T44" fmla="*/ 88 w 92"/>
                      <a:gd name="T45" fmla="*/ 76 h 76"/>
                      <a:gd name="T46" fmla="*/ 92 w 92"/>
                      <a:gd name="T47" fmla="*/ 72 h 76"/>
                      <a:gd name="T48" fmla="*/ 89 w 92"/>
                      <a:gd name="T49" fmla="*/ 66 h 76"/>
                      <a:gd name="T50" fmla="*/ 17 w 92"/>
                      <a:gd name="T51" fmla="*/ 49 h 76"/>
                      <a:gd name="T52" fmla="*/ 15 w 92"/>
                      <a:gd name="T53" fmla="*/ 48 h 76"/>
                      <a:gd name="T54" fmla="*/ 15 w 92"/>
                      <a:gd name="T55" fmla="*/ 4 h 76"/>
                      <a:gd name="T56" fmla="*/ 17 w 92"/>
                      <a:gd name="T57" fmla="*/ 2 h 76"/>
                      <a:gd name="T58" fmla="*/ 75 w 92"/>
                      <a:gd name="T59" fmla="*/ 2 h 76"/>
                      <a:gd name="T60" fmla="*/ 77 w 92"/>
                      <a:gd name="T61" fmla="*/ 4 h 76"/>
                      <a:gd name="T62" fmla="*/ 77 w 92"/>
                      <a:gd name="T63" fmla="*/ 48 h 76"/>
                      <a:gd name="T64" fmla="*/ 75 w 92"/>
                      <a:gd name="T65" fmla="*/ 49 h 76"/>
                      <a:gd name="T66" fmla="*/ 17 w 92"/>
                      <a:gd name="T67" fmla="*/ 49 h 76"/>
                      <a:gd name="T68" fmla="*/ 77 w 92"/>
                      <a:gd name="T69" fmla="*/ 58 h 76"/>
                      <a:gd name="T70" fmla="*/ 80 w 92"/>
                      <a:gd name="T71" fmla="*/ 64 h 76"/>
                      <a:gd name="T72" fmla="*/ 85 w 92"/>
                      <a:gd name="T73" fmla="*/ 64 h 76"/>
                      <a:gd name="T74" fmla="*/ 87 w 92"/>
                      <a:gd name="T75" fmla="*/ 66 h 76"/>
                      <a:gd name="T76" fmla="*/ 87 w 92"/>
                      <a:gd name="T77" fmla="*/ 66 h 76"/>
                      <a:gd name="T78" fmla="*/ 90 w 92"/>
                      <a:gd name="T79" fmla="*/ 72 h 76"/>
                      <a:gd name="T80" fmla="*/ 88 w 92"/>
                      <a:gd name="T81" fmla="*/ 74 h 76"/>
                      <a:gd name="T82" fmla="*/ 4 w 92"/>
                      <a:gd name="T83" fmla="*/ 74 h 76"/>
                      <a:gd name="T84" fmla="*/ 2 w 92"/>
                      <a:gd name="T85" fmla="*/ 72 h 76"/>
                      <a:gd name="T86" fmla="*/ 5 w 92"/>
                      <a:gd name="T87" fmla="*/ 66 h 76"/>
                      <a:gd name="T88" fmla="*/ 5 w 92"/>
                      <a:gd name="T89" fmla="*/ 66 h 76"/>
                      <a:gd name="T90" fmla="*/ 7 w 92"/>
                      <a:gd name="T91" fmla="*/ 64 h 76"/>
                      <a:gd name="T92" fmla="*/ 12 w 92"/>
                      <a:gd name="T93" fmla="*/ 64 h 76"/>
                      <a:gd name="T94" fmla="*/ 15 w 92"/>
                      <a:gd name="T95" fmla="*/ 58 h 76"/>
                      <a:gd name="T96" fmla="*/ 26 w 92"/>
                      <a:gd name="T97" fmla="*/ 58 h 76"/>
                      <a:gd name="T98" fmla="*/ 26 w 92"/>
                      <a:gd name="T99" fmla="*/ 54 h 76"/>
                      <a:gd name="T100" fmla="*/ 66 w 92"/>
                      <a:gd name="T101" fmla="*/ 54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92" h="76">
                        <a:moveTo>
                          <a:pt x="89" y="66"/>
                        </a:moveTo>
                        <a:cubicBezTo>
                          <a:pt x="89" y="63"/>
                          <a:pt x="88" y="61"/>
                          <a:pt x="85" y="61"/>
                        </a:cubicBezTo>
                        <a:cubicBezTo>
                          <a:pt x="82" y="61"/>
                          <a:pt x="82" y="61"/>
                          <a:pt x="82" y="61"/>
                        </a:cubicBezTo>
                        <a:cubicBezTo>
                          <a:pt x="79" y="55"/>
                          <a:pt x="79" y="55"/>
                          <a:pt x="79" y="55"/>
                        </a:cubicBezTo>
                        <a:cubicBezTo>
                          <a:pt x="69" y="55"/>
                          <a:pt x="69" y="55"/>
                          <a:pt x="69" y="55"/>
                        </a:cubicBezTo>
                        <a:cubicBezTo>
                          <a:pt x="69" y="52"/>
                          <a:pt x="69" y="52"/>
                          <a:pt x="69" y="52"/>
                        </a:cubicBezTo>
                        <a:cubicBezTo>
                          <a:pt x="75" y="52"/>
                          <a:pt x="75" y="52"/>
                          <a:pt x="75" y="52"/>
                        </a:cubicBezTo>
                        <a:cubicBezTo>
                          <a:pt x="78" y="52"/>
                          <a:pt x="80" y="50"/>
                          <a:pt x="80" y="48"/>
                        </a:cubicBezTo>
                        <a:cubicBezTo>
                          <a:pt x="80" y="4"/>
                          <a:pt x="80" y="4"/>
                          <a:pt x="80" y="4"/>
                        </a:cubicBezTo>
                        <a:cubicBezTo>
                          <a:pt x="80" y="2"/>
                          <a:pt x="78" y="0"/>
                          <a:pt x="75" y="0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4" y="0"/>
                          <a:pt x="12" y="2"/>
                          <a:pt x="12" y="4"/>
                        </a:cubicBezTo>
                        <a:cubicBezTo>
                          <a:pt x="12" y="48"/>
                          <a:pt x="12" y="48"/>
                          <a:pt x="12" y="48"/>
                        </a:cubicBezTo>
                        <a:cubicBezTo>
                          <a:pt x="12" y="50"/>
                          <a:pt x="14" y="52"/>
                          <a:pt x="17" y="52"/>
                        </a:cubicBezTo>
                        <a:cubicBezTo>
                          <a:pt x="23" y="52"/>
                          <a:pt x="23" y="52"/>
                          <a:pt x="23" y="52"/>
                        </a:cubicBezTo>
                        <a:cubicBezTo>
                          <a:pt x="23" y="55"/>
                          <a:pt x="23" y="55"/>
                          <a:pt x="23" y="55"/>
                        </a:cubicBezTo>
                        <a:cubicBezTo>
                          <a:pt x="13" y="55"/>
                          <a:pt x="13" y="55"/>
                          <a:pt x="13" y="55"/>
                        </a:cubicBezTo>
                        <a:cubicBezTo>
                          <a:pt x="10" y="61"/>
                          <a:pt x="10" y="61"/>
                          <a:pt x="10" y="61"/>
                        </a:cubicBezTo>
                        <a:cubicBezTo>
                          <a:pt x="7" y="61"/>
                          <a:pt x="7" y="61"/>
                          <a:pt x="7" y="61"/>
                        </a:cubicBezTo>
                        <a:cubicBezTo>
                          <a:pt x="4" y="61"/>
                          <a:pt x="3" y="63"/>
                          <a:pt x="3" y="66"/>
                        </a:cubicBezTo>
                        <a:cubicBezTo>
                          <a:pt x="0" y="72"/>
                          <a:pt x="0" y="72"/>
                          <a:pt x="0" y="72"/>
                        </a:cubicBezTo>
                        <a:cubicBezTo>
                          <a:pt x="0" y="75"/>
                          <a:pt x="1" y="76"/>
                          <a:pt x="4" y="76"/>
                        </a:cubicBezTo>
                        <a:cubicBezTo>
                          <a:pt x="88" y="76"/>
                          <a:pt x="88" y="76"/>
                          <a:pt x="88" y="76"/>
                        </a:cubicBezTo>
                        <a:cubicBezTo>
                          <a:pt x="91" y="76"/>
                          <a:pt x="92" y="75"/>
                          <a:pt x="92" y="72"/>
                        </a:cubicBezTo>
                        <a:lnTo>
                          <a:pt x="89" y="66"/>
                        </a:lnTo>
                        <a:close/>
                        <a:moveTo>
                          <a:pt x="17" y="49"/>
                        </a:moveTo>
                        <a:cubicBezTo>
                          <a:pt x="15" y="49"/>
                          <a:pt x="15" y="49"/>
                          <a:pt x="15" y="48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15" y="3"/>
                          <a:pt x="15" y="2"/>
                          <a:pt x="17" y="2"/>
                        </a:cubicBezTo>
                        <a:cubicBezTo>
                          <a:pt x="75" y="2"/>
                          <a:pt x="75" y="2"/>
                          <a:pt x="75" y="2"/>
                        </a:cubicBezTo>
                        <a:cubicBezTo>
                          <a:pt x="77" y="2"/>
                          <a:pt x="77" y="3"/>
                          <a:pt x="77" y="4"/>
                        </a:cubicBezTo>
                        <a:cubicBezTo>
                          <a:pt x="77" y="48"/>
                          <a:pt x="77" y="48"/>
                          <a:pt x="77" y="48"/>
                        </a:cubicBezTo>
                        <a:cubicBezTo>
                          <a:pt x="77" y="49"/>
                          <a:pt x="77" y="49"/>
                          <a:pt x="75" y="49"/>
                        </a:cubicBezTo>
                        <a:lnTo>
                          <a:pt x="17" y="49"/>
                        </a:lnTo>
                        <a:close/>
                        <a:moveTo>
                          <a:pt x="77" y="58"/>
                        </a:moveTo>
                        <a:cubicBezTo>
                          <a:pt x="78" y="59"/>
                          <a:pt x="80" y="64"/>
                          <a:pt x="80" y="64"/>
                        </a:cubicBezTo>
                        <a:cubicBezTo>
                          <a:pt x="85" y="64"/>
                          <a:pt x="85" y="64"/>
                          <a:pt x="85" y="64"/>
                        </a:cubicBezTo>
                        <a:cubicBezTo>
                          <a:pt x="86" y="64"/>
                          <a:pt x="87" y="65"/>
                          <a:pt x="87" y="66"/>
                        </a:cubicBezTo>
                        <a:cubicBezTo>
                          <a:pt x="87" y="66"/>
                          <a:pt x="87" y="66"/>
                          <a:pt x="87" y="66"/>
                        </a:cubicBezTo>
                        <a:cubicBezTo>
                          <a:pt x="87" y="66"/>
                          <a:pt x="89" y="71"/>
                          <a:pt x="90" y="72"/>
                        </a:cubicBezTo>
                        <a:cubicBezTo>
                          <a:pt x="90" y="73"/>
                          <a:pt x="89" y="74"/>
                          <a:pt x="88" y="74"/>
                        </a:cubicBezTo>
                        <a:cubicBezTo>
                          <a:pt x="4" y="74"/>
                          <a:pt x="4" y="74"/>
                          <a:pt x="4" y="74"/>
                        </a:cubicBezTo>
                        <a:cubicBezTo>
                          <a:pt x="3" y="74"/>
                          <a:pt x="2" y="73"/>
                          <a:pt x="2" y="72"/>
                        </a:cubicBezTo>
                        <a:cubicBezTo>
                          <a:pt x="3" y="71"/>
                          <a:pt x="5" y="66"/>
                          <a:pt x="5" y="66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5"/>
                          <a:pt x="6" y="64"/>
                          <a:pt x="7" y="64"/>
                        </a:cubicBezTo>
                        <a:cubicBezTo>
                          <a:pt x="12" y="64"/>
                          <a:pt x="12" y="64"/>
                          <a:pt x="12" y="64"/>
                        </a:cubicBezTo>
                        <a:cubicBezTo>
                          <a:pt x="12" y="64"/>
                          <a:pt x="14" y="59"/>
                          <a:pt x="15" y="58"/>
                        </a:cubicBezTo>
                        <a:cubicBezTo>
                          <a:pt x="17" y="58"/>
                          <a:pt x="26" y="58"/>
                          <a:pt x="26" y="58"/>
                        </a:cubicBezTo>
                        <a:cubicBezTo>
                          <a:pt x="26" y="58"/>
                          <a:pt x="26" y="54"/>
                          <a:pt x="26" y="54"/>
                        </a:cubicBezTo>
                        <a:cubicBezTo>
                          <a:pt x="30" y="54"/>
                          <a:pt x="62" y="54"/>
                          <a:pt x="66" y="54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5791201" y="3090863"/>
                    <a:ext cx="655637" cy="681038"/>
                    <a:chOff x="5791201" y="3090863"/>
                    <a:chExt cx="655637" cy="681038"/>
                  </a:xfrm>
                </p:grpSpPr>
                <p:sp>
                  <p:nvSpPr>
                    <p:cNvPr id="46" name="Freeform 22"/>
                    <p:cNvSpPr/>
                    <p:nvPr/>
                  </p:nvSpPr>
                  <p:spPr bwMode="auto">
                    <a:xfrm>
                      <a:off x="6008688" y="3113088"/>
                      <a:ext cx="212725" cy="157163"/>
                    </a:xfrm>
                    <a:custGeom>
                      <a:avLst/>
                      <a:gdLst>
                        <a:gd name="T0" fmla="*/ 51 w 56"/>
                        <a:gd name="T1" fmla="*/ 0 h 41"/>
                        <a:gd name="T2" fmla="*/ 4 w 56"/>
                        <a:gd name="T3" fmla="*/ 0 h 41"/>
                        <a:gd name="T4" fmla="*/ 0 w 56"/>
                        <a:gd name="T5" fmla="*/ 5 h 41"/>
                        <a:gd name="T6" fmla="*/ 0 w 56"/>
                        <a:gd name="T7" fmla="*/ 36 h 41"/>
                        <a:gd name="T8" fmla="*/ 4 w 56"/>
                        <a:gd name="T9" fmla="*/ 41 h 41"/>
                        <a:gd name="T10" fmla="*/ 51 w 56"/>
                        <a:gd name="T11" fmla="*/ 41 h 41"/>
                        <a:gd name="T12" fmla="*/ 56 w 56"/>
                        <a:gd name="T13" fmla="*/ 36 h 41"/>
                        <a:gd name="T14" fmla="*/ 56 w 56"/>
                        <a:gd name="T15" fmla="*/ 5 h 41"/>
                        <a:gd name="T16" fmla="*/ 51 w 56"/>
                        <a:gd name="T17" fmla="*/ 0 h 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6" h="41">
                          <a:moveTo>
                            <a:pt x="51" y="0"/>
                          </a:moveTo>
                          <a:cubicBezTo>
                            <a:pt x="4" y="0"/>
                            <a:pt x="4" y="0"/>
                            <a:pt x="4" y="0"/>
                          </a:cubicBezTo>
                          <a:cubicBezTo>
                            <a:pt x="2" y="0"/>
                            <a:pt x="0" y="2"/>
                            <a:pt x="0" y="5"/>
                          </a:cubicBezTo>
                          <a:cubicBezTo>
                            <a:pt x="0" y="36"/>
                            <a:pt x="0" y="36"/>
                            <a:pt x="0" y="36"/>
                          </a:cubicBezTo>
                          <a:cubicBezTo>
                            <a:pt x="0" y="39"/>
                            <a:pt x="2" y="41"/>
                            <a:pt x="4" y="41"/>
                          </a:cubicBezTo>
                          <a:cubicBezTo>
                            <a:pt x="51" y="41"/>
                            <a:pt x="51" y="41"/>
                            <a:pt x="51" y="41"/>
                          </a:cubicBezTo>
                          <a:cubicBezTo>
                            <a:pt x="54" y="41"/>
                            <a:pt x="56" y="39"/>
                            <a:pt x="56" y="36"/>
                          </a:cubicBezTo>
                          <a:cubicBezTo>
                            <a:pt x="56" y="5"/>
                            <a:pt x="56" y="5"/>
                            <a:pt x="56" y="5"/>
                          </a:cubicBezTo>
                          <a:cubicBezTo>
                            <a:pt x="56" y="2"/>
                            <a:pt x="54" y="0"/>
                            <a:pt x="51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" name="Freeform 23"/>
                    <p:cNvSpPr/>
                    <p:nvPr/>
                  </p:nvSpPr>
                  <p:spPr bwMode="auto">
                    <a:xfrm>
                      <a:off x="5984876" y="3351213"/>
                      <a:ext cx="31750" cy="11113"/>
                    </a:xfrm>
                    <a:custGeom>
                      <a:avLst/>
                      <a:gdLst>
                        <a:gd name="T0" fmla="*/ 6 w 8"/>
                        <a:gd name="T1" fmla="*/ 0 h 3"/>
                        <a:gd name="T2" fmla="*/ 1 w 8"/>
                        <a:gd name="T3" fmla="*/ 0 h 3"/>
                        <a:gd name="T4" fmla="*/ 0 w 8"/>
                        <a:gd name="T5" fmla="*/ 1 h 3"/>
                        <a:gd name="T6" fmla="*/ 1 w 8"/>
                        <a:gd name="T7" fmla="*/ 3 h 3"/>
                        <a:gd name="T8" fmla="*/ 6 w 8"/>
                        <a:gd name="T9" fmla="*/ 3 h 3"/>
                        <a:gd name="T10" fmla="*/ 8 w 8"/>
                        <a:gd name="T11" fmla="*/ 1 h 3"/>
                        <a:gd name="T12" fmla="*/ 6 w 8"/>
                        <a:gd name="T1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6" y="0"/>
                          </a:moveTo>
                          <a:cubicBezTo>
                            <a:pt x="1" y="0"/>
                            <a:pt x="1" y="0"/>
                            <a:pt x="1" y="0"/>
                          </a:cubicBezTo>
                          <a:cubicBezTo>
                            <a:pt x="0" y="0"/>
                            <a:pt x="0" y="1"/>
                            <a:pt x="0" y="1"/>
                          </a:cubicBezTo>
                          <a:cubicBezTo>
                            <a:pt x="0" y="2"/>
                            <a:pt x="0" y="3"/>
                            <a:pt x="1" y="3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2"/>
                            <a:pt x="8" y="1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" name="Freeform 24"/>
                    <p:cNvSpPr/>
                    <p:nvPr/>
                  </p:nvSpPr>
                  <p:spPr bwMode="auto">
                    <a:xfrm>
                      <a:off x="6030913" y="3351213"/>
                      <a:ext cx="30163" cy="11113"/>
                    </a:xfrm>
                    <a:custGeom>
                      <a:avLst/>
                      <a:gdLst>
                        <a:gd name="T0" fmla="*/ 6 w 8"/>
                        <a:gd name="T1" fmla="*/ 0 h 3"/>
                        <a:gd name="T2" fmla="*/ 1 w 8"/>
                        <a:gd name="T3" fmla="*/ 0 h 3"/>
                        <a:gd name="T4" fmla="*/ 0 w 8"/>
                        <a:gd name="T5" fmla="*/ 1 h 3"/>
                        <a:gd name="T6" fmla="*/ 1 w 8"/>
                        <a:gd name="T7" fmla="*/ 3 h 3"/>
                        <a:gd name="T8" fmla="*/ 6 w 8"/>
                        <a:gd name="T9" fmla="*/ 3 h 3"/>
                        <a:gd name="T10" fmla="*/ 8 w 8"/>
                        <a:gd name="T11" fmla="*/ 1 h 3"/>
                        <a:gd name="T12" fmla="*/ 6 w 8"/>
                        <a:gd name="T1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6" y="0"/>
                          </a:moveTo>
                          <a:cubicBezTo>
                            <a:pt x="1" y="0"/>
                            <a:pt x="1" y="0"/>
                            <a:pt x="1" y="0"/>
                          </a:cubicBezTo>
                          <a:cubicBezTo>
                            <a:pt x="0" y="0"/>
                            <a:pt x="0" y="1"/>
                            <a:pt x="0" y="1"/>
                          </a:cubicBezTo>
                          <a:cubicBezTo>
                            <a:pt x="0" y="2"/>
                            <a:pt x="0" y="3"/>
                            <a:pt x="1" y="3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2"/>
                            <a:pt x="8" y="1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" name="Freeform 25"/>
                    <p:cNvSpPr/>
                    <p:nvPr/>
                  </p:nvSpPr>
                  <p:spPr bwMode="auto">
                    <a:xfrm>
                      <a:off x="6076951" y="3351213"/>
                      <a:ext cx="30163" cy="11113"/>
                    </a:xfrm>
                    <a:custGeom>
                      <a:avLst/>
                      <a:gdLst>
                        <a:gd name="T0" fmla="*/ 6 w 8"/>
                        <a:gd name="T1" fmla="*/ 0 h 3"/>
                        <a:gd name="T2" fmla="*/ 2 w 8"/>
                        <a:gd name="T3" fmla="*/ 0 h 3"/>
                        <a:gd name="T4" fmla="*/ 0 w 8"/>
                        <a:gd name="T5" fmla="*/ 1 h 3"/>
                        <a:gd name="T6" fmla="*/ 2 w 8"/>
                        <a:gd name="T7" fmla="*/ 3 h 3"/>
                        <a:gd name="T8" fmla="*/ 6 w 8"/>
                        <a:gd name="T9" fmla="*/ 3 h 3"/>
                        <a:gd name="T10" fmla="*/ 8 w 8"/>
                        <a:gd name="T11" fmla="*/ 1 h 3"/>
                        <a:gd name="T12" fmla="*/ 6 w 8"/>
                        <a:gd name="T1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0" y="0"/>
                            <a:pt x="0" y="1"/>
                            <a:pt x="0" y="1"/>
                          </a:cubicBezTo>
                          <a:cubicBezTo>
                            <a:pt x="0" y="2"/>
                            <a:pt x="0" y="3"/>
                            <a:pt x="2" y="3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2"/>
                            <a:pt x="8" y="1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" name="Freeform 26"/>
                    <p:cNvSpPr/>
                    <p:nvPr/>
                  </p:nvSpPr>
                  <p:spPr bwMode="auto">
                    <a:xfrm>
                      <a:off x="6122988" y="3351213"/>
                      <a:ext cx="30163" cy="11113"/>
                    </a:xfrm>
                    <a:custGeom>
                      <a:avLst/>
                      <a:gdLst>
                        <a:gd name="T0" fmla="*/ 6 w 8"/>
                        <a:gd name="T1" fmla="*/ 0 h 3"/>
                        <a:gd name="T2" fmla="*/ 2 w 8"/>
                        <a:gd name="T3" fmla="*/ 0 h 3"/>
                        <a:gd name="T4" fmla="*/ 0 w 8"/>
                        <a:gd name="T5" fmla="*/ 1 h 3"/>
                        <a:gd name="T6" fmla="*/ 2 w 8"/>
                        <a:gd name="T7" fmla="*/ 3 h 3"/>
                        <a:gd name="T8" fmla="*/ 6 w 8"/>
                        <a:gd name="T9" fmla="*/ 3 h 3"/>
                        <a:gd name="T10" fmla="*/ 8 w 8"/>
                        <a:gd name="T11" fmla="*/ 1 h 3"/>
                        <a:gd name="T12" fmla="*/ 6 w 8"/>
                        <a:gd name="T1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0" y="0"/>
                            <a:pt x="0" y="1"/>
                            <a:pt x="0" y="1"/>
                          </a:cubicBezTo>
                          <a:cubicBezTo>
                            <a:pt x="0" y="2"/>
                            <a:pt x="0" y="3"/>
                            <a:pt x="2" y="3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2"/>
                            <a:pt x="8" y="1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" name="Freeform 27"/>
                    <p:cNvSpPr/>
                    <p:nvPr/>
                  </p:nvSpPr>
                  <p:spPr bwMode="auto">
                    <a:xfrm>
                      <a:off x="6169026" y="3351213"/>
                      <a:ext cx="30163" cy="11113"/>
                    </a:xfrm>
                    <a:custGeom>
                      <a:avLst/>
                      <a:gdLst>
                        <a:gd name="T0" fmla="*/ 6 w 8"/>
                        <a:gd name="T1" fmla="*/ 0 h 3"/>
                        <a:gd name="T2" fmla="*/ 2 w 8"/>
                        <a:gd name="T3" fmla="*/ 0 h 3"/>
                        <a:gd name="T4" fmla="*/ 0 w 8"/>
                        <a:gd name="T5" fmla="*/ 1 h 3"/>
                        <a:gd name="T6" fmla="*/ 2 w 8"/>
                        <a:gd name="T7" fmla="*/ 3 h 3"/>
                        <a:gd name="T8" fmla="*/ 6 w 8"/>
                        <a:gd name="T9" fmla="*/ 3 h 3"/>
                        <a:gd name="T10" fmla="*/ 8 w 8"/>
                        <a:gd name="T11" fmla="*/ 1 h 3"/>
                        <a:gd name="T12" fmla="*/ 6 w 8"/>
                        <a:gd name="T1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1"/>
                          </a:cubicBezTo>
                          <a:cubicBezTo>
                            <a:pt x="0" y="2"/>
                            <a:pt x="1" y="3"/>
                            <a:pt x="2" y="3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2"/>
                            <a:pt x="8" y="1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" name="Freeform 28"/>
                    <p:cNvSpPr/>
                    <p:nvPr/>
                  </p:nvSpPr>
                  <p:spPr bwMode="auto">
                    <a:xfrm>
                      <a:off x="6213476" y="3351213"/>
                      <a:ext cx="30163" cy="11113"/>
                    </a:xfrm>
                    <a:custGeom>
                      <a:avLst/>
                      <a:gdLst>
                        <a:gd name="T0" fmla="*/ 6 w 8"/>
                        <a:gd name="T1" fmla="*/ 0 h 3"/>
                        <a:gd name="T2" fmla="*/ 2 w 8"/>
                        <a:gd name="T3" fmla="*/ 0 h 3"/>
                        <a:gd name="T4" fmla="*/ 0 w 8"/>
                        <a:gd name="T5" fmla="*/ 1 h 3"/>
                        <a:gd name="T6" fmla="*/ 2 w 8"/>
                        <a:gd name="T7" fmla="*/ 3 h 3"/>
                        <a:gd name="T8" fmla="*/ 6 w 8"/>
                        <a:gd name="T9" fmla="*/ 3 h 3"/>
                        <a:gd name="T10" fmla="*/ 8 w 8"/>
                        <a:gd name="T11" fmla="*/ 1 h 3"/>
                        <a:gd name="T12" fmla="*/ 6 w 8"/>
                        <a:gd name="T1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1"/>
                          </a:cubicBezTo>
                          <a:cubicBezTo>
                            <a:pt x="0" y="2"/>
                            <a:pt x="1" y="3"/>
                            <a:pt x="2" y="3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2"/>
                            <a:pt x="8" y="1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" name="Freeform 29"/>
                    <p:cNvSpPr/>
                    <p:nvPr/>
                  </p:nvSpPr>
                  <p:spPr bwMode="auto">
                    <a:xfrm>
                      <a:off x="6008688" y="3335338"/>
                      <a:ext cx="30163" cy="7938"/>
                    </a:xfrm>
                    <a:custGeom>
                      <a:avLst/>
                      <a:gdLst>
                        <a:gd name="T0" fmla="*/ 1 w 8"/>
                        <a:gd name="T1" fmla="*/ 2 h 2"/>
                        <a:gd name="T2" fmla="*/ 6 w 8"/>
                        <a:gd name="T3" fmla="*/ 2 h 2"/>
                        <a:gd name="T4" fmla="*/ 8 w 8"/>
                        <a:gd name="T5" fmla="*/ 1 h 2"/>
                        <a:gd name="T6" fmla="*/ 6 w 8"/>
                        <a:gd name="T7" fmla="*/ 0 h 2"/>
                        <a:gd name="T8" fmla="*/ 1 w 8"/>
                        <a:gd name="T9" fmla="*/ 0 h 2"/>
                        <a:gd name="T10" fmla="*/ 0 w 8"/>
                        <a:gd name="T11" fmla="*/ 1 h 2"/>
                        <a:gd name="T12" fmla="*/ 1 w 8"/>
                        <a:gd name="T13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1" y="2"/>
                          </a:move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ubicBezTo>
                            <a:pt x="1" y="0"/>
                            <a:pt x="1" y="0"/>
                            <a:pt x="1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2"/>
                            <a:pt x="0" y="2"/>
                            <a:pt x="1" y="2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" name="Freeform 30"/>
                    <p:cNvSpPr/>
                    <p:nvPr/>
                  </p:nvSpPr>
                  <p:spPr bwMode="auto">
                    <a:xfrm>
                      <a:off x="6054726" y="3335338"/>
                      <a:ext cx="30163" cy="7938"/>
                    </a:xfrm>
                    <a:custGeom>
                      <a:avLst/>
                      <a:gdLst>
                        <a:gd name="T0" fmla="*/ 1 w 8"/>
                        <a:gd name="T1" fmla="*/ 2 h 2"/>
                        <a:gd name="T2" fmla="*/ 6 w 8"/>
                        <a:gd name="T3" fmla="*/ 2 h 2"/>
                        <a:gd name="T4" fmla="*/ 8 w 8"/>
                        <a:gd name="T5" fmla="*/ 1 h 2"/>
                        <a:gd name="T6" fmla="*/ 6 w 8"/>
                        <a:gd name="T7" fmla="*/ 0 h 2"/>
                        <a:gd name="T8" fmla="*/ 1 w 8"/>
                        <a:gd name="T9" fmla="*/ 0 h 2"/>
                        <a:gd name="T10" fmla="*/ 0 w 8"/>
                        <a:gd name="T11" fmla="*/ 1 h 2"/>
                        <a:gd name="T12" fmla="*/ 1 w 8"/>
                        <a:gd name="T13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1" y="2"/>
                          </a:move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ubicBezTo>
                            <a:pt x="1" y="0"/>
                            <a:pt x="1" y="0"/>
                            <a:pt x="1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2"/>
                            <a:pt x="0" y="2"/>
                            <a:pt x="1" y="2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" name="Freeform 31"/>
                    <p:cNvSpPr/>
                    <p:nvPr/>
                  </p:nvSpPr>
                  <p:spPr bwMode="auto">
                    <a:xfrm>
                      <a:off x="6099176" y="3335338"/>
                      <a:ext cx="31750" cy="7938"/>
                    </a:xfrm>
                    <a:custGeom>
                      <a:avLst/>
                      <a:gdLst>
                        <a:gd name="T0" fmla="*/ 2 w 8"/>
                        <a:gd name="T1" fmla="*/ 2 h 2"/>
                        <a:gd name="T2" fmla="*/ 6 w 8"/>
                        <a:gd name="T3" fmla="*/ 2 h 2"/>
                        <a:gd name="T4" fmla="*/ 8 w 8"/>
                        <a:gd name="T5" fmla="*/ 1 h 2"/>
                        <a:gd name="T6" fmla="*/ 6 w 8"/>
                        <a:gd name="T7" fmla="*/ 0 h 2"/>
                        <a:gd name="T8" fmla="*/ 2 w 8"/>
                        <a:gd name="T9" fmla="*/ 0 h 2"/>
                        <a:gd name="T10" fmla="*/ 0 w 8"/>
                        <a:gd name="T11" fmla="*/ 1 h 2"/>
                        <a:gd name="T12" fmla="*/ 2 w 8"/>
                        <a:gd name="T13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2" y="2"/>
                          </a:move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2"/>
                            <a:pt x="0" y="2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" name="Freeform 32"/>
                    <p:cNvSpPr/>
                    <p:nvPr/>
                  </p:nvSpPr>
                  <p:spPr bwMode="auto">
                    <a:xfrm>
                      <a:off x="6145213" y="3335338"/>
                      <a:ext cx="30163" cy="7938"/>
                    </a:xfrm>
                    <a:custGeom>
                      <a:avLst/>
                      <a:gdLst>
                        <a:gd name="T0" fmla="*/ 2 w 8"/>
                        <a:gd name="T1" fmla="*/ 2 h 2"/>
                        <a:gd name="T2" fmla="*/ 6 w 8"/>
                        <a:gd name="T3" fmla="*/ 2 h 2"/>
                        <a:gd name="T4" fmla="*/ 8 w 8"/>
                        <a:gd name="T5" fmla="*/ 1 h 2"/>
                        <a:gd name="T6" fmla="*/ 6 w 8"/>
                        <a:gd name="T7" fmla="*/ 0 h 2"/>
                        <a:gd name="T8" fmla="*/ 2 w 8"/>
                        <a:gd name="T9" fmla="*/ 0 h 2"/>
                        <a:gd name="T10" fmla="*/ 0 w 8"/>
                        <a:gd name="T11" fmla="*/ 1 h 2"/>
                        <a:gd name="T12" fmla="*/ 2 w 8"/>
                        <a:gd name="T13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2" y="2"/>
                          </a:move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2"/>
                            <a:pt x="0" y="2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" name="Freeform 33"/>
                    <p:cNvSpPr/>
                    <p:nvPr/>
                  </p:nvSpPr>
                  <p:spPr bwMode="auto">
                    <a:xfrm>
                      <a:off x="6191251" y="3335338"/>
                      <a:ext cx="30163" cy="7938"/>
                    </a:xfrm>
                    <a:custGeom>
                      <a:avLst/>
                      <a:gdLst>
                        <a:gd name="T0" fmla="*/ 2 w 8"/>
                        <a:gd name="T1" fmla="*/ 2 h 2"/>
                        <a:gd name="T2" fmla="*/ 6 w 8"/>
                        <a:gd name="T3" fmla="*/ 2 h 2"/>
                        <a:gd name="T4" fmla="*/ 8 w 8"/>
                        <a:gd name="T5" fmla="*/ 1 h 2"/>
                        <a:gd name="T6" fmla="*/ 6 w 8"/>
                        <a:gd name="T7" fmla="*/ 0 h 2"/>
                        <a:gd name="T8" fmla="*/ 2 w 8"/>
                        <a:gd name="T9" fmla="*/ 0 h 2"/>
                        <a:gd name="T10" fmla="*/ 0 w 8"/>
                        <a:gd name="T11" fmla="*/ 1 h 2"/>
                        <a:gd name="T12" fmla="*/ 2 w 8"/>
                        <a:gd name="T13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2" y="2"/>
                          </a:move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2"/>
                            <a:pt x="0" y="2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" name="Freeform 34"/>
                    <p:cNvSpPr/>
                    <p:nvPr/>
                  </p:nvSpPr>
                  <p:spPr bwMode="auto">
                    <a:xfrm>
                      <a:off x="5815013" y="3427413"/>
                      <a:ext cx="212725" cy="152400"/>
                    </a:xfrm>
                    <a:custGeom>
                      <a:avLst/>
                      <a:gdLst>
                        <a:gd name="T0" fmla="*/ 52 w 56"/>
                        <a:gd name="T1" fmla="*/ 0 h 40"/>
                        <a:gd name="T2" fmla="*/ 4 w 56"/>
                        <a:gd name="T3" fmla="*/ 0 h 40"/>
                        <a:gd name="T4" fmla="*/ 0 w 56"/>
                        <a:gd name="T5" fmla="*/ 4 h 40"/>
                        <a:gd name="T6" fmla="*/ 0 w 56"/>
                        <a:gd name="T7" fmla="*/ 36 h 40"/>
                        <a:gd name="T8" fmla="*/ 4 w 56"/>
                        <a:gd name="T9" fmla="*/ 40 h 40"/>
                        <a:gd name="T10" fmla="*/ 52 w 56"/>
                        <a:gd name="T11" fmla="*/ 40 h 40"/>
                        <a:gd name="T12" fmla="*/ 56 w 56"/>
                        <a:gd name="T13" fmla="*/ 36 h 40"/>
                        <a:gd name="T14" fmla="*/ 56 w 56"/>
                        <a:gd name="T15" fmla="*/ 4 h 40"/>
                        <a:gd name="T16" fmla="*/ 52 w 56"/>
                        <a:gd name="T17" fmla="*/ 0 h 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6" h="40">
                          <a:moveTo>
                            <a:pt x="52" y="0"/>
                          </a:moveTo>
                          <a:cubicBezTo>
                            <a:pt x="4" y="0"/>
                            <a:pt x="4" y="0"/>
                            <a:pt x="4" y="0"/>
                          </a:cubicBezTo>
                          <a:cubicBezTo>
                            <a:pt x="2" y="0"/>
                            <a:pt x="0" y="2"/>
                            <a:pt x="0" y="4"/>
                          </a:cubicBezTo>
                          <a:cubicBezTo>
                            <a:pt x="0" y="36"/>
                            <a:pt x="0" y="36"/>
                            <a:pt x="0" y="36"/>
                          </a:cubicBezTo>
                          <a:cubicBezTo>
                            <a:pt x="0" y="38"/>
                            <a:pt x="2" y="40"/>
                            <a:pt x="4" y="40"/>
                          </a:cubicBezTo>
                          <a:cubicBezTo>
                            <a:pt x="52" y="40"/>
                            <a:pt x="52" y="40"/>
                            <a:pt x="52" y="40"/>
                          </a:cubicBezTo>
                          <a:cubicBezTo>
                            <a:pt x="54" y="40"/>
                            <a:pt x="56" y="38"/>
                            <a:pt x="56" y="36"/>
                          </a:cubicBezTo>
                          <a:cubicBezTo>
                            <a:pt x="56" y="4"/>
                            <a:pt x="56" y="4"/>
                            <a:pt x="56" y="4"/>
                          </a:cubicBezTo>
                          <a:cubicBezTo>
                            <a:pt x="56" y="2"/>
                            <a:pt x="54" y="0"/>
                            <a:pt x="52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" name="Freeform 36"/>
                    <p:cNvSpPr/>
                    <p:nvPr/>
                  </p:nvSpPr>
                  <p:spPr bwMode="auto">
                    <a:xfrm>
                      <a:off x="5791201" y="3660776"/>
                      <a:ext cx="30163" cy="11113"/>
                    </a:xfrm>
                    <a:custGeom>
                      <a:avLst/>
                      <a:gdLst>
                        <a:gd name="T0" fmla="*/ 6 w 8"/>
                        <a:gd name="T1" fmla="*/ 0 h 3"/>
                        <a:gd name="T2" fmla="*/ 2 w 8"/>
                        <a:gd name="T3" fmla="*/ 0 h 3"/>
                        <a:gd name="T4" fmla="*/ 0 w 8"/>
                        <a:gd name="T5" fmla="*/ 2 h 3"/>
                        <a:gd name="T6" fmla="*/ 2 w 8"/>
                        <a:gd name="T7" fmla="*/ 3 h 3"/>
                        <a:gd name="T8" fmla="*/ 6 w 8"/>
                        <a:gd name="T9" fmla="*/ 3 h 3"/>
                        <a:gd name="T10" fmla="*/ 8 w 8"/>
                        <a:gd name="T11" fmla="*/ 2 h 3"/>
                        <a:gd name="T12" fmla="*/ 6 w 8"/>
                        <a:gd name="T1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3"/>
                            <a:pt x="1" y="3"/>
                            <a:pt x="2" y="3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3"/>
                            <a:pt x="8" y="2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" name="Freeform 37"/>
                    <p:cNvSpPr/>
                    <p:nvPr/>
                  </p:nvSpPr>
                  <p:spPr bwMode="auto">
                    <a:xfrm>
                      <a:off x="5837238" y="3660776"/>
                      <a:ext cx="30163" cy="11113"/>
                    </a:xfrm>
                    <a:custGeom>
                      <a:avLst/>
                      <a:gdLst>
                        <a:gd name="T0" fmla="*/ 6 w 8"/>
                        <a:gd name="T1" fmla="*/ 0 h 3"/>
                        <a:gd name="T2" fmla="*/ 2 w 8"/>
                        <a:gd name="T3" fmla="*/ 0 h 3"/>
                        <a:gd name="T4" fmla="*/ 0 w 8"/>
                        <a:gd name="T5" fmla="*/ 2 h 3"/>
                        <a:gd name="T6" fmla="*/ 2 w 8"/>
                        <a:gd name="T7" fmla="*/ 3 h 3"/>
                        <a:gd name="T8" fmla="*/ 6 w 8"/>
                        <a:gd name="T9" fmla="*/ 3 h 3"/>
                        <a:gd name="T10" fmla="*/ 8 w 8"/>
                        <a:gd name="T11" fmla="*/ 2 h 3"/>
                        <a:gd name="T12" fmla="*/ 6 w 8"/>
                        <a:gd name="T1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3"/>
                            <a:pt x="1" y="3"/>
                            <a:pt x="2" y="3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3"/>
                            <a:pt x="8" y="2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" name="Freeform 38"/>
                    <p:cNvSpPr/>
                    <p:nvPr/>
                  </p:nvSpPr>
                  <p:spPr bwMode="auto">
                    <a:xfrm>
                      <a:off x="5883276" y="3660776"/>
                      <a:ext cx="30163" cy="11113"/>
                    </a:xfrm>
                    <a:custGeom>
                      <a:avLst/>
                      <a:gdLst>
                        <a:gd name="T0" fmla="*/ 6 w 8"/>
                        <a:gd name="T1" fmla="*/ 0 h 3"/>
                        <a:gd name="T2" fmla="*/ 2 w 8"/>
                        <a:gd name="T3" fmla="*/ 0 h 3"/>
                        <a:gd name="T4" fmla="*/ 0 w 8"/>
                        <a:gd name="T5" fmla="*/ 2 h 3"/>
                        <a:gd name="T6" fmla="*/ 2 w 8"/>
                        <a:gd name="T7" fmla="*/ 3 h 3"/>
                        <a:gd name="T8" fmla="*/ 6 w 8"/>
                        <a:gd name="T9" fmla="*/ 3 h 3"/>
                        <a:gd name="T10" fmla="*/ 8 w 8"/>
                        <a:gd name="T11" fmla="*/ 2 h 3"/>
                        <a:gd name="T12" fmla="*/ 6 w 8"/>
                        <a:gd name="T1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3"/>
                            <a:pt x="1" y="3"/>
                            <a:pt x="2" y="3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3"/>
                            <a:pt x="8" y="2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" name="Freeform 39"/>
                    <p:cNvSpPr/>
                    <p:nvPr/>
                  </p:nvSpPr>
                  <p:spPr bwMode="auto">
                    <a:xfrm>
                      <a:off x="5929313" y="3660776"/>
                      <a:ext cx="30163" cy="11113"/>
                    </a:xfrm>
                    <a:custGeom>
                      <a:avLst/>
                      <a:gdLst>
                        <a:gd name="T0" fmla="*/ 6 w 8"/>
                        <a:gd name="T1" fmla="*/ 0 h 3"/>
                        <a:gd name="T2" fmla="*/ 2 w 8"/>
                        <a:gd name="T3" fmla="*/ 0 h 3"/>
                        <a:gd name="T4" fmla="*/ 0 w 8"/>
                        <a:gd name="T5" fmla="*/ 2 h 3"/>
                        <a:gd name="T6" fmla="*/ 2 w 8"/>
                        <a:gd name="T7" fmla="*/ 3 h 3"/>
                        <a:gd name="T8" fmla="*/ 6 w 8"/>
                        <a:gd name="T9" fmla="*/ 3 h 3"/>
                        <a:gd name="T10" fmla="*/ 8 w 8"/>
                        <a:gd name="T11" fmla="*/ 2 h 3"/>
                        <a:gd name="T12" fmla="*/ 6 w 8"/>
                        <a:gd name="T1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3"/>
                            <a:pt x="1" y="3"/>
                            <a:pt x="2" y="3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3"/>
                            <a:pt x="8" y="2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" name="Freeform 40"/>
                    <p:cNvSpPr/>
                    <p:nvPr/>
                  </p:nvSpPr>
                  <p:spPr bwMode="auto">
                    <a:xfrm>
                      <a:off x="5973763" y="3660776"/>
                      <a:ext cx="30163" cy="11113"/>
                    </a:xfrm>
                    <a:custGeom>
                      <a:avLst/>
                      <a:gdLst>
                        <a:gd name="T0" fmla="*/ 6 w 8"/>
                        <a:gd name="T1" fmla="*/ 0 h 3"/>
                        <a:gd name="T2" fmla="*/ 2 w 8"/>
                        <a:gd name="T3" fmla="*/ 0 h 3"/>
                        <a:gd name="T4" fmla="*/ 0 w 8"/>
                        <a:gd name="T5" fmla="*/ 2 h 3"/>
                        <a:gd name="T6" fmla="*/ 2 w 8"/>
                        <a:gd name="T7" fmla="*/ 3 h 3"/>
                        <a:gd name="T8" fmla="*/ 6 w 8"/>
                        <a:gd name="T9" fmla="*/ 3 h 3"/>
                        <a:gd name="T10" fmla="*/ 8 w 8"/>
                        <a:gd name="T11" fmla="*/ 2 h 3"/>
                        <a:gd name="T12" fmla="*/ 6 w 8"/>
                        <a:gd name="T1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3"/>
                            <a:pt x="1" y="3"/>
                            <a:pt x="2" y="3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3"/>
                            <a:pt x="8" y="2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Freeform 41"/>
                    <p:cNvSpPr/>
                    <p:nvPr/>
                  </p:nvSpPr>
                  <p:spPr bwMode="auto">
                    <a:xfrm>
                      <a:off x="6019801" y="3660776"/>
                      <a:ext cx="30163" cy="11113"/>
                    </a:xfrm>
                    <a:custGeom>
                      <a:avLst/>
                      <a:gdLst>
                        <a:gd name="T0" fmla="*/ 6 w 8"/>
                        <a:gd name="T1" fmla="*/ 0 h 3"/>
                        <a:gd name="T2" fmla="*/ 2 w 8"/>
                        <a:gd name="T3" fmla="*/ 0 h 3"/>
                        <a:gd name="T4" fmla="*/ 0 w 8"/>
                        <a:gd name="T5" fmla="*/ 2 h 3"/>
                        <a:gd name="T6" fmla="*/ 2 w 8"/>
                        <a:gd name="T7" fmla="*/ 3 h 3"/>
                        <a:gd name="T8" fmla="*/ 6 w 8"/>
                        <a:gd name="T9" fmla="*/ 3 h 3"/>
                        <a:gd name="T10" fmla="*/ 8 w 8"/>
                        <a:gd name="T11" fmla="*/ 2 h 3"/>
                        <a:gd name="T12" fmla="*/ 6 w 8"/>
                        <a:gd name="T13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3"/>
                            <a:pt x="1" y="3"/>
                            <a:pt x="2" y="3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3"/>
                            <a:pt x="8" y="2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" name="Freeform 42"/>
                    <p:cNvSpPr/>
                    <p:nvPr/>
                  </p:nvSpPr>
                  <p:spPr bwMode="auto">
                    <a:xfrm>
                      <a:off x="5815013" y="3644901"/>
                      <a:ext cx="30163" cy="11113"/>
                    </a:xfrm>
                    <a:custGeom>
                      <a:avLst/>
                      <a:gdLst>
                        <a:gd name="T0" fmla="*/ 2 w 8"/>
                        <a:gd name="T1" fmla="*/ 3 h 3"/>
                        <a:gd name="T2" fmla="*/ 6 w 8"/>
                        <a:gd name="T3" fmla="*/ 3 h 3"/>
                        <a:gd name="T4" fmla="*/ 8 w 8"/>
                        <a:gd name="T5" fmla="*/ 2 h 3"/>
                        <a:gd name="T6" fmla="*/ 6 w 8"/>
                        <a:gd name="T7" fmla="*/ 0 h 3"/>
                        <a:gd name="T8" fmla="*/ 2 w 8"/>
                        <a:gd name="T9" fmla="*/ 0 h 3"/>
                        <a:gd name="T10" fmla="*/ 0 w 8"/>
                        <a:gd name="T11" fmla="*/ 2 h 3"/>
                        <a:gd name="T12" fmla="*/ 2 w 8"/>
                        <a:gd name="T13" fmla="*/ 3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2" y="3"/>
                          </a:move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2"/>
                            <a:pt x="8" y="2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2"/>
                            <a:pt x="1" y="3"/>
                            <a:pt x="2" y="3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" name="Freeform 43"/>
                    <p:cNvSpPr/>
                    <p:nvPr/>
                  </p:nvSpPr>
                  <p:spPr bwMode="auto">
                    <a:xfrm>
                      <a:off x="5859463" y="3644901"/>
                      <a:ext cx="31750" cy="11113"/>
                    </a:xfrm>
                    <a:custGeom>
                      <a:avLst/>
                      <a:gdLst>
                        <a:gd name="T0" fmla="*/ 2 w 8"/>
                        <a:gd name="T1" fmla="*/ 3 h 3"/>
                        <a:gd name="T2" fmla="*/ 6 w 8"/>
                        <a:gd name="T3" fmla="*/ 3 h 3"/>
                        <a:gd name="T4" fmla="*/ 8 w 8"/>
                        <a:gd name="T5" fmla="*/ 2 h 3"/>
                        <a:gd name="T6" fmla="*/ 6 w 8"/>
                        <a:gd name="T7" fmla="*/ 0 h 3"/>
                        <a:gd name="T8" fmla="*/ 2 w 8"/>
                        <a:gd name="T9" fmla="*/ 0 h 3"/>
                        <a:gd name="T10" fmla="*/ 0 w 8"/>
                        <a:gd name="T11" fmla="*/ 2 h 3"/>
                        <a:gd name="T12" fmla="*/ 2 w 8"/>
                        <a:gd name="T13" fmla="*/ 3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2" y="3"/>
                          </a:move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2"/>
                            <a:pt x="8" y="2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2"/>
                            <a:pt x="1" y="3"/>
                            <a:pt x="2" y="3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" name="Freeform 44"/>
                    <p:cNvSpPr/>
                    <p:nvPr/>
                  </p:nvSpPr>
                  <p:spPr bwMode="auto">
                    <a:xfrm>
                      <a:off x="5905501" y="3644901"/>
                      <a:ext cx="30163" cy="11113"/>
                    </a:xfrm>
                    <a:custGeom>
                      <a:avLst/>
                      <a:gdLst>
                        <a:gd name="T0" fmla="*/ 2 w 8"/>
                        <a:gd name="T1" fmla="*/ 3 h 3"/>
                        <a:gd name="T2" fmla="*/ 6 w 8"/>
                        <a:gd name="T3" fmla="*/ 3 h 3"/>
                        <a:gd name="T4" fmla="*/ 8 w 8"/>
                        <a:gd name="T5" fmla="*/ 2 h 3"/>
                        <a:gd name="T6" fmla="*/ 6 w 8"/>
                        <a:gd name="T7" fmla="*/ 0 h 3"/>
                        <a:gd name="T8" fmla="*/ 2 w 8"/>
                        <a:gd name="T9" fmla="*/ 0 h 3"/>
                        <a:gd name="T10" fmla="*/ 0 w 8"/>
                        <a:gd name="T11" fmla="*/ 2 h 3"/>
                        <a:gd name="T12" fmla="*/ 2 w 8"/>
                        <a:gd name="T13" fmla="*/ 3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2" y="3"/>
                          </a:move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2"/>
                            <a:pt x="8" y="2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2"/>
                            <a:pt x="1" y="3"/>
                            <a:pt x="2" y="3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Freeform 45"/>
                    <p:cNvSpPr/>
                    <p:nvPr/>
                  </p:nvSpPr>
                  <p:spPr bwMode="auto">
                    <a:xfrm>
                      <a:off x="5951538" y="3644901"/>
                      <a:ext cx="30163" cy="11113"/>
                    </a:xfrm>
                    <a:custGeom>
                      <a:avLst/>
                      <a:gdLst>
                        <a:gd name="T0" fmla="*/ 2 w 8"/>
                        <a:gd name="T1" fmla="*/ 3 h 3"/>
                        <a:gd name="T2" fmla="*/ 6 w 8"/>
                        <a:gd name="T3" fmla="*/ 3 h 3"/>
                        <a:gd name="T4" fmla="*/ 8 w 8"/>
                        <a:gd name="T5" fmla="*/ 2 h 3"/>
                        <a:gd name="T6" fmla="*/ 6 w 8"/>
                        <a:gd name="T7" fmla="*/ 0 h 3"/>
                        <a:gd name="T8" fmla="*/ 2 w 8"/>
                        <a:gd name="T9" fmla="*/ 0 h 3"/>
                        <a:gd name="T10" fmla="*/ 0 w 8"/>
                        <a:gd name="T11" fmla="*/ 2 h 3"/>
                        <a:gd name="T12" fmla="*/ 2 w 8"/>
                        <a:gd name="T13" fmla="*/ 3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2" y="3"/>
                          </a:move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2"/>
                            <a:pt x="8" y="2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2"/>
                            <a:pt x="1" y="3"/>
                            <a:pt x="2" y="3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Freeform 46"/>
                    <p:cNvSpPr/>
                    <p:nvPr/>
                  </p:nvSpPr>
                  <p:spPr bwMode="auto">
                    <a:xfrm>
                      <a:off x="5997576" y="3644901"/>
                      <a:ext cx="30163" cy="11113"/>
                    </a:xfrm>
                    <a:custGeom>
                      <a:avLst/>
                      <a:gdLst>
                        <a:gd name="T0" fmla="*/ 2 w 8"/>
                        <a:gd name="T1" fmla="*/ 3 h 3"/>
                        <a:gd name="T2" fmla="*/ 6 w 8"/>
                        <a:gd name="T3" fmla="*/ 3 h 3"/>
                        <a:gd name="T4" fmla="*/ 8 w 8"/>
                        <a:gd name="T5" fmla="*/ 2 h 3"/>
                        <a:gd name="T6" fmla="*/ 6 w 8"/>
                        <a:gd name="T7" fmla="*/ 0 h 3"/>
                        <a:gd name="T8" fmla="*/ 2 w 8"/>
                        <a:gd name="T9" fmla="*/ 0 h 3"/>
                        <a:gd name="T10" fmla="*/ 0 w 8"/>
                        <a:gd name="T11" fmla="*/ 2 h 3"/>
                        <a:gd name="T12" fmla="*/ 2 w 8"/>
                        <a:gd name="T13" fmla="*/ 3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3">
                          <a:moveTo>
                            <a:pt x="2" y="3"/>
                          </a:move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7" y="3"/>
                            <a:pt x="8" y="2"/>
                            <a:pt x="8" y="2"/>
                          </a:cubicBezTo>
                          <a:cubicBezTo>
                            <a:pt x="8" y="1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2"/>
                            <a:pt x="1" y="3"/>
                            <a:pt x="2" y="3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" name="Freeform 47"/>
                    <p:cNvSpPr/>
                    <p:nvPr/>
                  </p:nvSpPr>
                  <p:spPr bwMode="auto">
                    <a:xfrm>
                      <a:off x="6164263" y="3500438"/>
                      <a:ext cx="212725" cy="152400"/>
                    </a:xfrm>
                    <a:custGeom>
                      <a:avLst/>
                      <a:gdLst>
                        <a:gd name="T0" fmla="*/ 52 w 56"/>
                        <a:gd name="T1" fmla="*/ 0 h 40"/>
                        <a:gd name="T2" fmla="*/ 4 w 56"/>
                        <a:gd name="T3" fmla="*/ 0 h 40"/>
                        <a:gd name="T4" fmla="*/ 0 w 56"/>
                        <a:gd name="T5" fmla="*/ 5 h 40"/>
                        <a:gd name="T6" fmla="*/ 0 w 56"/>
                        <a:gd name="T7" fmla="*/ 36 h 40"/>
                        <a:gd name="T8" fmla="*/ 4 w 56"/>
                        <a:gd name="T9" fmla="*/ 40 h 40"/>
                        <a:gd name="T10" fmla="*/ 52 w 56"/>
                        <a:gd name="T11" fmla="*/ 40 h 40"/>
                        <a:gd name="T12" fmla="*/ 56 w 56"/>
                        <a:gd name="T13" fmla="*/ 36 h 40"/>
                        <a:gd name="T14" fmla="*/ 56 w 56"/>
                        <a:gd name="T15" fmla="*/ 5 h 40"/>
                        <a:gd name="T16" fmla="*/ 52 w 56"/>
                        <a:gd name="T17" fmla="*/ 0 h 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6" h="40">
                          <a:moveTo>
                            <a:pt x="52" y="0"/>
                          </a:moveTo>
                          <a:cubicBezTo>
                            <a:pt x="4" y="0"/>
                            <a:pt x="4" y="0"/>
                            <a:pt x="4" y="0"/>
                          </a:cubicBezTo>
                          <a:cubicBezTo>
                            <a:pt x="2" y="0"/>
                            <a:pt x="0" y="2"/>
                            <a:pt x="0" y="5"/>
                          </a:cubicBezTo>
                          <a:cubicBezTo>
                            <a:pt x="0" y="36"/>
                            <a:pt x="0" y="36"/>
                            <a:pt x="0" y="36"/>
                          </a:cubicBezTo>
                          <a:cubicBezTo>
                            <a:pt x="0" y="38"/>
                            <a:pt x="2" y="40"/>
                            <a:pt x="4" y="40"/>
                          </a:cubicBezTo>
                          <a:cubicBezTo>
                            <a:pt x="52" y="40"/>
                            <a:pt x="52" y="40"/>
                            <a:pt x="52" y="40"/>
                          </a:cubicBezTo>
                          <a:cubicBezTo>
                            <a:pt x="54" y="40"/>
                            <a:pt x="56" y="38"/>
                            <a:pt x="56" y="36"/>
                          </a:cubicBezTo>
                          <a:cubicBezTo>
                            <a:pt x="56" y="5"/>
                            <a:pt x="56" y="5"/>
                            <a:pt x="56" y="5"/>
                          </a:cubicBezTo>
                          <a:cubicBezTo>
                            <a:pt x="56" y="2"/>
                            <a:pt x="54" y="0"/>
                            <a:pt x="52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" name="Freeform 4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935663" y="3090863"/>
                      <a:ext cx="511175" cy="681038"/>
                    </a:xfrm>
                    <a:custGeom>
                      <a:avLst/>
                      <a:gdLst>
                        <a:gd name="T0" fmla="*/ 127 w 134"/>
                        <a:gd name="T1" fmla="*/ 163 h 178"/>
                        <a:gd name="T2" fmla="*/ 121 w 134"/>
                        <a:gd name="T3" fmla="*/ 156 h 178"/>
                        <a:gd name="T4" fmla="*/ 111 w 134"/>
                        <a:gd name="T5" fmla="*/ 153 h 178"/>
                        <a:gd name="T6" fmla="*/ 122 w 134"/>
                        <a:gd name="T7" fmla="*/ 149 h 178"/>
                        <a:gd name="T8" fmla="*/ 117 w 134"/>
                        <a:gd name="T9" fmla="*/ 101 h 178"/>
                        <a:gd name="T10" fmla="*/ 54 w 134"/>
                        <a:gd name="T11" fmla="*/ 105 h 178"/>
                        <a:gd name="T12" fmla="*/ 46 w 134"/>
                        <a:gd name="T13" fmla="*/ 112 h 178"/>
                        <a:gd name="T14" fmla="*/ 89 w 134"/>
                        <a:gd name="T15" fmla="*/ 77 h 178"/>
                        <a:gd name="T16" fmla="*/ 90 w 134"/>
                        <a:gd name="T17" fmla="*/ 66 h 178"/>
                        <a:gd name="T18" fmla="*/ 83 w 134"/>
                        <a:gd name="T19" fmla="*/ 62 h 178"/>
                        <a:gd name="T20" fmla="*/ 70 w 134"/>
                        <a:gd name="T21" fmla="*/ 55 h 178"/>
                        <a:gd name="T22" fmla="*/ 76 w 134"/>
                        <a:gd name="T23" fmla="*/ 53 h 178"/>
                        <a:gd name="T24" fmla="*/ 81 w 134"/>
                        <a:gd name="T25" fmla="*/ 4 h 178"/>
                        <a:gd name="T26" fmla="*/ 17 w 134"/>
                        <a:gd name="T27" fmla="*/ 0 h 178"/>
                        <a:gd name="T28" fmla="*/ 13 w 134"/>
                        <a:gd name="T29" fmla="*/ 49 h 178"/>
                        <a:gd name="T30" fmla="*/ 24 w 134"/>
                        <a:gd name="T31" fmla="*/ 53 h 178"/>
                        <a:gd name="T32" fmla="*/ 14 w 134"/>
                        <a:gd name="T33" fmla="*/ 55 h 178"/>
                        <a:gd name="T34" fmla="*/ 8 w 134"/>
                        <a:gd name="T35" fmla="*/ 62 h 178"/>
                        <a:gd name="T36" fmla="*/ 0 w 134"/>
                        <a:gd name="T37" fmla="*/ 73 h 178"/>
                        <a:gd name="T38" fmla="*/ 41 w 134"/>
                        <a:gd name="T39" fmla="*/ 77 h 178"/>
                        <a:gd name="T40" fmla="*/ 30 w 134"/>
                        <a:gd name="T41" fmla="*/ 112 h 178"/>
                        <a:gd name="T42" fmla="*/ 54 w 134"/>
                        <a:gd name="T43" fmla="*/ 116 h 178"/>
                        <a:gd name="T44" fmla="*/ 59 w 134"/>
                        <a:gd name="T45" fmla="*/ 153 h 178"/>
                        <a:gd name="T46" fmla="*/ 65 w 134"/>
                        <a:gd name="T47" fmla="*/ 156 h 178"/>
                        <a:gd name="T48" fmla="*/ 52 w 134"/>
                        <a:gd name="T49" fmla="*/ 163 h 178"/>
                        <a:gd name="T50" fmla="*/ 45 w 134"/>
                        <a:gd name="T51" fmla="*/ 167 h 178"/>
                        <a:gd name="T52" fmla="*/ 46 w 134"/>
                        <a:gd name="T53" fmla="*/ 178 h 178"/>
                        <a:gd name="T54" fmla="*/ 134 w 134"/>
                        <a:gd name="T55" fmla="*/ 173 h 178"/>
                        <a:gd name="T56" fmla="*/ 17 w 134"/>
                        <a:gd name="T57" fmla="*/ 50 h 178"/>
                        <a:gd name="T58" fmla="*/ 15 w 134"/>
                        <a:gd name="T59" fmla="*/ 4 h 178"/>
                        <a:gd name="T60" fmla="*/ 76 w 134"/>
                        <a:gd name="T61" fmla="*/ 3 h 178"/>
                        <a:gd name="T62" fmla="*/ 78 w 134"/>
                        <a:gd name="T63" fmla="*/ 49 h 178"/>
                        <a:gd name="T64" fmla="*/ 17 w 134"/>
                        <a:gd name="T65" fmla="*/ 50 h 178"/>
                        <a:gd name="T66" fmla="*/ 6 w 134"/>
                        <a:gd name="T67" fmla="*/ 67 h 178"/>
                        <a:gd name="T68" fmla="*/ 8 w 134"/>
                        <a:gd name="T69" fmla="*/ 64 h 178"/>
                        <a:gd name="T70" fmla="*/ 15 w 134"/>
                        <a:gd name="T71" fmla="*/ 58 h 178"/>
                        <a:gd name="T72" fmla="*/ 26 w 134"/>
                        <a:gd name="T73" fmla="*/ 54 h 178"/>
                        <a:gd name="T74" fmla="*/ 67 w 134"/>
                        <a:gd name="T75" fmla="*/ 58 h 178"/>
                        <a:gd name="T76" fmla="*/ 81 w 134"/>
                        <a:gd name="T77" fmla="*/ 64 h 178"/>
                        <a:gd name="T78" fmla="*/ 88 w 134"/>
                        <a:gd name="T79" fmla="*/ 66 h 178"/>
                        <a:gd name="T80" fmla="*/ 91 w 134"/>
                        <a:gd name="T81" fmla="*/ 73 h 178"/>
                        <a:gd name="T82" fmla="*/ 5 w 134"/>
                        <a:gd name="T83" fmla="*/ 74 h 178"/>
                        <a:gd name="T84" fmla="*/ 59 w 134"/>
                        <a:gd name="T85" fmla="*/ 151 h 178"/>
                        <a:gd name="T86" fmla="*/ 57 w 134"/>
                        <a:gd name="T87" fmla="*/ 105 h 178"/>
                        <a:gd name="T88" fmla="*/ 117 w 134"/>
                        <a:gd name="T89" fmla="*/ 104 h 178"/>
                        <a:gd name="T90" fmla="*/ 119 w 134"/>
                        <a:gd name="T91" fmla="*/ 149 h 178"/>
                        <a:gd name="T92" fmla="*/ 59 w 134"/>
                        <a:gd name="T93" fmla="*/ 151 h 178"/>
                        <a:gd name="T94" fmla="*/ 46 w 134"/>
                        <a:gd name="T95" fmla="*/ 175 h 178"/>
                        <a:gd name="T96" fmla="*/ 47 w 134"/>
                        <a:gd name="T97" fmla="*/ 167 h 178"/>
                        <a:gd name="T98" fmla="*/ 49 w 134"/>
                        <a:gd name="T99" fmla="*/ 165 h 178"/>
                        <a:gd name="T100" fmla="*/ 57 w 134"/>
                        <a:gd name="T101" fmla="*/ 159 h 178"/>
                        <a:gd name="T102" fmla="*/ 68 w 134"/>
                        <a:gd name="T103" fmla="*/ 155 h 178"/>
                        <a:gd name="T104" fmla="*/ 108 w 134"/>
                        <a:gd name="T105" fmla="*/ 159 h 178"/>
                        <a:gd name="T106" fmla="*/ 122 w 134"/>
                        <a:gd name="T107" fmla="*/ 165 h 178"/>
                        <a:gd name="T108" fmla="*/ 129 w 134"/>
                        <a:gd name="T109" fmla="*/ 167 h 178"/>
                        <a:gd name="T110" fmla="*/ 132 w 134"/>
                        <a:gd name="T111" fmla="*/ 174 h 1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134" h="178">
                          <a:moveTo>
                            <a:pt x="131" y="167"/>
                          </a:moveTo>
                          <a:cubicBezTo>
                            <a:pt x="131" y="165"/>
                            <a:pt x="130" y="163"/>
                            <a:pt x="127" y="163"/>
                          </a:cubicBezTo>
                          <a:cubicBezTo>
                            <a:pt x="124" y="163"/>
                            <a:pt x="124" y="163"/>
                            <a:pt x="124" y="163"/>
                          </a:cubicBezTo>
                          <a:cubicBezTo>
                            <a:pt x="121" y="156"/>
                            <a:pt x="121" y="156"/>
                            <a:pt x="121" y="156"/>
                          </a:cubicBezTo>
                          <a:cubicBezTo>
                            <a:pt x="111" y="156"/>
                            <a:pt x="111" y="156"/>
                            <a:pt x="111" y="156"/>
                          </a:cubicBezTo>
                          <a:cubicBezTo>
                            <a:pt x="111" y="153"/>
                            <a:pt x="111" y="153"/>
                            <a:pt x="111" y="153"/>
                          </a:cubicBezTo>
                          <a:cubicBezTo>
                            <a:pt x="117" y="153"/>
                            <a:pt x="117" y="153"/>
                            <a:pt x="117" y="153"/>
                          </a:cubicBezTo>
                          <a:cubicBezTo>
                            <a:pt x="120" y="153"/>
                            <a:pt x="122" y="152"/>
                            <a:pt x="122" y="149"/>
                          </a:cubicBezTo>
                          <a:cubicBezTo>
                            <a:pt x="122" y="105"/>
                            <a:pt x="122" y="105"/>
                            <a:pt x="122" y="105"/>
                          </a:cubicBezTo>
                          <a:cubicBezTo>
                            <a:pt x="122" y="103"/>
                            <a:pt x="120" y="101"/>
                            <a:pt x="117" y="101"/>
                          </a:cubicBezTo>
                          <a:cubicBezTo>
                            <a:pt x="59" y="101"/>
                            <a:pt x="59" y="101"/>
                            <a:pt x="59" y="101"/>
                          </a:cubicBezTo>
                          <a:cubicBezTo>
                            <a:pt x="56" y="101"/>
                            <a:pt x="54" y="103"/>
                            <a:pt x="54" y="105"/>
                          </a:cubicBezTo>
                          <a:cubicBezTo>
                            <a:pt x="54" y="112"/>
                            <a:pt x="54" y="112"/>
                            <a:pt x="54" y="112"/>
                          </a:cubicBezTo>
                          <a:cubicBezTo>
                            <a:pt x="46" y="112"/>
                            <a:pt x="46" y="112"/>
                            <a:pt x="46" y="112"/>
                          </a:cubicBezTo>
                          <a:cubicBezTo>
                            <a:pt x="46" y="77"/>
                            <a:pt x="46" y="77"/>
                            <a:pt x="46" y="77"/>
                          </a:cubicBezTo>
                          <a:cubicBezTo>
                            <a:pt x="89" y="77"/>
                            <a:pt x="89" y="77"/>
                            <a:pt x="89" y="77"/>
                          </a:cubicBezTo>
                          <a:cubicBezTo>
                            <a:pt x="91" y="77"/>
                            <a:pt x="93" y="75"/>
                            <a:pt x="93" y="73"/>
                          </a:cubicBezTo>
                          <a:cubicBezTo>
                            <a:pt x="90" y="66"/>
                            <a:pt x="90" y="66"/>
                            <a:pt x="90" y="66"/>
                          </a:cubicBezTo>
                          <a:cubicBezTo>
                            <a:pt x="90" y="64"/>
                            <a:pt x="88" y="62"/>
                            <a:pt x="86" y="62"/>
                          </a:cubicBezTo>
                          <a:cubicBezTo>
                            <a:pt x="83" y="62"/>
                            <a:pt x="83" y="62"/>
                            <a:pt x="83" y="62"/>
                          </a:cubicBezTo>
                          <a:cubicBezTo>
                            <a:pt x="80" y="55"/>
                            <a:pt x="80" y="55"/>
                            <a:pt x="80" y="55"/>
                          </a:cubicBezTo>
                          <a:cubicBezTo>
                            <a:pt x="70" y="55"/>
                            <a:pt x="70" y="55"/>
                            <a:pt x="70" y="55"/>
                          </a:cubicBezTo>
                          <a:cubicBezTo>
                            <a:pt x="70" y="53"/>
                            <a:pt x="70" y="53"/>
                            <a:pt x="70" y="53"/>
                          </a:cubicBezTo>
                          <a:cubicBezTo>
                            <a:pt x="76" y="53"/>
                            <a:pt x="76" y="53"/>
                            <a:pt x="76" y="53"/>
                          </a:cubicBezTo>
                          <a:cubicBezTo>
                            <a:pt x="79" y="53"/>
                            <a:pt x="81" y="51"/>
                            <a:pt x="81" y="49"/>
                          </a:cubicBezTo>
                          <a:cubicBezTo>
                            <a:pt x="81" y="4"/>
                            <a:pt x="81" y="4"/>
                            <a:pt x="81" y="4"/>
                          </a:cubicBezTo>
                          <a:cubicBezTo>
                            <a:pt x="81" y="2"/>
                            <a:pt x="79" y="0"/>
                            <a:pt x="76" y="0"/>
                          </a:cubicBezTo>
                          <a:cubicBezTo>
                            <a:pt x="17" y="0"/>
                            <a:pt x="17" y="0"/>
                            <a:pt x="17" y="0"/>
                          </a:cubicBezTo>
                          <a:cubicBezTo>
                            <a:pt x="15" y="0"/>
                            <a:pt x="13" y="2"/>
                            <a:pt x="13" y="4"/>
                          </a:cubicBezTo>
                          <a:cubicBezTo>
                            <a:pt x="13" y="49"/>
                            <a:pt x="13" y="49"/>
                            <a:pt x="13" y="49"/>
                          </a:cubicBezTo>
                          <a:cubicBezTo>
                            <a:pt x="13" y="51"/>
                            <a:pt x="15" y="53"/>
                            <a:pt x="17" y="53"/>
                          </a:cubicBezTo>
                          <a:cubicBezTo>
                            <a:pt x="24" y="53"/>
                            <a:pt x="24" y="53"/>
                            <a:pt x="24" y="53"/>
                          </a:cubicBezTo>
                          <a:cubicBezTo>
                            <a:pt x="24" y="55"/>
                            <a:pt x="24" y="55"/>
                            <a:pt x="24" y="55"/>
                          </a:cubicBezTo>
                          <a:cubicBezTo>
                            <a:pt x="14" y="55"/>
                            <a:pt x="14" y="55"/>
                            <a:pt x="14" y="55"/>
                          </a:cubicBezTo>
                          <a:cubicBezTo>
                            <a:pt x="11" y="62"/>
                            <a:pt x="11" y="62"/>
                            <a:pt x="11" y="62"/>
                          </a:cubicBezTo>
                          <a:cubicBezTo>
                            <a:pt x="8" y="62"/>
                            <a:pt x="8" y="62"/>
                            <a:pt x="8" y="62"/>
                          </a:cubicBezTo>
                          <a:cubicBezTo>
                            <a:pt x="5" y="62"/>
                            <a:pt x="3" y="64"/>
                            <a:pt x="3" y="66"/>
                          </a:cubicBezTo>
                          <a:cubicBezTo>
                            <a:pt x="0" y="73"/>
                            <a:pt x="0" y="73"/>
                            <a:pt x="0" y="73"/>
                          </a:cubicBezTo>
                          <a:cubicBezTo>
                            <a:pt x="0" y="75"/>
                            <a:pt x="2" y="77"/>
                            <a:pt x="5" y="77"/>
                          </a:cubicBezTo>
                          <a:cubicBezTo>
                            <a:pt x="41" y="77"/>
                            <a:pt x="41" y="77"/>
                            <a:pt x="41" y="77"/>
                          </a:cubicBezTo>
                          <a:cubicBezTo>
                            <a:pt x="41" y="112"/>
                            <a:pt x="41" y="112"/>
                            <a:pt x="41" y="112"/>
                          </a:cubicBezTo>
                          <a:cubicBezTo>
                            <a:pt x="30" y="112"/>
                            <a:pt x="30" y="112"/>
                            <a:pt x="30" y="112"/>
                          </a:cubicBezTo>
                          <a:cubicBezTo>
                            <a:pt x="30" y="116"/>
                            <a:pt x="30" y="116"/>
                            <a:pt x="30" y="116"/>
                          </a:cubicBezTo>
                          <a:cubicBezTo>
                            <a:pt x="54" y="116"/>
                            <a:pt x="54" y="116"/>
                            <a:pt x="54" y="116"/>
                          </a:cubicBezTo>
                          <a:cubicBezTo>
                            <a:pt x="54" y="149"/>
                            <a:pt x="54" y="149"/>
                            <a:pt x="54" y="149"/>
                          </a:cubicBezTo>
                          <a:cubicBezTo>
                            <a:pt x="54" y="152"/>
                            <a:pt x="56" y="153"/>
                            <a:pt x="59" y="153"/>
                          </a:cubicBezTo>
                          <a:cubicBezTo>
                            <a:pt x="65" y="153"/>
                            <a:pt x="65" y="153"/>
                            <a:pt x="65" y="153"/>
                          </a:cubicBezTo>
                          <a:cubicBezTo>
                            <a:pt x="65" y="156"/>
                            <a:pt x="65" y="156"/>
                            <a:pt x="65" y="156"/>
                          </a:cubicBezTo>
                          <a:cubicBezTo>
                            <a:pt x="55" y="156"/>
                            <a:pt x="55" y="156"/>
                            <a:pt x="55" y="156"/>
                          </a:cubicBezTo>
                          <a:cubicBezTo>
                            <a:pt x="52" y="163"/>
                            <a:pt x="52" y="163"/>
                            <a:pt x="52" y="163"/>
                          </a:cubicBezTo>
                          <a:cubicBezTo>
                            <a:pt x="49" y="163"/>
                            <a:pt x="49" y="163"/>
                            <a:pt x="49" y="163"/>
                          </a:cubicBezTo>
                          <a:cubicBezTo>
                            <a:pt x="46" y="163"/>
                            <a:pt x="45" y="165"/>
                            <a:pt x="45" y="167"/>
                          </a:cubicBezTo>
                          <a:cubicBezTo>
                            <a:pt x="42" y="173"/>
                            <a:pt x="42" y="173"/>
                            <a:pt x="42" y="173"/>
                          </a:cubicBezTo>
                          <a:cubicBezTo>
                            <a:pt x="42" y="176"/>
                            <a:pt x="43" y="178"/>
                            <a:pt x="46" y="178"/>
                          </a:cubicBezTo>
                          <a:cubicBezTo>
                            <a:pt x="130" y="178"/>
                            <a:pt x="130" y="178"/>
                            <a:pt x="130" y="178"/>
                          </a:cubicBezTo>
                          <a:cubicBezTo>
                            <a:pt x="133" y="178"/>
                            <a:pt x="134" y="176"/>
                            <a:pt x="134" y="173"/>
                          </a:cubicBezTo>
                          <a:lnTo>
                            <a:pt x="131" y="167"/>
                          </a:lnTo>
                          <a:close/>
                          <a:moveTo>
                            <a:pt x="17" y="50"/>
                          </a:moveTo>
                          <a:cubicBezTo>
                            <a:pt x="16" y="50"/>
                            <a:pt x="15" y="49"/>
                            <a:pt x="15" y="49"/>
                          </a:cubicBezTo>
                          <a:cubicBezTo>
                            <a:pt x="15" y="4"/>
                            <a:pt x="15" y="4"/>
                            <a:pt x="15" y="4"/>
                          </a:cubicBezTo>
                          <a:cubicBezTo>
                            <a:pt x="15" y="3"/>
                            <a:pt x="16" y="3"/>
                            <a:pt x="17" y="3"/>
                          </a:cubicBezTo>
                          <a:cubicBezTo>
                            <a:pt x="76" y="3"/>
                            <a:pt x="76" y="3"/>
                            <a:pt x="76" y="3"/>
                          </a:cubicBezTo>
                          <a:cubicBezTo>
                            <a:pt x="77" y="3"/>
                            <a:pt x="78" y="3"/>
                            <a:pt x="78" y="4"/>
                          </a:cubicBezTo>
                          <a:cubicBezTo>
                            <a:pt x="78" y="49"/>
                            <a:pt x="78" y="49"/>
                            <a:pt x="78" y="49"/>
                          </a:cubicBezTo>
                          <a:cubicBezTo>
                            <a:pt x="78" y="49"/>
                            <a:pt x="77" y="50"/>
                            <a:pt x="76" y="50"/>
                          </a:cubicBezTo>
                          <a:lnTo>
                            <a:pt x="17" y="50"/>
                          </a:lnTo>
                          <a:close/>
                          <a:moveTo>
                            <a:pt x="3" y="73"/>
                          </a:moveTo>
                          <a:cubicBezTo>
                            <a:pt x="3" y="72"/>
                            <a:pt x="6" y="67"/>
                            <a:pt x="6" y="67"/>
                          </a:cubicBezTo>
                          <a:cubicBezTo>
                            <a:pt x="6" y="66"/>
                            <a:pt x="6" y="66"/>
                            <a:pt x="6" y="66"/>
                          </a:cubicBezTo>
                          <a:cubicBezTo>
                            <a:pt x="6" y="65"/>
                            <a:pt x="7" y="64"/>
                            <a:pt x="8" y="64"/>
                          </a:cubicBezTo>
                          <a:cubicBezTo>
                            <a:pt x="12" y="64"/>
                            <a:pt x="12" y="64"/>
                            <a:pt x="12" y="64"/>
                          </a:cubicBezTo>
                          <a:cubicBezTo>
                            <a:pt x="12" y="64"/>
                            <a:pt x="15" y="60"/>
                            <a:pt x="15" y="58"/>
                          </a:cubicBezTo>
                          <a:cubicBezTo>
                            <a:pt x="18" y="58"/>
                            <a:pt x="26" y="58"/>
                            <a:pt x="26" y="58"/>
                          </a:cubicBezTo>
                          <a:cubicBezTo>
                            <a:pt x="26" y="58"/>
                            <a:pt x="26" y="55"/>
                            <a:pt x="26" y="54"/>
                          </a:cubicBezTo>
                          <a:cubicBezTo>
                            <a:pt x="31" y="54"/>
                            <a:pt x="63" y="54"/>
                            <a:pt x="67" y="54"/>
                          </a:cubicBezTo>
                          <a:cubicBezTo>
                            <a:pt x="67" y="55"/>
                            <a:pt x="67" y="58"/>
                            <a:pt x="67" y="58"/>
                          </a:cubicBezTo>
                          <a:cubicBezTo>
                            <a:pt x="67" y="58"/>
                            <a:pt x="76" y="58"/>
                            <a:pt x="78" y="58"/>
                          </a:cubicBezTo>
                          <a:cubicBezTo>
                            <a:pt x="79" y="60"/>
                            <a:pt x="81" y="64"/>
                            <a:pt x="81" y="64"/>
                          </a:cubicBezTo>
                          <a:cubicBezTo>
                            <a:pt x="86" y="64"/>
                            <a:pt x="86" y="64"/>
                            <a:pt x="86" y="64"/>
                          </a:cubicBezTo>
                          <a:cubicBezTo>
                            <a:pt x="87" y="64"/>
                            <a:pt x="88" y="65"/>
                            <a:pt x="88" y="66"/>
                          </a:cubicBezTo>
                          <a:cubicBezTo>
                            <a:pt x="88" y="67"/>
                            <a:pt x="88" y="67"/>
                            <a:pt x="88" y="67"/>
                          </a:cubicBezTo>
                          <a:cubicBezTo>
                            <a:pt x="88" y="67"/>
                            <a:pt x="90" y="72"/>
                            <a:pt x="91" y="73"/>
                          </a:cubicBezTo>
                          <a:cubicBezTo>
                            <a:pt x="90" y="74"/>
                            <a:pt x="90" y="74"/>
                            <a:pt x="89" y="74"/>
                          </a:cubicBezTo>
                          <a:cubicBezTo>
                            <a:pt x="5" y="74"/>
                            <a:pt x="5" y="74"/>
                            <a:pt x="5" y="74"/>
                          </a:cubicBezTo>
                          <a:cubicBezTo>
                            <a:pt x="4" y="74"/>
                            <a:pt x="3" y="74"/>
                            <a:pt x="3" y="73"/>
                          </a:cubicBezTo>
                          <a:close/>
                          <a:moveTo>
                            <a:pt x="59" y="151"/>
                          </a:moveTo>
                          <a:cubicBezTo>
                            <a:pt x="57" y="151"/>
                            <a:pt x="57" y="150"/>
                            <a:pt x="57" y="149"/>
                          </a:cubicBezTo>
                          <a:cubicBezTo>
                            <a:pt x="57" y="105"/>
                            <a:pt x="57" y="105"/>
                            <a:pt x="57" y="105"/>
                          </a:cubicBezTo>
                          <a:cubicBezTo>
                            <a:pt x="57" y="104"/>
                            <a:pt x="57" y="104"/>
                            <a:pt x="59" y="104"/>
                          </a:cubicBezTo>
                          <a:cubicBezTo>
                            <a:pt x="117" y="104"/>
                            <a:pt x="117" y="104"/>
                            <a:pt x="117" y="104"/>
                          </a:cubicBezTo>
                          <a:cubicBezTo>
                            <a:pt x="119" y="104"/>
                            <a:pt x="119" y="104"/>
                            <a:pt x="119" y="105"/>
                          </a:cubicBezTo>
                          <a:cubicBezTo>
                            <a:pt x="119" y="149"/>
                            <a:pt x="119" y="149"/>
                            <a:pt x="119" y="149"/>
                          </a:cubicBezTo>
                          <a:cubicBezTo>
                            <a:pt x="119" y="150"/>
                            <a:pt x="119" y="151"/>
                            <a:pt x="117" y="151"/>
                          </a:cubicBezTo>
                          <a:lnTo>
                            <a:pt x="59" y="151"/>
                          </a:lnTo>
                          <a:close/>
                          <a:moveTo>
                            <a:pt x="130" y="175"/>
                          </a:moveTo>
                          <a:cubicBezTo>
                            <a:pt x="46" y="175"/>
                            <a:pt x="46" y="175"/>
                            <a:pt x="46" y="175"/>
                          </a:cubicBezTo>
                          <a:cubicBezTo>
                            <a:pt x="45" y="175"/>
                            <a:pt x="44" y="175"/>
                            <a:pt x="44" y="174"/>
                          </a:cubicBezTo>
                          <a:cubicBezTo>
                            <a:pt x="45" y="173"/>
                            <a:pt x="47" y="167"/>
                            <a:pt x="47" y="167"/>
                          </a:cubicBezTo>
                          <a:cubicBezTo>
                            <a:pt x="47" y="167"/>
                            <a:pt x="47" y="167"/>
                            <a:pt x="47" y="167"/>
                          </a:cubicBezTo>
                          <a:cubicBezTo>
                            <a:pt x="47" y="166"/>
                            <a:pt x="48" y="165"/>
                            <a:pt x="49" y="165"/>
                          </a:cubicBezTo>
                          <a:cubicBezTo>
                            <a:pt x="54" y="165"/>
                            <a:pt x="54" y="165"/>
                            <a:pt x="54" y="165"/>
                          </a:cubicBezTo>
                          <a:cubicBezTo>
                            <a:pt x="54" y="165"/>
                            <a:pt x="56" y="161"/>
                            <a:pt x="57" y="159"/>
                          </a:cubicBezTo>
                          <a:cubicBezTo>
                            <a:pt x="59" y="159"/>
                            <a:pt x="68" y="159"/>
                            <a:pt x="68" y="159"/>
                          </a:cubicBezTo>
                          <a:cubicBezTo>
                            <a:pt x="68" y="159"/>
                            <a:pt x="68" y="155"/>
                            <a:pt x="68" y="155"/>
                          </a:cubicBezTo>
                          <a:cubicBezTo>
                            <a:pt x="72" y="155"/>
                            <a:pt x="104" y="155"/>
                            <a:pt x="108" y="155"/>
                          </a:cubicBezTo>
                          <a:cubicBezTo>
                            <a:pt x="108" y="155"/>
                            <a:pt x="108" y="159"/>
                            <a:pt x="108" y="159"/>
                          </a:cubicBezTo>
                          <a:cubicBezTo>
                            <a:pt x="108" y="159"/>
                            <a:pt x="117" y="159"/>
                            <a:pt x="119" y="159"/>
                          </a:cubicBezTo>
                          <a:cubicBezTo>
                            <a:pt x="120" y="161"/>
                            <a:pt x="122" y="165"/>
                            <a:pt x="122" y="165"/>
                          </a:cubicBezTo>
                          <a:cubicBezTo>
                            <a:pt x="127" y="165"/>
                            <a:pt x="127" y="165"/>
                            <a:pt x="127" y="165"/>
                          </a:cubicBezTo>
                          <a:cubicBezTo>
                            <a:pt x="128" y="165"/>
                            <a:pt x="129" y="166"/>
                            <a:pt x="129" y="167"/>
                          </a:cubicBezTo>
                          <a:cubicBezTo>
                            <a:pt x="129" y="167"/>
                            <a:pt x="129" y="167"/>
                            <a:pt x="129" y="167"/>
                          </a:cubicBezTo>
                          <a:cubicBezTo>
                            <a:pt x="129" y="167"/>
                            <a:pt x="131" y="173"/>
                            <a:pt x="132" y="174"/>
                          </a:cubicBezTo>
                          <a:cubicBezTo>
                            <a:pt x="132" y="175"/>
                            <a:pt x="131" y="175"/>
                            <a:pt x="130" y="175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" name="Freeform 49"/>
                    <p:cNvSpPr/>
                    <p:nvPr/>
                  </p:nvSpPr>
                  <p:spPr bwMode="auto">
                    <a:xfrm>
                      <a:off x="6142038" y="3736976"/>
                      <a:ext cx="30163" cy="7938"/>
                    </a:xfrm>
                    <a:custGeom>
                      <a:avLst/>
                      <a:gdLst>
                        <a:gd name="T0" fmla="*/ 6 w 8"/>
                        <a:gd name="T1" fmla="*/ 0 h 2"/>
                        <a:gd name="T2" fmla="*/ 2 w 8"/>
                        <a:gd name="T3" fmla="*/ 0 h 2"/>
                        <a:gd name="T4" fmla="*/ 0 w 8"/>
                        <a:gd name="T5" fmla="*/ 1 h 2"/>
                        <a:gd name="T6" fmla="*/ 2 w 8"/>
                        <a:gd name="T7" fmla="*/ 2 h 2"/>
                        <a:gd name="T8" fmla="*/ 6 w 8"/>
                        <a:gd name="T9" fmla="*/ 2 h 2"/>
                        <a:gd name="T10" fmla="*/ 8 w 8"/>
                        <a:gd name="T11" fmla="*/ 1 h 2"/>
                        <a:gd name="T12" fmla="*/ 6 w 8"/>
                        <a:gd name="T1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0"/>
                            <a:pt x="0" y="1"/>
                          </a:cubicBezTo>
                          <a:cubicBezTo>
                            <a:pt x="0" y="2"/>
                            <a:pt x="1" y="2"/>
                            <a:pt x="2" y="2"/>
                          </a:cubicBez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Freeform 50"/>
                    <p:cNvSpPr/>
                    <p:nvPr/>
                  </p:nvSpPr>
                  <p:spPr bwMode="auto">
                    <a:xfrm>
                      <a:off x="6188076" y="3736976"/>
                      <a:ext cx="30163" cy="7938"/>
                    </a:xfrm>
                    <a:custGeom>
                      <a:avLst/>
                      <a:gdLst>
                        <a:gd name="T0" fmla="*/ 6 w 8"/>
                        <a:gd name="T1" fmla="*/ 0 h 2"/>
                        <a:gd name="T2" fmla="*/ 2 w 8"/>
                        <a:gd name="T3" fmla="*/ 0 h 2"/>
                        <a:gd name="T4" fmla="*/ 0 w 8"/>
                        <a:gd name="T5" fmla="*/ 1 h 2"/>
                        <a:gd name="T6" fmla="*/ 2 w 8"/>
                        <a:gd name="T7" fmla="*/ 2 h 2"/>
                        <a:gd name="T8" fmla="*/ 6 w 8"/>
                        <a:gd name="T9" fmla="*/ 2 h 2"/>
                        <a:gd name="T10" fmla="*/ 8 w 8"/>
                        <a:gd name="T11" fmla="*/ 1 h 2"/>
                        <a:gd name="T12" fmla="*/ 6 w 8"/>
                        <a:gd name="T1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0"/>
                            <a:pt x="0" y="1"/>
                          </a:cubicBezTo>
                          <a:cubicBezTo>
                            <a:pt x="0" y="2"/>
                            <a:pt x="1" y="2"/>
                            <a:pt x="2" y="2"/>
                          </a:cubicBez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" name="Freeform 51"/>
                    <p:cNvSpPr/>
                    <p:nvPr/>
                  </p:nvSpPr>
                  <p:spPr bwMode="auto">
                    <a:xfrm>
                      <a:off x="6232526" y="3736976"/>
                      <a:ext cx="30163" cy="7938"/>
                    </a:xfrm>
                    <a:custGeom>
                      <a:avLst/>
                      <a:gdLst>
                        <a:gd name="T0" fmla="*/ 6 w 8"/>
                        <a:gd name="T1" fmla="*/ 0 h 2"/>
                        <a:gd name="T2" fmla="*/ 2 w 8"/>
                        <a:gd name="T3" fmla="*/ 0 h 2"/>
                        <a:gd name="T4" fmla="*/ 0 w 8"/>
                        <a:gd name="T5" fmla="*/ 1 h 2"/>
                        <a:gd name="T6" fmla="*/ 2 w 8"/>
                        <a:gd name="T7" fmla="*/ 2 h 2"/>
                        <a:gd name="T8" fmla="*/ 6 w 8"/>
                        <a:gd name="T9" fmla="*/ 2 h 2"/>
                        <a:gd name="T10" fmla="*/ 8 w 8"/>
                        <a:gd name="T11" fmla="*/ 1 h 2"/>
                        <a:gd name="T12" fmla="*/ 6 w 8"/>
                        <a:gd name="T1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0"/>
                            <a:pt x="0" y="1"/>
                          </a:cubicBezTo>
                          <a:cubicBezTo>
                            <a:pt x="0" y="2"/>
                            <a:pt x="1" y="2"/>
                            <a:pt x="2" y="2"/>
                          </a:cubicBez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6" name="Freeform 52"/>
                    <p:cNvSpPr/>
                    <p:nvPr/>
                  </p:nvSpPr>
                  <p:spPr bwMode="auto">
                    <a:xfrm>
                      <a:off x="6278563" y="3736976"/>
                      <a:ext cx="30163" cy="7938"/>
                    </a:xfrm>
                    <a:custGeom>
                      <a:avLst/>
                      <a:gdLst>
                        <a:gd name="T0" fmla="*/ 6 w 8"/>
                        <a:gd name="T1" fmla="*/ 0 h 2"/>
                        <a:gd name="T2" fmla="*/ 2 w 8"/>
                        <a:gd name="T3" fmla="*/ 0 h 2"/>
                        <a:gd name="T4" fmla="*/ 0 w 8"/>
                        <a:gd name="T5" fmla="*/ 1 h 2"/>
                        <a:gd name="T6" fmla="*/ 2 w 8"/>
                        <a:gd name="T7" fmla="*/ 2 h 2"/>
                        <a:gd name="T8" fmla="*/ 6 w 8"/>
                        <a:gd name="T9" fmla="*/ 2 h 2"/>
                        <a:gd name="T10" fmla="*/ 8 w 8"/>
                        <a:gd name="T11" fmla="*/ 1 h 2"/>
                        <a:gd name="T12" fmla="*/ 6 w 8"/>
                        <a:gd name="T1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0"/>
                            <a:pt x="0" y="1"/>
                          </a:cubicBezTo>
                          <a:cubicBezTo>
                            <a:pt x="0" y="2"/>
                            <a:pt x="1" y="2"/>
                            <a:pt x="2" y="2"/>
                          </a:cubicBez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7" name="Freeform 53"/>
                    <p:cNvSpPr/>
                    <p:nvPr/>
                  </p:nvSpPr>
                  <p:spPr bwMode="auto">
                    <a:xfrm>
                      <a:off x="6324601" y="3736976"/>
                      <a:ext cx="30163" cy="7938"/>
                    </a:xfrm>
                    <a:custGeom>
                      <a:avLst/>
                      <a:gdLst>
                        <a:gd name="T0" fmla="*/ 6 w 8"/>
                        <a:gd name="T1" fmla="*/ 0 h 2"/>
                        <a:gd name="T2" fmla="*/ 2 w 8"/>
                        <a:gd name="T3" fmla="*/ 0 h 2"/>
                        <a:gd name="T4" fmla="*/ 0 w 8"/>
                        <a:gd name="T5" fmla="*/ 1 h 2"/>
                        <a:gd name="T6" fmla="*/ 2 w 8"/>
                        <a:gd name="T7" fmla="*/ 2 h 2"/>
                        <a:gd name="T8" fmla="*/ 6 w 8"/>
                        <a:gd name="T9" fmla="*/ 2 h 2"/>
                        <a:gd name="T10" fmla="*/ 8 w 8"/>
                        <a:gd name="T11" fmla="*/ 1 h 2"/>
                        <a:gd name="T12" fmla="*/ 6 w 8"/>
                        <a:gd name="T1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0"/>
                            <a:pt x="0" y="1"/>
                          </a:cubicBezTo>
                          <a:cubicBezTo>
                            <a:pt x="0" y="2"/>
                            <a:pt x="1" y="2"/>
                            <a:pt x="2" y="2"/>
                          </a:cubicBez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" name="Freeform 54"/>
                    <p:cNvSpPr/>
                    <p:nvPr/>
                  </p:nvSpPr>
                  <p:spPr bwMode="auto">
                    <a:xfrm>
                      <a:off x="6370638" y="3736976"/>
                      <a:ext cx="30163" cy="7938"/>
                    </a:xfrm>
                    <a:custGeom>
                      <a:avLst/>
                      <a:gdLst>
                        <a:gd name="T0" fmla="*/ 6 w 8"/>
                        <a:gd name="T1" fmla="*/ 0 h 2"/>
                        <a:gd name="T2" fmla="*/ 2 w 8"/>
                        <a:gd name="T3" fmla="*/ 0 h 2"/>
                        <a:gd name="T4" fmla="*/ 0 w 8"/>
                        <a:gd name="T5" fmla="*/ 1 h 2"/>
                        <a:gd name="T6" fmla="*/ 2 w 8"/>
                        <a:gd name="T7" fmla="*/ 2 h 2"/>
                        <a:gd name="T8" fmla="*/ 6 w 8"/>
                        <a:gd name="T9" fmla="*/ 2 h 2"/>
                        <a:gd name="T10" fmla="*/ 8 w 8"/>
                        <a:gd name="T11" fmla="*/ 1 h 2"/>
                        <a:gd name="T12" fmla="*/ 6 w 8"/>
                        <a:gd name="T13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6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0"/>
                            <a:pt x="0" y="1"/>
                          </a:cubicBezTo>
                          <a:cubicBezTo>
                            <a:pt x="0" y="2"/>
                            <a:pt x="1" y="2"/>
                            <a:pt x="2" y="2"/>
                          </a:cubicBez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9" name="Freeform 55"/>
                    <p:cNvSpPr/>
                    <p:nvPr/>
                  </p:nvSpPr>
                  <p:spPr bwMode="auto">
                    <a:xfrm>
                      <a:off x="6164263" y="3721101"/>
                      <a:ext cx="30163" cy="7938"/>
                    </a:xfrm>
                    <a:custGeom>
                      <a:avLst/>
                      <a:gdLst>
                        <a:gd name="T0" fmla="*/ 2 w 8"/>
                        <a:gd name="T1" fmla="*/ 2 h 2"/>
                        <a:gd name="T2" fmla="*/ 6 w 8"/>
                        <a:gd name="T3" fmla="*/ 2 h 2"/>
                        <a:gd name="T4" fmla="*/ 8 w 8"/>
                        <a:gd name="T5" fmla="*/ 1 h 2"/>
                        <a:gd name="T6" fmla="*/ 6 w 8"/>
                        <a:gd name="T7" fmla="*/ 0 h 2"/>
                        <a:gd name="T8" fmla="*/ 2 w 8"/>
                        <a:gd name="T9" fmla="*/ 0 h 2"/>
                        <a:gd name="T10" fmla="*/ 0 w 8"/>
                        <a:gd name="T11" fmla="*/ 1 h 2"/>
                        <a:gd name="T12" fmla="*/ 2 w 8"/>
                        <a:gd name="T13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2" y="2"/>
                          </a:move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0"/>
                            <a:pt x="0" y="1"/>
                          </a:cubicBezTo>
                          <a:cubicBezTo>
                            <a:pt x="0" y="2"/>
                            <a:pt x="1" y="2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" name="Freeform 56"/>
                    <p:cNvSpPr/>
                    <p:nvPr/>
                  </p:nvSpPr>
                  <p:spPr bwMode="auto">
                    <a:xfrm>
                      <a:off x="6210301" y="3721101"/>
                      <a:ext cx="30163" cy="7938"/>
                    </a:xfrm>
                    <a:custGeom>
                      <a:avLst/>
                      <a:gdLst>
                        <a:gd name="T0" fmla="*/ 2 w 8"/>
                        <a:gd name="T1" fmla="*/ 2 h 2"/>
                        <a:gd name="T2" fmla="*/ 6 w 8"/>
                        <a:gd name="T3" fmla="*/ 2 h 2"/>
                        <a:gd name="T4" fmla="*/ 8 w 8"/>
                        <a:gd name="T5" fmla="*/ 1 h 2"/>
                        <a:gd name="T6" fmla="*/ 6 w 8"/>
                        <a:gd name="T7" fmla="*/ 0 h 2"/>
                        <a:gd name="T8" fmla="*/ 2 w 8"/>
                        <a:gd name="T9" fmla="*/ 0 h 2"/>
                        <a:gd name="T10" fmla="*/ 0 w 8"/>
                        <a:gd name="T11" fmla="*/ 1 h 2"/>
                        <a:gd name="T12" fmla="*/ 2 w 8"/>
                        <a:gd name="T13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2" y="2"/>
                          </a:move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0"/>
                            <a:pt x="0" y="1"/>
                          </a:cubicBezTo>
                          <a:cubicBezTo>
                            <a:pt x="0" y="2"/>
                            <a:pt x="1" y="2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" name="Freeform 57"/>
                    <p:cNvSpPr/>
                    <p:nvPr/>
                  </p:nvSpPr>
                  <p:spPr bwMode="auto">
                    <a:xfrm>
                      <a:off x="6256338" y="3721101"/>
                      <a:ext cx="30163" cy="7938"/>
                    </a:xfrm>
                    <a:custGeom>
                      <a:avLst/>
                      <a:gdLst>
                        <a:gd name="T0" fmla="*/ 2 w 8"/>
                        <a:gd name="T1" fmla="*/ 2 h 2"/>
                        <a:gd name="T2" fmla="*/ 6 w 8"/>
                        <a:gd name="T3" fmla="*/ 2 h 2"/>
                        <a:gd name="T4" fmla="*/ 8 w 8"/>
                        <a:gd name="T5" fmla="*/ 1 h 2"/>
                        <a:gd name="T6" fmla="*/ 6 w 8"/>
                        <a:gd name="T7" fmla="*/ 0 h 2"/>
                        <a:gd name="T8" fmla="*/ 2 w 8"/>
                        <a:gd name="T9" fmla="*/ 0 h 2"/>
                        <a:gd name="T10" fmla="*/ 0 w 8"/>
                        <a:gd name="T11" fmla="*/ 1 h 2"/>
                        <a:gd name="T12" fmla="*/ 2 w 8"/>
                        <a:gd name="T13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2" y="2"/>
                          </a:move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0"/>
                            <a:pt x="0" y="1"/>
                          </a:cubicBezTo>
                          <a:cubicBezTo>
                            <a:pt x="0" y="2"/>
                            <a:pt x="1" y="2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2" name="Freeform 58"/>
                    <p:cNvSpPr/>
                    <p:nvPr/>
                  </p:nvSpPr>
                  <p:spPr bwMode="auto">
                    <a:xfrm>
                      <a:off x="6300788" y="3721101"/>
                      <a:ext cx="31750" cy="7938"/>
                    </a:xfrm>
                    <a:custGeom>
                      <a:avLst/>
                      <a:gdLst>
                        <a:gd name="T0" fmla="*/ 2 w 8"/>
                        <a:gd name="T1" fmla="*/ 2 h 2"/>
                        <a:gd name="T2" fmla="*/ 6 w 8"/>
                        <a:gd name="T3" fmla="*/ 2 h 2"/>
                        <a:gd name="T4" fmla="*/ 8 w 8"/>
                        <a:gd name="T5" fmla="*/ 1 h 2"/>
                        <a:gd name="T6" fmla="*/ 6 w 8"/>
                        <a:gd name="T7" fmla="*/ 0 h 2"/>
                        <a:gd name="T8" fmla="*/ 2 w 8"/>
                        <a:gd name="T9" fmla="*/ 0 h 2"/>
                        <a:gd name="T10" fmla="*/ 0 w 8"/>
                        <a:gd name="T11" fmla="*/ 1 h 2"/>
                        <a:gd name="T12" fmla="*/ 2 w 8"/>
                        <a:gd name="T13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2" y="2"/>
                          </a:move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0"/>
                            <a:pt x="0" y="1"/>
                          </a:cubicBezTo>
                          <a:cubicBezTo>
                            <a:pt x="0" y="2"/>
                            <a:pt x="1" y="2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" name="Freeform 59"/>
                    <p:cNvSpPr/>
                    <p:nvPr/>
                  </p:nvSpPr>
                  <p:spPr bwMode="auto">
                    <a:xfrm>
                      <a:off x="6346826" y="3721101"/>
                      <a:ext cx="30163" cy="7938"/>
                    </a:xfrm>
                    <a:custGeom>
                      <a:avLst/>
                      <a:gdLst>
                        <a:gd name="T0" fmla="*/ 2 w 8"/>
                        <a:gd name="T1" fmla="*/ 2 h 2"/>
                        <a:gd name="T2" fmla="*/ 6 w 8"/>
                        <a:gd name="T3" fmla="*/ 2 h 2"/>
                        <a:gd name="T4" fmla="*/ 8 w 8"/>
                        <a:gd name="T5" fmla="*/ 1 h 2"/>
                        <a:gd name="T6" fmla="*/ 6 w 8"/>
                        <a:gd name="T7" fmla="*/ 0 h 2"/>
                        <a:gd name="T8" fmla="*/ 2 w 8"/>
                        <a:gd name="T9" fmla="*/ 0 h 2"/>
                        <a:gd name="T10" fmla="*/ 0 w 8"/>
                        <a:gd name="T11" fmla="*/ 1 h 2"/>
                        <a:gd name="T12" fmla="*/ 2 w 8"/>
                        <a:gd name="T13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" h="2">
                          <a:moveTo>
                            <a:pt x="2" y="2"/>
                          </a:moveTo>
                          <a:cubicBezTo>
                            <a:pt x="6" y="2"/>
                            <a:pt x="6" y="2"/>
                            <a:pt x="6" y="2"/>
                          </a:cubicBezTo>
                          <a:cubicBezTo>
                            <a:pt x="7" y="2"/>
                            <a:pt x="8" y="2"/>
                            <a:pt x="8" y="1"/>
                          </a:cubicBezTo>
                          <a:cubicBezTo>
                            <a:pt x="8" y="0"/>
                            <a:pt x="7" y="0"/>
                            <a:pt x="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0"/>
                            <a:pt x="0" y="1"/>
                          </a:cubicBezTo>
                          <a:cubicBezTo>
                            <a:pt x="0" y="2"/>
                            <a:pt x="1" y="2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3" name="文本框 12"/>
              <p:cNvSpPr txBox="1"/>
              <p:nvPr/>
            </p:nvSpPr>
            <p:spPr>
              <a:xfrm>
                <a:off x="3638290" y="5171221"/>
                <a:ext cx="13378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大数据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3232810" y="3734259"/>
              <a:ext cx="1337824" cy="940001"/>
              <a:chOff x="3851410" y="3786091"/>
              <a:chExt cx="1337824" cy="94000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048703" y="3786091"/>
                <a:ext cx="940001" cy="940001"/>
                <a:chOff x="4048703" y="3786091"/>
                <a:chExt cx="940001" cy="940001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4048703" y="3786091"/>
                  <a:ext cx="940001" cy="94000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Freeform 18"/>
                <p:cNvSpPr/>
                <p:nvPr/>
              </p:nvSpPr>
              <p:spPr bwMode="auto">
                <a:xfrm>
                  <a:off x="4327758" y="3872570"/>
                  <a:ext cx="381890" cy="365445"/>
                </a:xfrm>
                <a:custGeom>
                  <a:avLst/>
                  <a:gdLst>
                    <a:gd name="T0" fmla="*/ 174 w 174"/>
                    <a:gd name="T1" fmla="*/ 139 h 166"/>
                    <a:gd name="T2" fmla="*/ 153 w 174"/>
                    <a:gd name="T3" fmla="*/ 126 h 166"/>
                    <a:gd name="T4" fmla="*/ 126 w 174"/>
                    <a:gd name="T5" fmla="*/ 115 h 166"/>
                    <a:gd name="T6" fmla="*/ 118 w 174"/>
                    <a:gd name="T7" fmla="*/ 112 h 166"/>
                    <a:gd name="T8" fmla="*/ 111 w 174"/>
                    <a:gd name="T9" fmla="*/ 100 h 166"/>
                    <a:gd name="T10" fmla="*/ 106 w 174"/>
                    <a:gd name="T11" fmla="*/ 100 h 166"/>
                    <a:gd name="T12" fmla="*/ 111 w 174"/>
                    <a:gd name="T13" fmla="*/ 90 h 166"/>
                    <a:gd name="T14" fmla="*/ 113 w 174"/>
                    <a:gd name="T15" fmla="*/ 79 h 166"/>
                    <a:gd name="T16" fmla="*/ 118 w 174"/>
                    <a:gd name="T17" fmla="*/ 74 h 166"/>
                    <a:gd name="T18" fmla="*/ 121 w 174"/>
                    <a:gd name="T19" fmla="*/ 67 h 166"/>
                    <a:gd name="T20" fmla="*/ 120 w 174"/>
                    <a:gd name="T21" fmla="*/ 54 h 166"/>
                    <a:gd name="T22" fmla="*/ 118 w 174"/>
                    <a:gd name="T23" fmla="*/ 49 h 166"/>
                    <a:gd name="T24" fmla="*/ 119 w 174"/>
                    <a:gd name="T25" fmla="*/ 32 h 166"/>
                    <a:gd name="T26" fmla="*/ 118 w 174"/>
                    <a:gd name="T27" fmla="*/ 20 h 166"/>
                    <a:gd name="T28" fmla="*/ 113 w 174"/>
                    <a:gd name="T29" fmla="*/ 13 h 166"/>
                    <a:gd name="T30" fmla="*/ 108 w 174"/>
                    <a:gd name="T31" fmla="*/ 12 h 166"/>
                    <a:gd name="T32" fmla="*/ 104 w 174"/>
                    <a:gd name="T33" fmla="*/ 9 h 166"/>
                    <a:gd name="T34" fmla="*/ 67 w 174"/>
                    <a:gd name="T35" fmla="*/ 9 h 166"/>
                    <a:gd name="T36" fmla="*/ 54 w 174"/>
                    <a:gd name="T37" fmla="*/ 48 h 166"/>
                    <a:gd name="T38" fmla="*/ 52 w 174"/>
                    <a:gd name="T39" fmla="*/ 57 h 166"/>
                    <a:gd name="T40" fmla="*/ 57 w 174"/>
                    <a:gd name="T41" fmla="*/ 76 h 166"/>
                    <a:gd name="T42" fmla="*/ 60 w 174"/>
                    <a:gd name="T43" fmla="*/ 77 h 166"/>
                    <a:gd name="T44" fmla="*/ 62 w 174"/>
                    <a:gd name="T45" fmla="*/ 91 h 166"/>
                    <a:gd name="T46" fmla="*/ 67 w 174"/>
                    <a:gd name="T47" fmla="*/ 99 h 166"/>
                    <a:gd name="T48" fmla="*/ 63 w 174"/>
                    <a:gd name="T49" fmla="*/ 100 h 166"/>
                    <a:gd name="T50" fmla="*/ 56 w 174"/>
                    <a:gd name="T51" fmla="*/ 112 h 166"/>
                    <a:gd name="T52" fmla="*/ 48 w 174"/>
                    <a:gd name="T53" fmla="*/ 115 h 166"/>
                    <a:gd name="T54" fmla="*/ 21 w 174"/>
                    <a:gd name="T55" fmla="*/ 126 h 166"/>
                    <a:gd name="T56" fmla="*/ 0 w 174"/>
                    <a:gd name="T57" fmla="*/ 139 h 166"/>
                    <a:gd name="T58" fmla="*/ 0 w 174"/>
                    <a:gd name="T59" fmla="*/ 166 h 166"/>
                    <a:gd name="T60" fmla="*/ 76 w 174"/>
                    <a:gd name="T61" fmla="*/ 166 h 166"/>
                    <a:gd name="T62" fmla="*/ 82 w 174"/>
                    <a:gd name="T63" fmla="*/ 127 h 166"/>
                    <a:gd name="T64" fmla="*/ 77 w 174"/>
                    <a:gd name="T65" fmla="*/ 117 h 166"/>
                    <a:gd name="T66" fmla="*/ 88 w 174"/>
                    <a:gd name="T67" fmla="*/ 112 h 166"/>
                    <a:gd name="T68" fmla="*/ 97 w 174"/>
                    <a:gd name="T69" fmla="*/ 117 h 166"/>
                    <a:gd name="T70" fmla="*/ 92 w 174"/>
                    <a:gd name="T71" fmla="*/ 128 h 166"/>
                    <a:gd name="T72" fmla="*/ 101 w 174"/>
                    <a:gd name="T73" fmla="*/ 166 h 166"/>
                    <a:gd name="T74" fmla="*/ 174 w 174"/>
                    <a:gd name="T75" fmla="*/ 166 h 166"/>
                    <a:gd name="T76" fmla="*/ 174 w 174"/>
                    <a:gd name="T77" fmla="*/ 13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4" h="166">
                      <a:moveTo>
                        <a:pt x="174" y="139"/>
                      </a:moveTo>
                      <a:cubicBezTo>
                        <a:pt x="171" y="131"/>
                        <a:pt x="161" y="129"/>
                        <a:pt x="153" y="126"/>
                      </a:cubicBezTo>
                      <a:cubicBezTo>
                        <a:pt x="144" y="122"/>
                        <a:pt x="135" y="118"/>
                        <a:pt x="126" y="115"/>
                      </a:cubicBezTo>
                      <a:cubicBezTo>
                        <a:pt x="123" y="114"/>
                        <a:pt x="121" y="113"/>
                        <a:pt x="118" y="112"/>
                      </a:cubicBezTo>
                      <a:cubicBezTo>
                        <a:pt x="115" y="110"/>
                        <a:pt x="113" y="104"/>
                        <a:pt x="111" y="100"/>
                      </a:cubicBezTo>
                      <a:cubicBezTo>
                        <a:pt x="109" y="100"/>
                        <a:pt x="108" y="100"/>
                        <a:pt x="106" y="100"/>
                      </a:cubicBezTo>
                      <a:cubicBezTo>
                        <a:pt x="106" y="94"/>
                        <a:pt x="110" y="94"/>
                        <a:pt x="111" y="90"/>
                      </a:cubicBezTo>
                      <a:cubicBezTo>
                        <a:pt x="112" y="86"/>
                        <a:pt x="111" y="82"/>
                        <a:pt x="113" y="79"/>
                      </a:cubicBezTo>
                      <a:cubicBezTo>
                        <a:pt x="114" y="76"/>
                        <a:pt x="117" y="76"/>
                        <a:pt x="118" y="74"/>
                      </a:cubicBezTo>
                      <a:cubicBezTo>
                        <a:pt x="120" y="73"/>
                        <a:pt x="120" y="69"/>
                        <a:pt x="121" y="67"/>
                      </a:cubicBezTo>
                      <a:cubicBezTo>
                        <a:pt x="122" y="63"/>
                        <a:pt x="122" y="58"/>
                        <a:pt x="120" y="54"/>
                      </a:cubicBezTo>
                      <a:cubicBezTo>
                        <a:pt x="119" y="52"/>
                        <a:pt x="119" y="51"/>
                        <a:pt x="118" y="49"/>
                      </a:cubicBezTo>
                      <a:cubicBezTo>
                        <a:pt x="118" y="45"/>
                        <a:pt x="119" y="35"/>
                        <a:pt x="119" y="32"/>
                      </a:cubicBezTo>
                      <a:cubicBezTo>
                        <a:pt x="119" y="26"/>
                        <a:pt x="119" y="26"/>
                        <a:pt x="118" y="20"/>
                      </a:cubicBezTo>
                      <a:cubicBezTo>
                        <a:pt x="118" y="20"/>
                        <a:pt x="116" y="14"/>
                        <a:pt x="113" y="13"/>
                      </a:cubicBezTo>
                      <a:cubicBezTo>
                        <a:pt x="108" y="12"/>
                        <a:pt x="108" y="12"/>
                        <a:pt x="108" y="12"/>
                      </a:cubicBezTo>
                      <a:cubicBezTo>
                        <a:pt x="104" y="9"/>
                        <a:pt x="104" y="9"/>
                        <a:pt x="104" y="9"/>
                      </a:cubicBezTo>
                      <a:cubicBezTo>
                        <a:pt x="90" y="0"/>
                        <a:pt x="75" y="6"/>
                        <a:pt x="67" y="9"/>
                      </a:cubicBezTo>
                      <a:cubicBezTo>
                        <a:pt x="56" y="13"/>
                        <a:pt x="49" y="24"/>
                        <a:pt x="54" y="48"/>
                      </a:cubicBezTo>
                      <a:cubicBezTo>
                        <a:pt x="55" y="52"/>
                        <a:pt x="51" y="54"/>
                        <a:pt x="52" y="57"/>
                      </a:cubicBezTo>
                      <a:cubicBezTo>
                        <a:pt x="52" y="61"/>
                        <a:pt x="52" y="73"/>
                        <a:pt x="57" y="76"/>
                      </a:cubicBezTo>
                      <a:cubicBezTo>
                        <a:pt x="57" y="76"/>
                        <a:pt x="61" y="77"/>
                        <a:pt x="60" y="77"/>
                      </a:cubicBezTo>
                      <a:cubicBezTo>
                        <a:pt x="61" y="82"/>
                        <a:pt x="61" y="87"/>
                        <a:pt x="62" y="91"/>
                      </a:cubicBezTo>
                      <a:cubicBezTo>
                        <a:pt x="63" y="94"/>
                        <a:pt x="66" y="95"/>
                        <a:pt x="67" y="99"/>
                      </a:cubicBezTo>
                      <a:cubicBezTo>
                        <a:pt x="63" y="100"/>
                        <a:pt x="63" y="100"/>
                        <a:pt x="63" y="100"/>
                      </a:cubicBezTo>
                      <a:cubicBezTo>
                        <a:pt x="61" y="104"/>
                        <a:pt x="59" y="110"/>
                        <a:pt x="56" y="112"/>
                      </a:cubicBezTo>
                      <a:cubicBezTo>
                        <a:pt x="53" y="113"/>
                        <a:pt x="51" y="114"/>
                        <a:pt x="48" y="115"/>
                      </a:cubicBezTo>
                      <a:cubicBezTo>
                        <a:pt x="39" y="118"/>
                        <a:pt x="30" y="122"/>
                        <a:pt x="21" y="126"/>
                      </a:cubicBezTo>
                      <a:cubicBezTo>
                        <a:pt x="13" y="129"/>
                        <a:pt x="3" y="131"/>
                        <a:pt x="0" y="139"/>
                      </a:cubicBezTo>
                      <a:cubicBezTo>
                        <a:pt x="0" y="145"/>
                        <a:pt x="0" y="158"/>
                        <a:pt x="0" y="166"/>
                      </a:cubicBezTo>
                      <a:cubicBezTo>
                        <a:pt x="76" y="166"/>
                        <a:pt x="76" y="166"/>
                        <a:pt x="76" y="166"/>
                      </a:cubicBezTo>
                      <a:cubicBezTo>
                        <a:pt x="82" y="127"/>
                        <a:pt x="82" y="127"/>
                        <a:pt x="82" y="127"/>
                      </a:cubicBezTo>
                      <a:cubicBezTo>
                        <a:pt x="77" y="117"/>
                        <a:pt x="77" y="117"/>
                        <a:pt x="77" y="117"/>
                      </a:cubicBezTo>
                      <a:cubicBezTo>
                        <a:pt x="88" y="112"/>
                        <a:pt x="88" y="112"/>
                        <a:pt x="88" y="112"/>
                      </a:cubicBezTo>
                      <a:cubicBezTo>
                        <a:pt x="97" y="117"/>
                        <a:pt x="97" y="117"/>
                        <a:pt x="97" y="117"/>
                      </a:cubicBezTo>
                      <a:cubicBezTo>
                        <a:pt x="92" y="128"/>
                        <a:pt x="92" y="128"/>
                        <a:pt x="92" y="128"/>
                      </a:cubicBezTo>
                      <a:cubicBezTo>
                        <a:pt x="101" y="166"/>
                        <a:pt x="101" y="166"/>
                        <a:pt x="101" y="166"/>
                      </a:cubicBezTo>
                      <a:cubicBezTo>
                        <a:pt x="174" y="166"/>
                        <a:pt x="174" y="166"/>
                        <a:pt x="174" y="166"/>
                      </a:cubicBezTo>
                      <a:cubicBezTo>
                        <a:pt x="174" y="158"/>
                        <a:pt x="174" y="145"/>
                        <a:pt x="174" y="13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3851410" y="4244860"/>
                <a:ext cx="1337824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手机认证</a:t>
                </a:r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161100" y="1977800"/>
              <a:ext cx="1655673" cy="1655673"/>
              <a:chOff x="1693338" y="1856194"/>
              <a:chExt cx="1655673" cy="1655673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693338" y="1856194"/>
                <a:ext cx="1655673" cy="165567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839941" y="2935057"/>
                <a:ext cx="1337824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Opencv</a:t>
                </a:r>
              </a:p>
            </p:txBody>
          </p:sp>
          <p:sp>
            <p:nvSpPr>
              <p:cNvPr id="22" name="Freeform 5"/>
              <p:cNvSpPr>
                <a:spLocks noEditPoints="1"/>
              </p:cNvSpPr>
              <p:nvPr/>
            </p:nvSpPr>
            <p:spPr bwMode="auto">
              <a:xfrm>
                <a:off x="2038466" y="2092803"/>
                <a:ext cx="965415" cy="862840"/>
              </a:xfrm>
              <a:custGeom>
                <a:avLst/>
                <a:gdLst>
                  <a:gd name="T0" fmla="*/ 200 w 200"/>
                  <a:gd name="T1" fmla="*/ 62 h 178"/>
                  <a:gd name="T2" fmla="*/ 176 w 200"/>
                  <a:gd name="T3" fmla="*/ 39 h 178"/>
                  <a:gd name="T4" fmla="*/ 171 w 200"/>
                  <a:gd name="T5" fmla="*/ 39 h 178"/>
                  <a:gd name="T6" fmla="*/ 171 w 200"/>
                  <a:gd name="T7" fmla="*/ 38 h 178"/>
                  <a:gd name="T8" fmla="*/ 135 w 200"/>
                  <a:gd name="T9" fmla="*/ 3 h 178"/>
                  <a:gd name="T10" fmla="*/ 106 w 200"/>
                  <a:gd name="T11" fmla="*/ 16 h 178"/>
                  <a:gd name="T12" fmla="*/ 70 w 200"/>
                  <a:gd name="T13" fmla="*/ 0 h 178"/>
                  <a:gd name="T14" fmla="*/ 24 w 200"/>
                  <a:gd name="T15" fmla="*/ 45 h 178"/>
                  <a:gd name="T16" fmla="*/ 26 w 200"/>
                  <a:gd name="T17" fmla="*/ 59 h 178"/>
                  <a:gd name="T18" fmla="*/ 0 w 200"/>
                  <a:gd name="T19" fmla="*/ 89 h 178"/>
                  <a:gd name="T20" fmla="*/ 31 w 200"/>
                  <a:gd name="T21" fmla="*/ 119 h 178"/>
                  <a:gd name="T22" fmla="*/ 43 w 200"/>
                  <a:gd name="T23" fmla="*/ 117 h 178"/>
                  <a:gd name="T24" fmla="*/ 60 w 200"/>
                  <a:gd name="T25" fmla="*/ 133 h 178"/>
                  <a:gd name="T26" fmla="*/ 61 w 200"/>
                  <a:gd name="T27" fmla="*/ 133 h 178"/>
                  <a:gd name="T28" fmla="*/ 73 w 200"/>
                  <a:gd name="T29" fmla="*/ 143 h 178"/>
                  <a:gd name="T30" fmla="*/ 84 w 200"/>
                  <a:gd name="T31" fmla="*/ 131 h 178"/>
                  <a:gd name="T32" fmla="*/ 77 w 200"/>
                  <a:gd name="T33" fmla="*/ 122 h 178"/>
                  <a:gd name="T34" fmla="*/ 78 w 200"/>
                  <a:gd name="T35" fmla="*/ 116 h 178"/>
                  <a:gd name="T36" fmla="*/ 78 w 200"/>
                  <a:gd name="T37" fmla="*/ 115 h 178"/>
                  <a:gd name="T38" fmla="*/ 88 w 200"/>
                  <a:gd name="T39" fmla="*/ 117 h 178"/>
                  <a:gd name="T40" fmla="*/ 92 w 200"/>
                  <a:gd name="T41" fmla="*/ 117 h 178"/>
                  <a:gd name="T42" fmla="*/ 97 w 200"/>
                  <a:gd name="T43" fmla="*/ 131 h 178"/>
                  <a:gd name="T44" fmla="*/ 89 w 200"/>
                  <a:gd name="T45" fmla="*/ 141 h 178"/>
                  <a:gd name="T46" fmla="*/ 99 w 200"/>
                  <a:gd name="T47" fmla="*/ 151 h 178"/>
                  <a:gd name="T48" fmla="*/ 109 w 200"/>
                  <a:gd name="T49" fmla="*/ 140 h 178"/>
                  <a:gd name="T50" fmla="*/ 109 w 200"/>
                  <a:gd name="T51" fmla="*/ 139 h 178"/>
                  <a:gd name="T52" fmla="*/ 117 w 200"/>
                  <a:gd name="T53" fmla="*/ 140 h 178"/>
                  <a:gd name="T54" fmla="*/ 142 w 200"/>
                  <a:gd name="T55" fmla="*/ 116 h 178"/>
                  <a:gd name="T56" fmla="*/ 152 w 200"/>
                  <a:gd name="T57" fmla="*/ 117 h 178"/>
                  <a:gd name="T58" fmla="*/ 177 w 200"/>
                  <a:gd name="T59" fmla="*/ 93 h 178"/>
                  <a:gd name="T60" fmla="*/ 175 w 200"/>
                  <a:gd name="T61" fmla="*/ 84 h 178"/>
                  <a:gd name="T62" fmla="*/ 176 w 200"/>
                  <a:gd name="T63" fmla="*/ 84 h 178"/>
                  <a:gd name="T64" fmla="*/ 200 w 200"/>
                  <a:gd name="T65" fmla="*/ 62 h 178"/>
                  <a:gd name="T66" fmla="*/ 117 w 200"/>
                  <a:gd name="T67" fmla="*/ 147 h 178"/>
                  <a:gd name="T68" fmla="*/ 120 w 200"/>
                  <a:gd name="T69" fmla="*/ 145 h 178"/>
                  <a:gd name="T70" fmla="*/ 117 w 200"/>
                  <a:gd name="T71" fmla="*/ 143 h 178"/>
                  <a:gd name="T72" fmla="*/ 114 w 200"/>
                  <a:gd name="T73" fmla="*/ 145 h 178"/>
                  <a:gd name="T74" fmla="*/ 117 w 200"/>
                  <a:gd name="T75" fmla="*/ 147 h 178"/>
                  <a:gd name="T76" fmla="*/ 116 w 200"/>
                  <a:gd name="T77" fmla="*/ 168 h 178"/>
                  <a:gd name="T78" fmla="*/ 111 w 200"/>
                  <a:gd name="T79" fmla="*/ 173 h 178"/>
                  <a:gd name="T80" fmla="*/ 117 w 200"/>
                  <a:gd name="T81" fmla="*/ 178 h 178"/>
                  <a:gd name="T82" fmla="*/ 122 w 200"/>
                  <a:gd name="T83" fmla="*/ 173 h 178"/>
                  <a:gd name="T84" fmla="*/ 116 w 200"/>
                  <a:gd name="T85" fmla="*/ 168 h 178"/>
                  <a:gd name="T86" fmla="*/ 116 w 200"/>
                  <a:gd name="T87" fmla="*/ 155 h 178"/>
                  <a:gd name="T88" fmla="*/ 111 w 200"/>
                  <a:gd name="T89" fmla="*/ 150 h 178"/>
                  <a:gd name="T90" fmla="*/ 106 w 200"/>
                  <a:gd name="T91" fmla="*/ 155 h 178"/>
                  <a:gd name="T92" fmla="*/ 111 w 200"/>
                  <a:gd name="T93" fmla="*/ 160 h 178"/>
                  <a:gd name="T94" fmla="*/ 116 w 200"/>
                  <a:gd name="T95" fmla="*/ 155 h 178"/>
                  <a:gd name="T96" fmla="*/ 97 w 200"/>
                  <a:gd name="T97" fmla="*/ 156 h 178"/>
                  <a:gd name="T98" fmla="*/ 89 w 200"/>
                  <a:gd name="T99" fmla="*/ 164 h 178"/>
                  <a:gd name="T100" fmla="*/ 98 w 200"/>
                  <a:gd name="T101" fmla="*/ 172 h 178"/>
                  <a:gd name="T102" fmla="*/ 106 w 200"/>
                  <a:gd name="T103" fmla="*/ 163 h 178"/>
                  <a:gd name="T104" fmla="*/ 97 w 200"/>
                  <a:gd name="T105" fmla="*/ 1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0" h="178">
                    <a:moveTo>
                      <a:pt x="200" y="62"/>
                    </a:moveTo>
                    <a:cubicBezTo>
                      <a:pt x="200" y="49"/>
                      <a:pt x="189" y="39"/>
                      <a:pt x="176" y="39"/>
                    </a:cubicBezTo>
                    <a:cubicBezTo>
                      <a:pt x="174" y="39"/>
                      <a:pt x="172" y="39"/>
                      <a:pt x="171" y="39"/>
                    </a:cubicBezTo>
                    <a:cubicBezTo>
                      <a:pt x="171" y="39"/>
                      <a:pt x="171" y="38"/>
                      <a:pt x="171" y="38"/>
                    </a:cubicBezTo>
                    <a:cubicBezTo>
                      <a:pt x="171" y="18"/>
                      <a:pt x="155" y="3"/>
                      <a:pt x="135" y="3"/>
                    </a:cubicBezTo>
                    <a:cubicBezTo>
                      <a:pt x="123" y="3"/>
                      <a:pt x="113" y="8"/>
                      <a:pt x="106" y="16"/>
                    </a:cubicBezTo>
                    <a:cubicBezTo>
                      <a:pt x="98" y="6"/>
                      <a:pt x="85" y="0"/>
                      <a:pt x="70" y="0"/>
                    </a:cubicBezTo>
                    <a:cubicBezTo>
                      <a:pt x="45" y="0"/>
                      <a:pt x="24" y="20"/>
                      <a:pt x="24" y="45"/>
                    </a:cubicBezTo>
                    <a:cubicBezTo>
                      <a:pt x="24" y="50"/>
                      <a:pt x="25" y="55"/>
                      <a:pt x="26" y="59"/>
                    </a:cubicBezTo>
                    <a:cubicBezTo>
                      <a:pt x="11" y="62"/>
                      <a:pt x="0" y="74"/>
                      <a:pt x="0" y="89"/>
                    </a:cubicBezTo>
                    <a:cubicBezTo>
                      <a:pt x="0" y="106"/>
                      <a:pt x="14" y="119"/>
                      <a:pt x="31" y="119"/>
                    </a:cubicBezTo>
                    <a:cubicBezTo>
                      <a:pt x="36" y="119"/>
                      <a:pt x="39" y="119"/>
                      <a:pt x="43" y="117"/>
                    </a:cubicBezTo>
                    <a:cubicBezTo>
                      <a:pt x="44" y="126"/>
                      <a:pt x="51" y="133"/>
                      <a:pt x="60" y="133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62" y="138"/>
                      <a:pt x="67" y="143"/>
                      <a:pt x="73" y="143"/>
                    </a:cubicBezTo>
                    <a:cubicBezTo>
                      <a:pt x="79" y="143"/>
                      <a:pt x="84" y="137"/>
                      <a:pt x="84" y="131"/>
                    </a:cubicBezTo>
                    <a:cubicBezTo>
                      <a:pt x="84" y="127"/>
                      <a:pt x="81" y="123"/>
                      <a:pt x="77" y="122"/>
                    </a:cubicBezTo>
                    <a:cubicBezTo>
                      <a:pt x="78" y="120"/>
                      <a:pt x="78" y="118"/>
                      <a:pt x="78" y="116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1" y="116"/>
                      <a:pt x="84" y="117"/>
                      <a:pt x="88" y="117"/>
                    </a:cubicBezTo>
                    <a:cubicBezTo>
                      <a:pt x="89" y="117"/>
                      <a:pt x="90" y="117"/>
                      <a:pt x="92" y="117"/>
                    </a:cubicBezTo>
                    <a:cubicBezTo>
                      <a:pt x="92" y="122"/>
                      <a:pt x="94" y="127"/>
                      <a:pt x="97" y="131"/>
                    </a:cubicBezTo>
                    <a:cubicBezTo>
                      <a:pt x="92" y="132"/>
                      <a:pt x="88" y="136"/>
                      <a:pt x="89" y="141"/>
                    </a:cubicBezTo>
                    <a:cubicBezTo>
                      <a:pt x="89" y="146"/>
                      <a:pt x="93" y="151"/>
                      <a:pt x="99" y="151"/>
                    </a:cubicBezTo>
                    <a:cubicBezTo>
                      <a:pt x="105" y="150"/>
                      <a:pt x="109" y="146"/>
                      <a:pt x="109" y="140"/>
                    </a:cubicBezTo>
                    <a:cubicBezTo>
                      <a:pt x="109" y="140"/>
                      <a:pt x="109" y="139"/>
                      <a:pt x="109" y="139"/>
                    </a:cubicBezTo>
                    <a:cubicBezTo>
                      <a:pt x="111" y="140"/>
                      <a:pt x="114" y="140"/>
                      <a:pt x="117" y="140"/>
                    </a:cubicBezTo>
                    <a:cubicBezTo>
                      <a:pt x="131" y="140"/>
                      <a:pt x="142" y="129"/>
                      <a:pt x="142" y="116"/>
                    </a:cubicBezTo>
                    <a:cubicBezTo>
                      <a:pt x="145" y="117"/>
                      <a:pt x="148" y="117"/>
                      <a:pt x="152" y="117"/>
                    </a:cubicBezTo>
                    <a:cubicBezTo>
                      <a:pt x="166" y="117"/>
                      <a:pt x="177" y="106"/>
                      <a:pt x="177" y="93"/>
                    </a:cubicBezTo>
                    <a:cubicBezTo>
                      <a:pt x="177" y="90"/>
                      <a:pt x="176" y="87"/>
                      <a:pt x="175" y="84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89" y="84"/>
                      <a:pt x="200" y="74"/>
                      <a:pt x="200" y="62"/>
                    </a:cubicBezTo>
                    <a:close/>
                    <a:moveTo>
                      <a:pt x="117" y="147"/>
                    </a:moveTo>
                    <a:cubicBezTo>
                      <a:pt x="119" y="147"/>
                      <a:pt x="120" y="146"/>
                      <a:pt x="120" y="145"/>
                    </a:cubicBezTo>
                    <a:cubicBezTo>
                      <a:pt x="120" y="144"/>
                      <a:pt x="118" y="142"/>
                      <a:pt x="117" y="143"/>
                    </a:cubicBezTo>
                    <a:cubicBezTo>
                      <a:pt x="116" y="143"/>
                      <a:pt x="114" y="144"/>
                      <a:pt x="114" y="145"/>
                    </a:cubicBezTo>
                    <a:cubicBezTo>
                      <a:pt x="115" y="146"/>
                      <a:pt x="116" y="148"/>
                      <a:pt x="117" y="147"/>
                    </a:cubicBezTo>
                    <a:close/>
                    <a:moveTo>
                      <a:pt x="116" y="168"/>
                    </a:moveTo>
                    <a:cubicBezTo>
                      <a:pt x="113" y="168"/>
                      <a:pt x="111" y="170"/>
                      <a:pt x="111" y="173"/>
                    </a:cubicBezTo>
                    <a:cubicBezTo>
                      <a:pt x="111" y="176"/>
                      <a:pt x="114" y="178"/>
                      <a:pt x="117" y="178"/>
                    </a:cubicBezTo>
                    <a:cubicBezTo>
                      <a:pt x="120" y="178"/>
                      <a:pt x="122" y="175"/>
                      <a:pt x="122" y="173"/>
                    </a:cubicBezTo>
                    <a:cubicBezTo>
                      <a:pt x="122" y="170"/>
                      <a:pt x="119" y="167"/>
                      <a:pt x="116" y="168"/>
                    </a:cubicBezTo>
                    <a:close/>
                    <a:moveTo>
                      <a:pt x="116" y="155"/>
                    </a:moveTo>
                    <a:cubicBezTo>
                      <a:pt x="116" y="152"/>
                      <a:pt x="114" y="150"/>
                      <a:pt x="111" y="150"/>
                    </a:cubicBezTo>
                    <a:cubicBezTo>
                      <a:pt x="108" y="150"/>
                      <a:pt x="106" y="152"/>
                      <a:pt x="106" y="155"/>
                    </a:cubicBezTo>
                    <a:cubicBezTo>
                      <a:pt x="106" y="158"/>
                      <a:pt x="108" y="161"/>
                      <a:pt x="111" y="160"/>
                    </a:cubicBezTo>
                    <a:cubicBezTo>
                      <a:pt x="114" y="160"/>
                      <a:pt x="117" y="158"/>
                      <a:pt x="116" y="155"/>
                    </a:cubicBezTo>
                    <a:close/>
                    <a:moveTo>
                      <a:pt x="97" y="156"/>
                    </a:moveTo>
                    <a:cubicBezTo>
                      <a:pt x="92" y="156"/>
                      <a:pt x="89" y="159"/>
                      <a:pt x="89" y="164"/>
                    </a:cubicBezTo>
                    <a:cubicBezTo>
                      <a:pt x="89" y="168"/>
                      <a:pt x="93" y="172"/>
                      <a:pt x="98" y="172"/>
                    </a:cubicBezTo>
                    <a:cubicBezTo>
                      <a:pt x="102" y="172"/>
                      <a:pt x="106" y="168"/>
                      <a:pt x="106" y="163"/>
                    </a:cubicBezTo>
                    <a:cubicBezTo>
                      <a:pt x="106" y="159"/>
                      <a:pt x="102" y="155"/>
                      <a:pt x="97" y="1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344596" y="2481320"/>
              <a:ext cx="996661" cy="996661"/>
              <a:chOff x="5323937" y="1118720"/>
              <a:chExt cx="996661" cy="99666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5323937" y="1118720"/>
                <a:ext cx="996661" cy="9966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382992" y="1669454"/>
                <a:ext cx="894080" cy="306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智能识别</a:t>
                </a: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5585865" y="1222053"/>
                <a:ext cx="499202" cy="469980"/>
                <a:chOff x="5772150" y="3122613"/>
                <a:chExt cx="650876" cy="612775"/>
              </a:xfrm>
            </p:grpSpPr>
            <p:sp>
              <p:nvSpPr>
                <p:cNvPr id="31" name="Freeform 13"/>
                <p:cNvSpPr>
                  <a:spLocks noEditPoints="1"/>
                </p:cNvSpPr>
                <p:nvPr/>
              </p:nvSpPr>
              <p:spPr bwMode="auto">
                <a:xfrm>
                  <a:off x="5772150" y="3195638"/>
                  <a:ext cx="536575" cy="539750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14"/>
                <p:cNvSpPr/>
                <p:nvPr/>
              </p:nvSpPr>
              <p:spPr bwMode="auto">
                <a:xfrm>
                  <a:off x="5834063" y="3122613"/>
                  <a:ext cx="588963" cy="509588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696678" y="2781004"/>
              <a:ext cx="1337824" cy="692541"/>
              <a:chOff x="2207802" y="4007758"/>
              <a:chExt cx="1337824" cy="692541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2207802" y="4393594"/>
                <a:ext cx="1337824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AutoShape 61"/>
              <p:cNvSpPr>
                <a:spLocks noChangeAspect="1" noChangeArrowheads="1" noTextEdit="1"/>
              </p:cNvSpPr>
              <p:nvPr/>
            </p:nvSpPr>
            <p:spPr bwMode="auto">
              <a:xfrm>
                <a:off x="2704946" y="4007758"/>
                <a:ext cx="374015" cy="403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4" name="椭圆 93"/>
            <p:cNvSpPr/>
            <p:nvPr/>
          </p:nvSpPr>
          <p:spPr>
            <a:xfrm>
              <a:off x="1760548" y="3734259"/>
              <a:ext cx="1147584" cy="114758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676511" y="4355355"/>
              <a:ext cx="133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智能仓储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2092387" y="3886119"/>
              <a:ext cx="492532" cy="473497"/>
              <a:chOff x="5768975" y="3114675"/>
              <a:chExt cx="657225" cy="631825"/>
            </a:xfrm>
          </p:grpSpPr>
          <p:sp>
            <p:nvSpPr>
              <p:cNvPr id="99" name="Freeform 68"/>
              <p:cNvSpPr/>
              <p:nvPr/>
            </p:nvSpPr>
            <p:spPr bwMode="auto">
              <a:xfrm>
                <a:off x="5768975" y="3114675"/>
                <a:ext cx="657225" cy="174625"/>
              </a:xfrm>
              <a:custGeom>
                <a:avLst/>
                <a:gdLst>
                  <a:gd name="T0" fmla="*/ 207 w 414"/>
                  <a:gd name="T1" fmla="*/ 0 h 110"/>
                  <a:gd name="T2" fmla="*/ 311 w 414"/>
                  <a:gd name="T3" fmla="*/ 55 h 110"/>
                  <a:gd name="T4" fmla="*/ 414 w 414"/>
                  <a:gd name="T5" fmla="*/ 110 h 110"/>
                  <a:gd name="T6" fmla="*/ 207 w 414"/>
                  <a:gd name="T7" fmla="*/ 110 h 110"/>
                  <a:gd name="T8" fmla="*/ 0 w 414"/>
                  <a:gd name="T9" fmla="*/ 110 h 110"/>
                  <a:gd name="T10" fmla="*/ 103 w 414"/>
                  <a:gd name="T11" fmla="*/ 55 h 110"/>
                  <a:gd name="T12" fmla="*/ 207 w 414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4" h="110">
                    <a:moveTo>
                      <a:pt x="207" y="0"/>
                    </a:moveTo>
                    <a:lnTo>
                      <a:pt x="311" y="55"/>
                    </a:lnTo>
                    <a:lnTo>
                      <a:pt x="414" y="110"/>
                    </a:lnTo>
                    <a:lnTo>
                      <a:pt x="207" y="110"/>
                    </a:lnTo>
                    <a:lnTo>
                      <a:pt x="0" y="110"/>
                    </a:lnTo>
                    <a:lnTo>
                      <a:pt x="103" y="55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69"/>
              <p:cNvSpPr/>
              <p:nvPr/>
            </p:nvSpPr>
            <p:spPr bwMode="auto">
              <a:xfrm>
                <a:off x="5848350" y="3313113"/>
                <a:ext cx="65088" cy="334963"/>
              </a:xfrm>
              <a:custGeom>
                <a:avLst/>
                <a:gdLst>
                  <a:gd name="T0" fmla="*/ 17 w 17"/>
                  <a:gd name="T1" fmla="*/ 84 h 88"/>
                  <a:gd name="T2" fmla="*/ 14 w 17"/>
                  <a:gd name="T3" fmla="*/ 88 h 88"/>
                  <a:gd name="T4" fmla="*/ 3 w 17"/>
                  <a:gd name="T5" fmla="*/ 88 h 88"/>
                  <a:gd name="T6" fmla="*/ 0 w 17"/>
                  <a:gd name="T7" fmla="*/ 84 h 88"/>
                  <a:gd name="T8" fmla="*/ 0 w 17"/>
                  <a:gd name="T9" fmla="*/ 4 h 88"/>
                  <a:gd name="T10" fmla="*/ 3 w 17"/>
                  <a:gd name="T11" fmla="*/ 0 h 88"/>
                  <a:gd name="T12" fmla="*/ 14 w 17"/>
                  <a:gd name="T13" fmla="*/ 0 h 88"/>
                  <a:gd name="T14" fmla="*/ 17 w 17"/>
                  <a:gd name="T15" fmla="*/ 4 h 88"/>
                  <a:gd name="T16" fmla="*/ 17 w 17"/>
                  <a:gd name="T17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8">
                    <a:moveTo>
                      <a:pt x="17" y="84"/>
                    </a:moveTo>
                    <a:cubicBezTo>
                      <a:pt x="17" y="86"/>
                      <a:pt x="16" y="88"/>
                      <a:pt x="14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2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2"/>
                      <a:pt x="17" y="4"/>
                    </a:cubicBezTo>
                    <a:lnTo>
                      <a:pt x="17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70"/>
              <p:cNvSpPr/>
              <p:nvPr/>
            </p:nvSpPr>
            <p:spPr bwMode="auto">
              <a:xfrm>
                <a:off x="5818188" y="3302000"/>
                <a:ext cx="127000" cy="33338"/>
              </a:xfrm>
              <a:custGeom>
                <a:avLst/>
                <a:gdLst>
                  <a:gd name="T0" fmla="*/ 33 w 33"/>
                  <a:gd name="T1" fmla="*/ 7 h 9"/>
                  <a:gd name="T2" fmla="*/ 31 w 33"/>
                  <a:gd name="T3" fmla="*/ 9 h 9"/>
                  <a:gd name="T4" fmla="*/ 2 w 33"/>
                  <a:gd name="T5" fmla="*/ 9 h 9"/>
                  <a:gd name="T6" fmla="*/ 0 w 33"/>
                  <a:gd name="T7" fmla="*/ 7 h 9"/>
                  <a:gd name="T8" fmla="*/ 0 w 33"/>
                  <a:gd name="T9" fmla="*/ 3 h 9"/>
                  <a:gd name="T10" fmla="*/ 2 w 33"/>
                  <a:gd name="T11" fmla="*/ 0 h 9"/>
                  <a:gd name="T12" fmla="*/ 31 w 33"/>
                  <a:gd name="T13" fmla="*/ 0 h 9"/>
                  <a:gd name="T14" fmla="*/ 33 w 33"/>
                  <a:gd name="T15" fmla="*/ 3 h 9"/>
                  <a:gd name="T16" fmla="*/ 33 w 33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9">
                    <a:moveTo>
                      <a:pt x="33" y="7"/>
                    </a:moveTo>
                    <a:cubicBezTo>
                      <a:pt x="33" y="8"/>
                      <a:pt x="32" y="9"/>
                      <a:pt x="3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3"/>
                    </a:cubicBezTo>
                    <a:lnTo>
                      <a:pt x="33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Oval 71"/>
              <p:cNvSpPr>
                <a:spLocks noChangeArrowheads="1"/>
              </p:cNvSpPr>
              <p:nvPr/>
            </p:nvSpPr>
            <p:spPr bwMode="auto">
              <a:xfrm>
                <a:off x="5799138" y="3302000"/>
                <a:ext cx="57150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Oval 72"/>
              <p:cNvSpPr>
                <a:spLocks noChangeArrowheads="1"/>
              </p:cNvSpPr>
              <p:nvPr/>
            </p:nvSpPr>
            <p:spPr bwMode="auto">
              <a:xfrm>
                <a:off x="5907088" y="3302000"/>
                <a:ext cx="57150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3"/>
              <p:cNvSpPr/>
              <p:nvPr/>
            </p:nvSpPr>
            <p:spPr bwMode="auto">
              <a:xfrm>
                <a:off x="6062663" y="3313113"/>
                <a:ext cx="69850" cy="334963"/>
              </a:xfrm>
              <a:custGeom>
                <a:avLst/>
                <a:gdLst>
                  <a:gd name="T0" fmla="*/ 18 w 18"/>
                  <a:gd name="T1" fmla="*/ 84 h 88"/>
                  <a:gd name="T2" fmla="*/ 14 w 18"/>
                  <a:gd name="T3" fmla="*/ 88 h 88"/>
                  <a:gd name="T4" fmla="*/ 4 w 18"/>
                  <a:gd name="T5" fmla="*/ 88 h 88"/>
                  <a:gd name="T6" fmla="*/ 0 w 18"/>
                  <a:gd name="T7" fmla="*/ 84 h 88"/>
                  <a:gd name="T8" fmla="*/ 0 w 18"/>
                  <a:gd name="T9" fmla="*/ 4 h 88"/>
                  <a:gd name="T10" fmla="*/ 4 w 18"/>
                  <a:gd name="T11" fmla="*/ 0 h 88"/>
                  <a:gd name="T12" fmla="*/ 14 w 18"/>
                  <a:gd name="T13" fmla="*/ 0 h 88"/>
                  <a:gd name="T14" fmla="*/ 18 w 18"/>
                  <a:gd name="T15" fmla="*/ 4 h 88"/>
                  <a:gd name="T16" fmla="*/ 18 w 18"/>
                  <a:gd name="T17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88">
                    <a:moveTo>
                      <a:pt x="18" y="84"/>
                    </a:moveTo>
                    <a:cubicBezTo>
                      <a:pt x="18" y="86"/>
                      <a:pt x="16" y="88"/>
                      <a:pt x="14" y="88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2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8" y="2"/>
                      <a:pt x="18" y="4"/>
                    </a:cubicBezTo>
                    <a:lnTo>
                      <a:pt x="18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74"/>
              <p:cNvSpPr/>
              <p:nvPr/>
            </p:nvSpPr>
            <p:spPr bwMode="auto">
              <a:xfrm>
                <a:off x="6037263" y="3302000"/>
                <a:ext cx="122238" cy="33338"/>
              </a:xfrm>
              <a:custGeom>
                <a:avLst/>
                <a:gdLst>
                  <a:gd name="T0" fmla="*/ 32 w 32"/>
                  <a:gd name="T1" fmla="*/ 7 h 9"/>
                  <a:gd name="T2" fmla="*/ 30 w 32"/>
                  <a:gd name="T3" fmla="*/ 9 h 9"/>
                  <a:gd name="T4" fmla="*/ 2 w 32"/>
                  <a:gd name="T5" fmla="*/ 9 h 9"/>
                  <a:gd name="T6" fmla="*/ 0 w 32"/>
                  <a:gd name="T7" fmla="*/ 7 h 9"/>
                  <a:gd name="T8" fmla="*/ 0 w 32"/>
                  <a:gd name="T9" fmla="*/ 3 h 9"/>
                  <a:gd name="T10" fmla="*/ 2 w 32"/>
                  <a:gd name="T11" fmla="*/ 0 h 9"/>
                  <a:gd name="T12" fmla="*/ 30 w 32"/>
                  <a:gd name="T13" fmla="*/ 0 h 9"/>
                  <a:gd name="T14" fmla="*/ 32 w 32"/>
                  <a:gd name="T15" fmla="*/ 3 h 9"/>
                  <a:gd name="T16" fmla="*/ 32 w 32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9">
                    <a:moveTo>
                      <a:pt x="32" y="7"/>
                    </a:moveTo>
                    <a:cubicBezTo>
                      <a:pt x="32" y="8"/>
                      <a:pt x="31" y="9"/>
                      <a:pt x="30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3"/>
                    </a:cubicBezTo>
                    <a:lnTo>
                      <a:pt x="3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Oval 75"/>
              <p:cNvSpPr>
                <a:spLocks noChangeArrowheads="1"/>
              </p:cNvSpPr>
              <p:nvPr/>
            </p:nvSpPr>
            <p:spPr bwMode="auto">
              <a:xfrm>
                <a:off x="6016625" y="3302000"/>
                <a:ext cx="53975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Oval 76"/>
              <p:cNvSpPr>
                <a:spLocks noChangeArrowheads="1"/>
              </p:cNvSpPr>
              <p:nvPr/>
            </p:nvSpPr>
            <p:spPr bwMode="auto">
              <a:xfrm>
                <a:off x="6124575" y="3302000"/>
                <a:ext cx="53975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77"/>
              <p:cNvSpPr/>
              <p:nvPr/>
            </p:nvSpPr>
            <p:spPr bwMode="auto">
              <a:xfrm>
                <a:off x="6281738" y="3313113"/>
                <a:ext cx="65088" cy="334963"/>
              </a:xfrm>
              <a:custGeom>
                <a:avLst/>
                <a:gdLst>
                  <a:gd name="T0" fmla="*/ 17 w 17"/>
                  <a:gd name="T1" fmla="*/ 84 h 88"/>
                  <a:gd name="T2" fmla="*/ 14 w 17"/>
                  <a:gd name="T3" fmla="*/ 88 h 88"/>
                  <a:gd name="T4" fmla="*/ 3 w 17"/>
                  <a:gd name="T5" fmla="*/ 88 h 88"/>
                  <a:gd name="T6" fmla="*/ 0 w 17"/>
                  <a:gd name="T7" fmla="*/ 84 h 88"/>
                  <a:gd name="T8" fmla="*/ 0 w 17"/>
                  <a:gd name="T9" fmla="*/ 4 h 88"/>
                  <a:gd name="T10" fmla="*/ 3 w 17"/>
                  <a:gd name="T11" fmla="*/ 0 h 88"/>
                  <a:gd name="T12" fmla="*/ 14 w 17"/>
                  <a:gd name="T13" fmla="*/ 0 h 88"/>
                  <a:gd name="T14" fmla="*/ 17 w 17"/>
                  <a:gd name="T15" fmla="*/ 4 h 88"/>
                  <a:gd name="T16" fmla="*/ 17 w 17"/>
                  <a:gd name="T17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8">
                    <a:moveTo>
                      <a:pt x="17" y="84"/>
                    </a:moveTo>
                    <a:cubicBezTo>
                      <a:pt x="17" y="86"/>
                      <a:pt x="15" y="88"/>
                      <a:pt x="14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7" y="2"/>
                      <a:pt x="17" y="4"/>
                    </a:cubicBezTo>
                    <a:lnTo>
                      <a:pt x="17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78"/>
              <p:cNvSpPr/>
              <p:nvPr/>
            </p:nvSpPr>
            <p:spPr bwMode="auto">
              <a:xfrm>
                <a:off x="6249988" y="3302000"/>
                <a:ext cx="127000" cy="33338"/>
              </a:xfrm>
              <a:custGeom>
                <a:avLst/>
                <a:gdLst>
                  <a:gd name="T0" fmla="*/ 33 w 33"/>
                  <a:gd name="T1" fmla="*/ 7 h 9"/>
                  <a:gd name="T2" fmla="*/ 31 w 33"/>
                  <a:gd name="T3" fmla="*/ 9 h 9"/>
                  <a:gd name="T4" fmla="*/ 2 w 33"/>
                  <a:gd name="T5" fmla="*/ 9 h 9"/>
                  <a:gd name="T6" fmla="*/ 0 w 33"/>
                  <a:gd name="T7" fmla="*/ 7 h 9"/>
                  <a:gd name="T8" fmla="*/ 0 w 33"/>
                  <a:gd name="T9" fmla="*/ 3 h 9"/>
                  <a:gd name="T10" fmla="*/ 2 w 33"/>
                  <a:gd name="T11" fmla="*/ 0 h 9"/>
                  <a:gd name="T12" fmla="*/ 31 w 33"/>
                  <a:gd name="T13" fmla="*/ 0 h 9"/>
                  <a:gd name="T14" fmla="*/ 33 w 33"/>
                  <a:gd name="T15" fmla="*/ 3 h 9"/>
                  <a:gd name="T16" fmla="*/ 33 w 33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9">
                    <a:moveTo>
                      <a:pt x="33" y="7"/>
                    </a:moveTo>
                    <a:cubicBezTo>
                      <a:pt x="33" y="8"/>
                      <a:pt x="32" y="9"/>
                      <a:pt x="3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3"/>
                    </a:cubicBezTo>
                    <a:lnTo>
                      <a:pt x="33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Oval 79"/>
              <p:cNvSpPr>
                <a:spLocks noChangeArrowheads="1"/>
              </p:cNvSpPr>
              <p:nvPr/>
            </p:nvSpPr>
            <p:spPr bwMode="auto">
              <a:xfrm>
                <a:off x="6230938" y="330200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Oval 80"/>
              <p:cNvSpPr>
                <a:spLocks noChangeArrowheads="1"/>
              </p:cNvSpPr>
              <p:nvPr/>
            </p:nvSpPr>
            <p:spPr bwMode="auto">
              <a:xfrm>
                <a:off x="6338888" y="3302000"/>
                <a:ext cx="57150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81"/>
              <p:cNvSpPr/>
              <p:nvPr/>
            </p:nvSpPr>
            <p:spPr bwMode="auto">
              <a:xfrm>
                <a:off x="5834063" y="3663950"/>
                <a:ext cx="527050" cy="22225"/>
              </a:xfrm>
              <a:custGeom>
                <a:avLst/>
                <a:gdLst>
                  <a:gd name="T0" fmla="*/ 138 w 138"/>
                  <a:gd name="T1" fmla="*/ 3 h 6"/>
                  <a:gd name="T2" fmla="*/ 135 w 138"/>
                  <a:gd name="T3" fmla="*/ 6 h 6"/>
                  <a:gd name="T4" fmla="*/ 3 w 138"/>
                  <a:gd name="T5" fmla="*/ 6 h 6"/>
                  <a:gd name="T6" fmla="*/ 0 w 138"/>
                  <a:gd name="T7" fmla="*/ 3 h 6"/>
                  <a:gd name="T8" fmla="*/ 0 w 138"/>
                  <a:gd name="T9" fmla="*/ 3 h 6"/>
                  <a:gd name="T10" fmla="*/ 3 w 138"/>
                  <a:gd name="T11" fmla="*/ 0 h 6"/>
                  <a:gd name="T12" fmla="*/ 135 w 138"/>
                  <a:gd name="T13" fmla="*/ 0 h 6"/>
                  <a:gd name="T14" fmla="*/ 138 w 13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">
                    <a:moveTo>
                      <a:pt x="138" y="3"/>
                    </a:moveTo>
                    <a:cubicBezTo>
                      <a:pt x="138" y="5"/>
                      <a:pt x="137" y="6"/>
                      <a:pt x="13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7" y="0"/>
                      <a:pt x="138" y="1"/>
                      <a:pt x="13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2"/>
              <p:cNvSpPr/>
              <p:nvPr/>
            </p:nvSpPr>
            <p:spPr bwMode="auto">
              <a:xfrm>
                <a:off x="5834063" y="3694113"/>
                <a:ext cx="527050" cy="22225"/>
              </a:xfrm>
              <a:custGeom>
                <a:avLst/>
                <a:gdLst>
                  <a:gd name="T0" fmla="*/ 138 w 138"/>
                  <a:gd name="T1" fmla="*/ 3 h 6"/>
                  <a:gd name="T2" fmla="*/ 135 w 138"/>
                  <a:gd name="T3" fmla="*/ 6 h 6"/>
                  <a:gd name="T4" fmla="*/ 3 w 138"/>
                  <a:gd name="T5" fmla="*/ 6 h 6"/>
                  <a:gd name="T6" fmla="*/ 0 w 138"/>
                  <a:gd name="T7" fmla="*/ 3 h 6"/>
                  <a:gd name="T8" fmla="*/ 0 w 138"/>
                  <a:gd name="T9" fmla="*/ 3 h 6"/>
                  <a:gd name="T10" fmla="*/ 3 w 138"/>
                  <a:gd name="T11" fmla="*/ 0 h 6"/>
                  <a:gd name="T12" fmla="*/ 135 w 138"/>
                  <a:gd name="T13" fmla="*/ 0 h 6"/>
                  <a:gd name="T14" fmla="*/ 138 w 13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">
                    <a:moveTo>
                      <a:pt x="138" y="3"/>
                    </a:moveTo>
                    <a:cubicBezTo>
                      <a:pt x="138" y="5"/>
                      <a:pt x="137" y="6"/>
                      <a:pt x="13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7" y="0"/>
                      <a:pt x="138" y="1"/>
                      <a:pt x="13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83"/>
              <p:cNvSpPr/>
              <p:nvPr/>
            </p:nvSpPr>
            <p:spPr bwMode="auto">
              <a:xfrm>
                <a:off x="5834063" y="3724275"/>
                <a:ext cx="527050" cy="22225"/>
              </a:xfrm>
              <a:custGeom>
                <a:avLst/>
                <a:gdLst>
                  <a:gd name="T0" fmla="*/ 138 w 138"/>
                  <a:gd name="T1" fmla="*/ 3 h 6"/>
                  <a:gd name="T2" fmla="*/ 135 w 138"/>
                  <a:gd name="T3" fmla="*/ 6 h 6"/>
                  <a:gd name="T4" fmla="*/ 3 w 138"/>
                  <a:gd name="T5" fmla="*/ 6 h 6"/>
                  <a:gd name="T6" fmla="*/ 0 w 138"/>
                  <a:gd name="T7" fmla="*/ 3 h 6"/>
                  <a:gd name="T8" fmla="*/ 0 w 138"/>
                  <a:gd name="T9" fmla="*/ 3 h 6"/>
                  <a:gd name="T10" fmla="*/ 3 w 138"/>
                  <a:gd name="T11" fmla="*/ 0 h 6"/>
                  <a:gd name="T12" fmla="*/ 135 w 138"/>
                  <a:gd name="T13" fmla="*/ 0 h 6"/>
                  <a:gd name="T14" fmla="*/ 138 w 13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">
                    <a:moveTo>
                      <a:pt x="138" y="3"/>
                    </a:moveTo>
                    <a:cubicBezTo>
                      <a:pt x="138" y="4"/>
                      <a:pt x="137" y="6"/>
                      <a:pt x="13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7" y="0"/>
                      <a:pt x="138" y="1"/>
                      <a:pt x="13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7" name="矩形 116"/>
          <p:cNvSpPr/>
          <p:nvPr/>
        </p:nvSpPr>
        <p:spPr>
          <a:xfrm>
            <a:off x="642430" y="5389307"/>
            <a:ext cx="4508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本产品基于计算机视觉及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语言，以及多种算法而实现功能。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280" y="955675"/>
            <a:ext cx="6382385" cy="494728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9-gongzuojihua"/>
  <p:tag name="COMMONDATA" val="eyJoZGlkIjoiMmFkYzIyZTc0YjU0MmVlODY2MzJiNjA5YmVmNzVhZ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649_4*l_h_i*1_4_4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49_4*l_h_i*1_2_4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49_4*l_h_i*1_2_3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6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49_4*l_h_x*1_2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49_4*l_h_i*1_2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49_4*l_h_f*1_1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49_4*l_h_f*1_2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49_4*l_h_i*1_3_3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49_4*l_h_i*1_3_2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6*1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649_4*l_h_x*1_3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7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20.982677165353,&quot;width&quot;:8106.771653543307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49_4*l_h_f*1_3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649_4*l_h_i*1_4_3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649_4*l_h_i*1_4_2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69*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649_4*l_h_x*1_4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649_4*l_h_f*1_4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49_4*l_i*1_1"/>
  <p:tag name="KSO_WM_TEMPLATE_CATEGORY" val="diagram"/>
  <p:tag name="KSO_WM_TEMPLATE_INDEX" val="649"/>
  <p:tag name="KSO_WM_UNIT_LAYERLEVEL" val="1_1"/>
  <p:tag name="KSO_WM_TAG_VERSION" val="1.0"/>
  <p:tag name="KSO_WM_BEAUTIFY_FLAG" val="#wm#"/>
  <p:tag name="KSO_WM_UNIT_LINE_FORE_SCHEMECOLOR_INDEX" val="16"/>
  <p:tag name="KSO_WM_UNIT_LINE_FILL_TYPE" val="2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649_4*l_i*1_2"/>
  <p:tag name="KSO_WM_TEMPLATE_CATEGORY" val="diagram"/>
  <p:tag name="KSO_WM_TEMPLATE_INDEX" val="649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49_4*l_h_i*1_3_4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649_4*l_h_i*1_1_4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649_4*l_h_i*1_1_3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5*1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49_4*l_h_x*1_1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49_4*l_h_i*1_1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Microsoft Office PowerPoint</Application>
  <PresentationFormat>宽屏</PresentationFormat>
  <Paragraphs>159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思源黑体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红黑商业融资</dc:title>
  <dc:creator/>
  <cp:keywords>www.1ppt.com</cp:keywords>
  <dc:description>www.1ppt.com</dc:description>
  <cp:lastModifiedBy/>
  <cp:revision>12</cp:revision>
  <dcterms:created xsi:type="dcterms:W3CDTF">2017-04-23T09:34:00Z</dcterms:created>
  <dcterms:modified xsi:type="dcterms:W3CDTF">2022-05-10T07:05:29Z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1337144A10CB4E7298AA4ABBABE6396D</vt:lpwstr>
  </property>
  <property fmtid="{D5CDD505-2E9C-101B-9397-08002B2CF9AE}" pid="3" name="KSOProductBuildVer">
    <vt:lpwstr>2052-11.1.0.11636</vt:lpwstr>
  </property>
</Properties>
</file>