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61" r:id="rId5"/>
    <p:sldId id="258" r:id="rId6"/>
    <p:sldId id="259"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3A306F-5942-4532-9635-EA332A8459FD}"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00E86-72DA-437C-9698-DC76FE9C2D52}" type="slidenum">
              <a:rPr lang="en-US" smtClean="0"/>
              <a:t>‹#›</a:t>
            </a:fld>
            <a:endParaRPr lang="en-US"/>
          </a:p>
        </p:txBody>
      </p:sp>
    </p:spTree>
    <p:extLst>
      <p:ext uri="{BB962C8B-B14F-4D97-AF65-F5344CB8AC3E}">
        <p14:creationId xmlns:p14="http://schemas.microsoft.com/office/powerpoint/2010/main" val="467758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3A306F-5942-4532-9635-EA332A8459FD}" type="datetimeFigureOut">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300E86-72DA-437C-9698-DC76FE9C2D52}" type="slidenum">
              <a:rPr lang="en-US" smtClean="0"/>
              <a:t>‹#›</a:t>
            </a:fld>
            <a:endParaRPr lang="en-US"/>
          </a:p>
        </p:txBody>
      </p:sp>
    </p:spTree>
    <p:extLst>
      <p:ext uri="{BB962C8B-B14F-4D97-AF65-F5344CB8AC3E}">
        <p14:creationId xmlns:p14="http://schemas.microsoft.com/office/powerpoint/2010/main" val="3515352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A306F-5942-4532-9635-EA332A8459FD}"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00E86-72DA-437C-9698-DC76FE9C2D52}" type="slidenum">
              <a:rPr lang="en-US" smtClean="0"/>
              <a:t>‹#›</a:t>
            </a:fld>
            <a:endParaRPr lang="en-US"/>
          </a:p>
        </p:txBody>
      </p:sp>
    </p:spTree>
    <p:extLst>
      <p:ext uri="{BB962C8B-B14F-4D97-AF65-F5344CB8AC3E}">
        <p14:creationId xmlns:p14="http://schemas.microsoft.com/office/powerpoint/2010/main" val="2738259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13A306F-5942-4532-9635-EA332A8459FD}"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00E86-72DA-437C-9698-DC76FE9C2D52}" type="slidenum">
              <a:rPr lang="en-US" smtClean="0"/>
              <a:t>‹#›</a:t>
            </a:fld>
            <a:endParaRPr lang="en-US"/>
          </a:p>
        </p:txBody>
      </p:sp>
    </p:spTree>
    <p:extLst>
      <p:ext uri="{BB962C8B-B14F-4D97-AF65-F5344CB8AC3E}">
        <p14:creationId xmlns:p14="http://schemas.microsoft.com/office/powerpoint/2010/main" val="632710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13A306F-5942-4532-9635-EA332A8459FD}"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00E86-72DA-437C-9698-DC76FE9C2D52}" type="slidenum">
              <a:rPr lang="en-US" smtClean="0"/>
              <a:t>‹#›</a:t>
            </a:fld>
            <a:endParaRPr lang="en-US"/>
          </a:p>
        </p:txBody>
      </p:sp>
    </p:spTree>
    <p:extLst>
      <p:ext uri="{BB962C8B-B14F-4D97-AF65-F5344CB8AC3E}">
        <p14:creationId xmlns:p14="http://schemas.microsoft.com/office/powerpoint/2010/main" val="399667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A306F-5942-4532-9635-EA332A8459FD}"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00E86-72DA-437C-9698-DC76FE9C2D52}" type="slidenum">
              <a:rPr lang="en-US" smtClean="0"/>
              <a:t>‹#›</a:t>
            </a:fld>
            <a:endParaRPr lang="en-US"/>
          </a:p>
        </p:txBody>
      </p:sp>
    </p:spTree>
    <p:extLst>
      <p:ext uri="{BB962C8B-B14F-4D97-AF65-F5344CB8AC3E}">
        <p14:creationId xmlns:p14="http://schemas.microsoft.com/office/powerpoint/2010/main" val="314638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A306F-5942-4532-9635-EA332A8459FD}"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00E86-72DA-437C-9698-DC76FE9C2D52}" type="slidenum">
              <a:rPr lang="en-US" smtClean="0"/>
              <a:t>‹#›</a:t>
            </a:fld>
            <a:endParaRPr lang="en-US"/>
          </a:p>
        </p:txBody>
      </p:sp>
    </p:spTree>
    <p:extLst>
      <p:ext uri="{BB962C8B-B14F-4D97-AF65-F5344CB8AC3E}">
        <p14:creationId xmlns:p14="http://schemas.microsoft.com/office/powerpoint/2010/main" val="13695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A306F-5942-4532-9635-EA332A8459FD}"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00E86-72DA-437C-9698-DC76FE9C2D52}" type="slidenum">
              <a:rPr lang="en-US" smtClean="0"/>
              <a:t>‹#›</a:t>
            </a:fld>
            <a:endParaRPr lang="en-US"/>
          </a:p>
        </p:txBody>
      </p:sp>
    </p:spTree>
    <p:extLst>
      <p:ext uri="{BB962C8B-B14F-4D97-AF65-F5344CB8AC3E}">
        <p14:creationId xmlns:p14="http://schemas.microsoft.com/office/powerpoint/2010/main" val="3718791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A306F-5942-4532-9635-EA332A8459FD}"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00E86-72DA-437C-9698-DC76FE9C2D52}" type="slidenum">
              <a:rPr lang="en-US" smtClean="0"/>
              <a:t>‹#›</a:t>
            </a:fld>
            <a:endParaRPr lang="en-US"/>
          </a:p>
        </p:txBody>
      </p:sp>
    </p:spTree>
    <p:extLst>
      <p:ext uri="{BB962C8B-B14F-4D97-AF65-F5344CB8AC3E}">
        <p14:creationId xmlns:p14="http://schemas.microsoft.com/office/powerpoint/2010/main" val="3924855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A306F-5942-4532-9635-EA332A8459FD}"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00E86-72DA-437C-9698-DC76FE9C2D52}" type="slidenum">
              <a:rPr lang="en-US" smtClean="0"/>
              <a:t>‹#›</a:t>
            </a:fld>
            <a:endParaRPr lang="en-US"/>
          </a:p>
        </p:txBody>
      </p:sp>
    </p:spTree>
    <p:extLst>
      <p:ext uri="{BB962C8B-B14F-4D97-AF65-F5344CB8AC3E}">
        <p14:creationId xmlns:p14="http://schemas.microsoft.com/office/powerpoint/2010/main" val="756051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A306F-5942-4532-9635-EA332A8459FD}"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00E86-72DA-437C-9698-DC76FE9C2D52}" type="slidenum">
              <a:rPr lang="en-US" smtClean="0"/>
              <a:t>‹#›</a:t>
            </a:fld>
            <a:endParaRPr lang="en-US"/>
          </a:p>
        </p:txBody>
      </p:sp>
    </p:spTree>
    <p:extLst>
      <p:ext uri="{BB962C8B-B14F-4D97-AF65-F5344CB8AC3E}">
        <p14:creationId xmlns:p14="http://schemas.microsoft.com/office/powerpoint/2010/main" val="3300134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3A306F-5942-4532-9635-EA332A8459FD}" type="datetimeFigureOut">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300E86-72DA-437C-9698-DC76FE9C2D52}" type="slidenum">
              <a:rPr lang="en-US" smtClean="0"/>
              <a:t>‹#›</a:t>
            </a:fld>
            <a:endParaRPr lang="en-US"/>
          </a:p>
        </p:txBody>
      </p:sp>
    </p:spTree>
    <p:extLst>
      <p:ext uri="{BB962C8B-B14F-4D97-AF65-F5344CB8AC3E}">
        <p14:creationId xmlns:p14="http://schemas.microsoft.com/office/powerpoint/2010/main" val="63781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3A306F-5942-4532-9635-EA332A8459FD}" type="datetimeFigureOut">
              <a:rPr lang="en-US" smtClean="0"/>
              <a:t>8/4/2021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300E86-72DA-437C-9698-DC76FE9C2D52}" type="slidenum">
              <a:rPr lang="en-US" smtClean="0"/>
              <a:t>‹#›</a:t>
            </a:fld>
            <a:endParaRPr lang="en-US"/>
          </a:p>
        </p:txBody>
      </p:sp>
    </p:spTree>
    <p:extLst>
      <p:ext uri="{BB962C8B-B14F-4D97-AF65-F5344CB8AC3E}">
        <p14:creationId xmlns:p14="http://schemas.microsoft.com/office/powerpoint/2010/main" val="410236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3A306F-5942-4532-9635-EA332A8459FD}" type="datetimeFigureOut">
              <a:rPr lang="en-US" smtClean="0"/>
              <a:t>8/4/2021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300E86-72DA-437C-9698-DC76FE9C2D52}" type="slidenum">
              <a:rPr lang="en-US" smtClean="0"/>
              <a:t>‹#›</a:t>
            </a:fld>
            <a:endParaRPr lang="en-US"/>
          </a:p>
        </p:txBody>
      </p:sp>
    </p:spTree>
    <p:extLst>
      <p:ext uri="{BB962C8B-B14F-4D97-AF65-F5344CB8AC3E}">
        <p14:creationId xmlns:p14="http://schemas.microsoft.com/office/powerpoint/2010/main" val="107213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3A306F-5942-4532-9635-EA332A8459FD}" type="datetimeFigureOut">
              <a:rPr lang="en-US" smtClean="0"/>
              <a:t>8/4/2021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300E86-72DA-437C-9698-DC76FE9C2D52}" type="slidenum">
              <a:rPr lang="en-US" smtClean="0"/>
              <a:t>‹#›</a:t>
            </a:fld>
            <a:endParaRPr lang="en-US"/>
          </a:p>
        </p:txBody>
      </p:sp>
    </p:spTree>
    <p:extLst>
      <p:ext uri="{BB962C8B-B14F-4D97-AF65-F5344CB8AC3E}">
        <p14:creationId xmlns:p14="http://schemas.microsoft.com/office/powerpoint/2010/main" val="230642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3A306F-5942-4532-9635-EA332A8459FD}" type="datetimeFigureOut">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300E86-72DA-437C-9698-DC76FE9C2D52}" type="slidenum">
              <a:rPr lang="en-US" smtClean="0"/>
              <a:t>‹#›</a:t>
            </a:fld>
            <a:endParaRPr lang="en-US"/>
          </a:p>
        </p:txBody>
      </p:sp>
    </p:spTree>
    <p:extLst>
      <p:ext uri="{BB962C8B-B14F-4D97-AF65-F5344CB8AC3E}">
        <p14:creationId xmlns:p14="http://schemas.microsoft.com/office/powerpoint/2010/main" val="3489079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413A306F-5942-4532-9635-EA332A8459FD}" type="datetimeFigureOut">
              <a:rPr lang="en-US" smtClean="0"/>
              <a:t>8/4/2021</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53300E86-72DA-437C-9698-DC76FE9C2D52}" type="slidenum">
              <a:rPr lang="en-US" smtClean="0"/>
              <a:t>‹#›</a:t>
            </a:fld>
            <a:endParaRPr lang="en-US"/>
          </a:p>
        </p:txBody>
      </p:sp>
    </p:spTree>
    <p:extLst>
      <p:ext uri="{BB962C8B-B14F-4D97-AF65-F5344CB8AC3E}">
        <p14:creationId xmlns:p14="http://schemas.microsoft.com/office/powerpoint/2010/main" val="1399489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13A306F-5942-4532-9635-EA332A8459FD}" type="datetimeFigureOut">
              <a:rPr lang="en-US" smtClean="0"/>
              <a:t>8/4/2021</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3300E86-72DA-437C-9698-DC76FE9C2D52}" type="slidenum">
              <a:rPr lang="en-US" smtClean="0"/>
              <a:t>‹#›</a:t>
            </a:fld>
            <a:endParaRPr lang="en-US"/>
          </a:p>
        </p:txBody>
      </p:sp>
    </p:spTree>
    <p:extLst>
      <p:ext uri="{BB962C8B-B14F-4D97-AF65-F5344CB8AC3E}">
        <p14:creationId xmlns:p14="http://schemas.microsoft.com/office/powerpoint/2010/main" val="23518628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youtu.be/FfWpgLFMI7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E520E-6A60-4453-A8A1-5ADCBD68ACC3}"/>
              </a:ext>
            </a:extLst>
          </p:cNvPr>
          <p:cNvSpPr>
            <a:spLocks noGrp="1"/>
          </p:cNvSpPr>
          <p:nvPr>
            <p:ph type="ctrTitle"/>
          </p:nvPr>
        </p:nvSpPr>
        <p:spPr/>
        <p:txBody>
          <a:bodyPr/>
          <a:lstStyle/>
          <a:p>
            <a:r>
              <a:rPr lang="en-US" dirty="0"/>
              <a:t>BANDIT GAME</a:t>
            </a:r>
            <a:br>
              <a:rPr lang="en-US" dirty="0"/>
            </a:br>
            <a:endParaRPr lang="en-US" dirty="0"/>
          </a:p>
        </p:txBody>
      </p:sp>
      <p:sp>
        <p:nvSpPr>
          <p:cNvPr id="3" name="Subtitle 2">
            <a:extLst>
              <a:ext uri="{FF2B5EF4-FFF2-40B4-BE49-F238E27FC236}">
                <a16:creationId xmlns:a16="http://schemas.microsoft.com/office/drawing/2014/main" id="{969BC096-C242-40BA-8FA9-93DCA7188DD7}"/>
              </a:ext>
            </a:extLst>
          </p:cNvPr>
          <p:cNvSpPr>
            <a:spLocks noGrp="1"/>
          </p:cNvSpPr>
          <p:nvPr>
            <p:ph type="subTitle" idx="1"/>
          </p:nvPr>
        </p:nvSpPr>
        <p:spPr/>
        <p:txBody>
          <a:bodyPr/>
          <a:lstStyle/>
          <a:p>
            <a:r>
              <a:rPr lang="en-US" dirty="0"/>
              <a:t>ABDULLAH AAMIR</a:t>
            </a:r>
          </a:p>
          <a:p>
            <a:r>
              <a:rPr lang="en-US" dirty="0"/>
              <a:t>ZAKI MAJID</a:t>
            </a:r>
          </a:p>
          <a:p>
            <a:r>
              <a:rPr lang="en-US" dirty="0"/>
              <a:t>MUHAMMAD HASSAN SHAFIQ</a:t>
            </a:r>
          </a:p>
        </p:txBody>
      </p:sp>
    </p:spTree>
    <p:extLst>
      <p:ext uri="{BB962C8B-B14F-4D97-AF65-F5344CB8AC3E}">
        <p14:creationId xmlns:p14="http://schemas.microsoft.com/office/powerpoint/2010/main" val="2193233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32250-5316-4DC5-BC7F-F8219C28A8E1}"/>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7941F646-729B-4A55-915B-4D8E8768CCB5}"/>
              </a:ext>
            </a:extLst>
          </p:cNvPr>
          <p:cNvSpPr>
            <a:spLocks noGrp="1"/>
          </p:cNvSpPr>
          <p:nvPr>
            <p:ph idx="1"/>
          </p:nvPr>
        </p:nvSpPr>
        <p:spPr/>
        <p:txBody>
          <a:bodyPr/>
          <a:lstStyle/>
          <a:p>
            <a:r>
              <a:rPr lang="en-US" dirty="0"/>
              <a:t>Overview</a:t>
            </a:r>
          </a:p>
          <a:p>
            <a:r>
              <a:rPr lang="en-US" dirty="0"/>
              <a:t>Objectives</a:t>
            </a:r>
          </a:p>
          <a:p>
            <a:r>
              <a:rPr lang="en-US" dirty="0"/>
              <a:t>Description</a:t>
            </a:r>
          </a:p>
          <a:p>
            <a:r>
              <a:rPr lang="en-US" dirty="0"/>
              <a:t>Challenges</a:t>
            </a:r>
          </a:p>
          <a:p>
            <a:r>
              <a:rPr lang="en-US" dirty="0"/>
              <a:t>Work Distribution</a:t>
            </a:r>
          </a:p>
          <a:p>
            <a:r>
              <a:rPr lang="en-US" dirty="0"/>
              <a:t>References</a:t>
            </a:r>
          </a:p>
          <a:p>
            <a:endParaRPr lang="en-US" dirty="0"/>
          </a:p>
          <a:p>
            <a:pPr marL="0" indent="0">
              <a:buNone/>
            </a:pPr>
            <a:endParaRPr lang="en-US" dirty="0"/>
          </a:p>
        </p:txBody>
      </p:sp>
    </p:spTree>
    <p:extLst>
      <p:ext uri="{BB962C8B-B14F-4D97-AF65-F5344CB8AC3E}">
        <p14:creationId xmlns:p14="http://schemas.microsoft.com/office/powerpoint/2010/main" val="1069494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3844B-0FF3-42D8-9132-1690B065B4FC}"/>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C66627F9-1115-44F3-8235-814A5CAF77D0}"/>
              </a:ext>
            </a:extLst>
          </p:cNvPr>
          <p:cNvSpPr>
            <a:spLocks noGrp="1"/>
          </p:cNvSpPr>
          <p:nvPr>
            <p:ph idx="1"/>
          </p:nvPr>
        </p:nvSpPr>
        <p:spPr/>
        <p:txBody>
          <a:bodyPr/>
          <a:lstStyle/>
          <a:p>
            <a:r>
              <a:rPr lang="en-US" sz="2000" dirty="0">
                <a:effectLst/>
                <a:latin typeface="Times New Roman" panose="02020603050405020304" pitchFamily="18" charset="0"/>
                <a:ea typeface="Times New Roman" panose="02020603050405020304" pitchFamily="18" charset="0"/>
              </a:rPr>
              <a:t>Implementation of graphs and Dijkstra Algorithm to build a game. A python file will be used and traversed to create a map. The map of the game will be tile based in which the player will move tile to tile to collect coins controlled by arrow keys. The Map will be made from graphs. There will be another character in the game, the police officer who would be following the player and will try to catch him before he collects all the coins. If the player is successful in collecting all the coins without being caught he/she wins the game, and if th</a:t>
            </a:r>
            <a:r>
              <a:rPr lang="en-US" dirty="0">
                <a:effectLst/>
                <a:latin typeface="Times New Roman" panose="02020603050405020304" pitchFamily="18" charset="0"/>
                <a:ea typeface="Times New Roman" panose="02020603050405020304" pitchFamily="18" charset="0"/>
              </a:rPr>
              <a:t>e player gets caught he/she loses and the game ends.</a:t>
            </a:r>
            <a:endParaRPr lang="en-US" dirty="0"/>
          </a:p>
        </p:txBody>
      </p:sp>
    </p:spTree>
    <p:extLst>
      <p:ext uri="{BB962C8B-B14F-4D97-AF65-F5344CB8AC3E}">
        <p14:creationId xmlns:p14="http://schemas.microsoft.com/office/powerpoint/2010/main" val="856146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A768-1793-41AF-BF4E-6B099F20DBFE}"/>
              </a:ext>
            </a:extLst>
          </p:cNvPr>
          <p:cNvSpPr>
            <a:spLocks noGrp="1"/>
          </p:cNvSpPr>
          <p:nvPr>
            <p:ph type="title"/>
          </p:nvPr>
        </p:nvSpPr>
        <p:spPr/>
        <p:txBody>
          <a:bodyPr/>
          <a:lstStyle/>
          <a:p>
            <a:r>
              <a:rPr lang="en-US" dirty="0"/>
              <a:t>Objectives	</a:t>
            </a:r>
          </a:p>
        </p:txBody>
      </p:sp>
      <p:sp>
        <p:nvSpPr>
          <p:cNvPr id="3" name="Content Placeholder 2">
            <a:extLst>
              <a:ext uri="{FF2B5EF4-FFF2-40B4-BE49-F238E27FC236}">
                <a16:creationId xmlns:a16="http://schemas.microsoft.com/office/drawing/2014/main" id="{74481505-FCE6-4ED4-B841-5ADE169A78B7}"/>
              </a:ext>
            </a:extLst>
          </p:cNvPr>
          <p:cNvSpPr>
            <a:spLocks noGrp="1"/>
          </p:cNvSpPr>
          <p:nvPr>
            <p:ph idx="1"/>
          </p:nvPr>
        </p:nvSpPr>
        <p:spPr/>
        <p:txBody>
          <a:bodyPr/>
          <a:lstStyle/>
          <a:p>
            <a:r>
              <a:rPr lang="en-US" dirty="0"/>
              <a:t>Game design (Display, player images, color</a:t>
            </a:r>
          </a:p>
          <a:p>
            <a:r>
              <a:rPr lang="en-US" dirty="0"/>
              <a:t>Use of </a:t>
            </a:r>
            <a:r>
              <a:rPr lang="en-US" dirty="0" err="1"/>
              <a:t>dsa</a:t>
            </a:r>
            <a:r>
              <a:rPr lang="en-US" dirty="0"/>
              <a:t> techniques </a:t>
            </a:r>
          </a:p>
          <a:p>
            <a:pPr lvl="1"/>
            <a:r>
              <a:rPr lang="en-US" dirty="0"/>
              <a:t>Dijkstra algorithm</a:t>
            </a:r>
          </a:p>
          <a:p>
            <a:pPr lvl="1"/>
            <a:r>
              <a:rPr lang="en-US" dirty="0"/>
              <a:t>Graph traversal</a:t>
            </a:r>
          </a:p>
          <a:p>
            <a:pPr marL="0" indent="0">
              <a:buNone/>
            </a:pPr>
            <a:endParaRPr lang="en-US" dirty="0"/>
          </a:p>
        </p:txBody>
      </p:sp>
    </p:spTree>
    <p:extLst>
      <p:ext uri="{BB962C8B-B14F-4D97-AF65-F5344CB8AC3E}">
        <p14:creationId xmlns:p14="http://schemas.microsoft.com/office/powerpoint/2010/main" val="1992145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2E54E-E11B-499A-B69C-B2B609AF2EDC}"/>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282CB987-C3B1-4CD1-AF5C-86C77620060C}"/>
              </a:ext>
            </a:extLst>
          </p:cNvPr>
          <p:cNvSpPr>
            <a:spLocks noGrp="1"/>
          </p:cNvSpPr>
          <p:nvPr>
            <p:ph idx="1"/>
          </p:nvPr>
        </p:nvSpPr>
        <p:spPr/>
        <p:txBody>
          <a:bodyPr/>
          <a:lstStyle/>
          <a:p>
            <a:r>
              <a:rPr lang="en-US" dirty="0" err="1"/>
              <a:t>Pygame</a:t>
            </a:r>
            <a:r>
              <a:rPr lang="en-US" dirty="0"/>
              <a:t> has been used to build this game.</a:t>
            </a:r>
          </a:p>
          <a:p>
            <a:r>
              <a:rPr lang="en-US" dirty="0"/>
              <a:t>Python and sound libraries of </a:t>
            </a:r>
            <a:r>
              <a:rPr lang="en-US" dirty="0" err="1"/>
              <a:t>pygame</a:t>
            </a:r>
            <a:r>
              <a:rPr lang="en-US" dirty="0"/>
              <a:t> were used.</a:t>
            </a:r>
          </a:p>
          <a:p>
            <a:r>
              <a:rPr lang="en-US" dirty="0"/>
              <a:t>A total of nine functions were used, the tenth function was used to call the game.</a:t>
            </a:r>
          </a:p>
          <a:p>
            <a:pPr marL="0" indent="0">
              <a:buNone/>
            </a:pPr>
            <a:endParaRPr lang="en-US" dirty="0"/>
          </a:p>
        </p:txBody>
      </p:sp>
    </p:spTree>
    <p:extLst>
      <p:ext uri="{BB962C8B-B14F-4D97-AF65-F5344CB8AC3E}">
        <p14:creationId xmlns:p14="http://schemas.microsoft.com/office/powerpoint/2010/main" val="2575299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0E76-924D-4AD1-9EC7-70C6FBA0B271}"/>
              </a:ext>
            </a:extLst>
          </p:cNvPr>
          <p:cNvSpPr>
            <a:spLocks noGrp="1"/>
          </p:cNvSpPr>
          <p:nvPr>
            <p:ph type="title"/>
          </p:nvPr>
        </p:nvSpPr>
        <p:spPr/>
        <p:txBody>
          <a:bodyPr/>
          <a:lstStyle/>
          <a:p>
            <a:br>
              <a:rPr lang="en-US" dirty="0"/>
            </a:br>
            <a:r>
              <a:rPr lang="en-US" dirty="0"/>
              <a:t>challenges</a:t>
            </a:r>
          </a:p>
        </p:txBody>
      </p:sp>
      <p:sp>
        <p:nvSpPr>
          <p:cNvPr id="3" name="Content Placeholder 2">
            <a:extLst>
              <a:ext uri="{FF2B5EF4-FFF2-40B4-BE49-F238E27FC236}">
                <a16:creationId xmlns:a16="http://schemas.microsoft.com/office/drawing/2014/main" id="{CE8B04AF-BA95-424A-BEEF-487EE36414B4}"/>
              </a:ext>
            </a:extLst>
          </p:cNvPr>
          <p:cNvSpPr>
            <a:spLocks noGrp="1"/>
          </p:cNvSpPr>
          <p:nvPr>
            <p:ph idx="1"/>
          </p:nvPr>
        </p:nvSpPr>
        <p:spPr/>
        <p:txBody>
          <a:bodyPr/>
          <a:lstStyle/>
          <a:p>
            <a:r>
              <a:rPr lang="en-US" dirty="0"/>
              <a:t>Basic learning of </a:t>
            </a:r>
            <a:r>
              <a:rPr lang="en-US" dirty="0" err="1"/>
              <a:t>pygames</a:t>
            </a:r>
            <a:r>
              <a:rPr lang="en-US" dirty="0"/>
              <a:t>.</a:t>
            </a:r>
          </a:p>
          <a:p>
            <a:r>
              <a:rPr lang="en-US" dirty="0"/>
              <a:t>Debugging of errors.</a:t>
            </a:r>
          </a:p>
          <a:p>
            <a:r>
              <a:rPr lang="en-US" dirty="0"/>
              <a:t>Implementation of </a:t>
            </a:r>
            <a:r>
              <a:rPr lang="en-US" dirty="0" err="1"/>
              <a:t>dsa</a:t>
            </a:r>
            <a:r>
              <a:rPr lang="en-US" dirty="0"/>
              <a:t> techniques in the project.</a:t>
            </a:r>
          </a:p>
          <a:p>
            <a:r>
              <a:rPr lang="en-US" dirty="0"/>
              <a:t>To make the game more appealing to the eye.</a:t>
            </a:r>
          </a:p>
          <a:p>
            <a:pPr marL="0" indent="0">
              <a:buNone/>
            </a:pPr>
            <a:endParaRPr lang="en-US" dirty="0"/>
          </a:p>
        </p:txBody>
      </p:sp>
    </p:spTree>
    <p:extLst>
      <p:ext uri="{BB962C8B-B14F-4D97-AF65-F5344CB8AC3E}">
        <p14:creationId xmlns:p14="http://schemas.microsoft.com/office/powerpoint/2010/main" val="291740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496A5-6239-471F-955D-01E71AB8F0E9}"/>
              </a:ext>
            </a:extLst>
          </p:cNvPr>
          <p:cNvSpPr>
            <a:spLocks noGrp="1"/>
          </p:cNvSpPr>
          <p:nvPr>
            <p:ph type="title"/>
          </p:nvPr>
        </p:nvSpPr>
        <p:spPr/>
        <p:txBody>
          <a:bodyPr/>
          <a:lstStyle/>
          <a:p>
            <a:r>
              <a:rPr lang="en-US" dirty="0"/>
              <a:t>Work distribution</a:t>
            </a:r>
          </a:p>
        </p:txBody>
      </p:sp>
      <p:sp>
        <p:nvSpPr>
          <p:cNvPr id="3" name="Content Placeholder 2">
            <a:extLst>
              <a:ext uri="{FF2B5EF4-FFF2-40B4-BE49-F238E27FC236}">
                <a16:creationId xmlns:a16="http://schemas.microsoft.com/office/drawing/2014/main" id="{F10F6966-DCAF-44F2-92D4-039508897214}"/>
              </a:ext>
            </a:extLst>
          </p:cNvPr>
          <p:cNvSpPr>
            <a:spLocks noGrp="1"/>
          </p:cNvSpPr>
          <p:nvPr>
            <p:ph idx="1"/>
          </p:nvPr>
        </p:nvSpPr>
        <p:spPr/>
        <p:txBody>
          <a:bodyPr/>
          <a:lstStyle/>
          <a:p>
            <a:r>
              <a:rPr lang="en-US" dirty="0"/>
              <a:t>Muhammad Hassan Shafiq</a:t>
            </a:r>
          </a:p>
          <a:p>
            <a:pPr lvl="1"/>
            <a:r>
              <a:rPr lang="en-US" dirty="0"/>
              <a:t>Game design</a:t>
            </a:r>
          </a:p>
          <a:p>
            <a:r>
              <a:rPr lang="en-US" dirty="0" err="1"/>
              <a:t>Zaki</a:t>
            </a:r>
            <a:r>
              <a:rPr lang="en-US" dirty="0"/>
              <a:t> </a:t>
            </a:r>
            <a:r>
              <a:rPr lang="en-US" dirty="0" err="1"/>
              <a:t>majid</a:t>
            </a:r>
            <a:endParaRPr lang="en-US" dirty="0"/>
          </a:p>
          <a:p>
            <a:pPr lvl="1"/>
            <a:r>
              <a:rPr lang="en-US" dirty="0"/>
              <a:t>Map design</a:t>
            </a:r>
          </a:p>
          <a:p>
            <a:r>
              <a:rPr lang="en-US" dirty="0"/>
              <a:t>Abdullah </a:t>
            </a:r>
            <a:r>
              <a:rPr lang="en-US" dirty="0" err="1"/>
              <a:t>amir</a:t>
            </a:r>
            <a:endParaRPr lang="en-US" dirty="0"/>
          </a:p>
          <a:p>
            <a:pPr lvl="1"/>
            <a:r>
              <a:rPr lang="en-US" dirty="0"/>
              <a:t>Implementation of Dijkstra algorithm.</a:t>
            </a:r>
          </a:p>
        </p:txBody>
      </p:sp>
    </p:spTree>
    <p:extLst>
      <p:ext uri="{BB962C8B-B14F-4D97-AF65-F5344CB8AC3E}">
        <p14:creationId xmlns:p14="http://schemas.microsoft.com/office/powerpoint/2010/main" val="2116582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5444-847B-437F-9400-87CB1127914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E58E0D6-52C2-43D6-9E38-177F3F3468BC}"/>
              </a:ext>
            </a:extLst>
          </p:cNvPr>
          <p:cNvSpPr>
            <a:spLocks noGrp="1"/>
          </p:cNvSpPr>
          <p:nvPr>
            <p:ph idx="1"/>
          </p:nvPr>
        </p:nvSpPr>
        <p:spPr/>
        <p:txBody>
          <a:bodyPr/>
          <a:lstStyle/>
          <a:p>
            <a:r>
              <a:rPr lang="en-US" dirty="0">
                <a:hlinkClick r:id="rId2"/>
              </a:rPr>
              <a:t>https://youtu.be/FfWpgLFMI7w</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12535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8E88-EE10-427C-BC14-82262BFB772E}"/>
              </a:ext>
            </a:extLst>
          </p:cNvPr>
          <p:cNvSpPr>
            <a:spLocks noGrp="1"/>
          </p:cNvSpPr>
          <p:nvPr>
            <p:ph type="title"/>
          </p:nvPr>
        </p:nvSpPr>
        <p:spPr>
          <a:xfrm>
            <a:off x="1751012" y="2524124"/>
            <a:ext cx="8593138" cy="1443631"/>
          </a:xfrm>
        </p:spPr>
        <p:txBody>
          <a:bodyPr/>
          <a:lstStyle/>
          <a:p>
            <a:pPr algn="ctr"/>
            <a:r>
              <a:rPr lang="en-US" dirty="0"/>
              <a:t>THANK YOU!</a:t>
            </a:r>
          </a:p>
        </p:txBody>
      </p:sp>
      <p:sp>
        <p:nvSpPr>
          <p:cNvPr id="3" name="Text Placeholder 2">
            <a:extLst>
              <a:ext uri="{FF2B5EF4-FFF2-40B4-BE49-F238E27FC236}">
                <a16:creationId xmlns:a16="http://schemas.microsoft.com/office/drawing/2014/main" id="{AB062224-393F-4305-95A1-285A903332F1}"/>
              </a:ext>
            </a:extLst>
          </p:cNvPr>
          <p:cNvSpPr>
            <a:spLocks noGrp="1"/>
          </p:cNvSpPr>
          <p:nvPr>
            <p:ph type="body" idx="1"/>
          </p:nvPr>
        </p:nvSpPr>
        <p:spPr>
          <a:xfrm flipH="1" flipV="1">
            <a:off x="10437812" y="5637780"/>
            <a:ext cx="45719" cy="45719"/>
          </a:xfrm>
        </p:spPr>
        <p:txBody>
          <a:bodyPr>
            <a:normAutofit fontScale="25000" lnSpcReduction="20000"/>
          </a:bodyPr>
          <a:lstStyle/>
          <a:p>
            <a:endParaRPr lang="en-US" dirty="0"/>
          </a:p>
        </p:txBody>
      </p:sp>
    </p:spTree>
    <p:extLst>
      <p:ext uri="{BB962C8B-B14F-4D97-AF65-F5344CB8AC3E}">
        <p14:creationId xmlns:p14="http://schemas.microsoft.com/office/powerpoint/2010/main" val="10622013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105</TotalTime>
  <Words>259</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Times New Roman</vt:lpstr>
      <vt:lpstr>Mesh</vt:lpstr>
      <vt:lpstr>BANDIT GAME </vt:lpstr>
      <vt:lpstr>Table of contents</vt:lpstr>
      <vt:lpstr>Overview</vt:lpstr>
      <vt:lpstr>Objectives </vt:lpstr>
      <vt:lpstr>Description</vt:lpstr>
      <vt:lpstr> challenges</vt:lpstr>
      <vt:lpstr>Work distribution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BANDIT GAME </dc:title>
  <dc:creator>Hassan Shafiq</dc:creator>
  <cp:lastModifiedBy>Hassan Shafiq</cp:lastModifiedBy>
  <cp:revision>3</cp:revision>
  <dcterms:created xsi:type="dcterms:W3CDTF">2021-08-04T14:12:22Z</dcterms:created>
  <dcterms:modified xsi:type="dcterms:W3CDTF">2021-08-04T18:51:43Z</dcterms:modified>
</cp:coreProperties>
</file>