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D8-2A9D-4501-94DD-FEF640A56828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D402-0A76-41FC-824F-CC6D8DA0EE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728" y="0"/>
            <a:ext cx="91634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67" y="0"/>
            <a:ext cx="91633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259"/>
            <a:ext cx="9119784" cy="687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803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108" y="0"/>
            <a:ext cx="91682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680"/>
            <a:ext cx="9143999" cy="688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43" y="0"/>
            <a:ext cx="91536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108" y="0"/>
            <a:ext cx="91682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17" y="0"/>
            <a:ext cx="91488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5436"/>
            <a:ext cx="9136766" cy="686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703"/>
            <a:ext cx="9173120" cy="683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108" y="0"/>
            <a:ext cx="91682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8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46"/>
            <a:ext cx="9144000" cy="691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280" y="0"/>
            <a:ext cx="915855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8142"/>
            <a:ext cx="9119935" cy="6876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6356"/>
            <a:ext cx="9144000" cy="689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全屏显示(4:3)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MengZihan</dc:creator>
  <cp:lastModifiedBy>MengZihan</cp:lastModifiedBy>
  <cp:revision>1</cp:revision>
  <dcterms:created xsi:type="dcterms:W3CDTF">2018-10-23T10:10:03Z</dcterms:created>
  <dcterms:modified xsi:type="dcterms:W3CDTF">2018-10-23T10:20:52Z</dcterms:modified>
</cp:coreProperties>
</file>