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1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4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DC54DB-A5EC-4E59-A26D-79347DB63BA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B60C3D-6645-4589-B214-4476434E24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5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304E-5AFA-42B7-9AB3-02FBA63D8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4687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ارائه پروژه درس بازی سازی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15E36-64E7-46C1-994F-4DE577F51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اعضای گروه:</a:t>
            </a:r>
          </a:p>
          <a:p>
            <a:r>
              <a:rPr lang="fa-IR" dirty="0">
                <a:cs typeface="B Nazanin" panose="00000400000000000000" pitchFamily="2" charset="-78"/>
              </a:rPr>
              <a:t>غزل زمانی نژاد </a:t>
            </a:r>
          </a:p>
          <a:p>
            <a:r>
              <a:rPr lang="fa-IR" dirty="0">
                <a:cs typeface="B Nazanin" panose="00000400000000000000" pitchFamily="2" charset="-78"/>
              </a:rPr>
              <a:t>زهرا محمودزاده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459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0D1E3-2274-4A2C-B0BD-77152CD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فاز پروتوتایپ: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FC5E8-6CB3-4576-A8E4-1ADCD2A33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پیدا کردن </a:t>
            </a:r>
            <a:r>
              <a:rPr lang="en-US" dirty="0">
                <a:cs typeface="B Nazanin" panose="00000400000000000000" pitchFamily="2" charset="-78"/>
              </a:rPr>
              <a:t>assets</a:t>
            </a:r>
            <a:r>
              <a:rPr lang="fa-IR" dirty="0">
                <a:cs typeface="B Nazanin" panose="00000400000000000000" pitchFamily="2" charset="-78"/>
              </a:rPr>
              <a:t> مورد نیاز برای بازی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ایجاد پروژه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یک تابع برای ساختن رندوم </a:t>
            </a:r>
            <a:r>
              <a:rPr lang="en-US" dirty="0">
                <a:cs typeface="B Nazanin" panose="00000400000000000000" pitchFamily="2" charset="-78"/>
              </a:rPr>
              <a:t>section</a:t>
            </a:r>
            <a:r>
              <a:rPr lang="fa-IR" dirty="0">
                <a:cs typeface="B Nazanin" panose="00000400000000000000" pitchFamily="2" charset="-78"/>
              </a:rPr>
              <a:t> ( هر </a:t>
            </a:r>
            <a:r>
              <a:rPr lang="en-US" dirty="0">
                <a:cs typeface="B Nazanin" panose="00000400000000000000" pitchFamily="2" charset="-78"/>
              </a:rPr>
              <a:t>section</a:t>
            </a:r>
            <a:r>
              <a:rPr lang="fa-IR" dirty="0">
                <a:cs typeface="B Nazanin" panose="00000400000000000000" pitchFamily="2" charset="-78"/>
              </a:rPr>
              <a:t> شامل خیابان، ماشین ها، سکه، ستاره و قلب بود)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گذاشتن </a:t>
            </a:r>
            <a:r>
              <a:rPr lang="en-US" dirty="0">
                <a:cs typeface="B Nazanin" panose="00000400000000000000" pitchFamily="2" charset="-78"/>
              </a:rPr>
              <a:t>collider</a:t>
            </a:r>
            <a:r>
              <a:rPr lang="fa-IR" dirty="0">
                <a:cs typeface="B Nazanin" panose="00000400000000000000" pitchFamily="2" charset="-78"/>
              </a:rPr>
              <a:t> برای آبجکت های بازی و تشخیص برخورد آنها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محاسبه ی تعداد سکه ها و ستاره ها و قلب های دریافت شده در طول بازی و نمایش آنها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146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11" y="452857"/>
            <a:ext cx="9384538" cy="52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3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0D1E3-2274-4A2C-B0BD-77152CD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فاز نهایی: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FC5E8-6CB3-4576-A8E4-1ADCD2A3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>
            <a:normAutofit/>
          </a:bodyPr>
          <a:lstStyle/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تعویض </a:t>
            </a:r>
            <a:r>
              <a:rPr lang="fa-IR" dirty="0">
                <a:cs typeface="B Nazanin" panose="00000400000000000000" pitchFamily="2" charset="-78"/>
              </a:rPr>
              <a:t>تابع رندوم برای ساختن اجزای بازی ( به این صورت که یک خیابان با طول کمتر در نظر گرفتیم و بین لاین های خیابان رندوم انتخاب کردیم و یک آبجکت را در آن قرار دادیم.)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زدن منو های بازی ( منوی اصلی، منوی باختن بازیکن، منوی انتخاب توپ)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اضافه کردن موانع به بازی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کم شدن تعداد قلب ها هنگام برخورد با موانع و ماشین ها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باختن بازیکن در صورت عبور از چاه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ایجاد </a:t>
            </a:r>
            <a:r>
              <a:rPr lang="en-US" dirty="0">
                <a:cs typeface="B Nazanin" panose="00000400000000000000" pitchFamily="2" charset="-78"/>
              </a:rPr>
              <a:t>background</a:t>
            </a:r>
            <a:r>
              <a:rPr lang="fa-IR" dirty="0">
                <a:cs typeface="B Nazanin" panose="00000400000000000000" pitchFamily="2" charset="-78"/>
              </a:rPr>
              <a:t> صحنه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پاک شدن اجزای بازی مدتی بعد از عبور توپ از آنها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عوض شدن سایز توپ برای عبور از زیر ماشین ها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142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تصویر منوها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954" y="2157015"/>
            <a:ext cx="5379750" cy="3026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8" y="2183022"/>
            <a:ext cx="5287268" cy="29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تصویر منوها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7" y="2151909"/>
            <a:ext cx="5609094" cy="3155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43" y="2069034"/>
            <a:ext cx="5903758" cy="33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676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184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 Nazanin</vt:lpstr>
      <vt:lpstr>Calibri</vt:lpstr>
      <vt:lpstr>Calibri Light</vt:lpstr>
      <vt:lpstr>Retrospect</vt:lpstr>
      <vt:lpstr>ارائه پروژه درس بازی سازی</vt:lpstr>
      <vt:lpstr>فاز پروتوتایپ:</vt:lpstr>
      <vt:lpstr>PowerPoint Presentation</vt:lpstr>
      <vt:lpstr>فاز نهایی:</vt:lpstr>
      <vt:lpstr>تصویر منوها</vt:lpstr>
      <vt:lpstr>تصویر منوها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پروژه درس بازی سازی</dc:title>
  <dc:creator>zahra mahmoudzadeh</dc:creator>
  <cp:lastModifiedBy>Ghazal Z</cp:lastModifiedBy>
  <cp:revision>9</cp:revision>
  <dcterms:created xsi:type="dcterms:W3CDTF">2022-01-24T16:56:46Z</dcterms:created>
  <dcterms:modified xsi:type="dcterms:W3CDTF">2022-01-24T18:30:14Z</dcterms:modified>
</cp:coreProperties>
</file>